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73" r:id="rId2"/>
    <p:sldId id="275" r:id="rId3"/>
  </p:sldIdLst>
  <p:sldSz cx="1828800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84" userDrawn="1">
          <p15:clr>
            <a:srgbClr val="A4A3A4"/>
          </p15:clr>
        </p15:guide>
        <p15:guide id="2" pos="572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C8E"/>
    <a:srgbClr val="8DD134"/>
    <a:srgbClr val="F96A11"/>
    <a:srgbClr val="FA8C1E"/>
    <a:srgbClr val="F12307"/>
    <a:srgbClr val="7CBF33"/>
    <a:srgbClr val="E133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00" autoAdjust="0"/>
    <p:restoredTop sz="94660"/>
  </p:normalViewPr>
  <p:slideViewPr>
    <p:cSldViewPr snapToGrid="0" showGuides="1">
      <p:cViewPr varScale="1">
        <p:scale>
          <a:sx n="48" d="100"/>
          <a:sy n="48" d="100"/>
        </p:scale>
        <p:origin x="1382" y="72"/>
      </p:cViewPr>
      <p:guideLst>
        <p:guide orient="horz" pos="4184"/>
        <p:guide pos="572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D23E93B-E1FC-422E-98AF-BD26DE448FFB}" type="doc">
      <dgm:prSet loTypeId="urn:microsoft.com/office/officeart/2005/8/layout/hChevron3" loCatId="process" qsTypeId="urn:microsoft.com/office/officeart/2005/8/quickstyle/simple1#1" qsCatId="simple" csTypeId="urn:microsoft.com/office/officeart/2005/8/colors/accent1_2#1" csCatId="accent1" phldr="1"/>
      <dgm:spPr/>
      <dgm:t>
        <a:bodyPr/>
        <a:lstStyle/>
        <a:p>
          <a:endParaRPr lang="es-BO"/>
        </a:p>
      </dgm:t>
    </dgm:pt>
    <dgm:pt modelId="{01F25046-9A1C-4D1F-9303-FDE707B2EFE3}">
      <dgm:prSet phldrT="[Text]" phldr="0" custT="1"/>
      <dgm:spPr>
        <a:solidFill>
          <a:schemeClr val="bg2">
            <a:lumMod val="75000"/>
          </a:schemeClr>
        </a:solidFill>
      </dgm:spPr>
      <dgm:t>
        <a:bodyPr/>
        <a:lstStyle/>
        <a:p>
          <a:pPr marL="0" lvl="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Nivel trófico1</a:t>
          </a:r>
        </a:p>
        <a:p>
          <a:pPr marL="0" lvl="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Productores primarios</a:t>
          </a:r>
        </a:p>
      </dgm:t>
    </dgm:pt>
    <dgm:pt modelId="{60B17C1B-C306-4301-B624-B0EFF1259F20}" type="parTrans" cxnId="{89F2753E-DF8E-47C0-B805-F3D607B990AB}">
      <dgm:prSet/>
      <dgm:spPr/>
      <dgm:t>
        <a:bodyPr/>
        <a:lstStyle/>
        <a:p>
          <a:endParaRPr lang="es-BO" sz="1600"/>
        </a:p>
      </dgm:t>
    </dgm:pt>
    <dgm:pt modelId="{BA542D99-2B00-4BF0-8257-3B01F712E9B4}" type="sibTrans" cxnId="{89F2753E-DF8E-47C0-B805-F3D607B990AB}">
      <dgm:prSet/>
      <dgm:spPr/>
      <dgm:t>
        <a:bodyPr/>
        <a:lstStyle/>
        <a:p>
          <a:endParaRPr lang="es-BO" sz="1600"/>
        </a:p>
      </dgm:t>
    </dgm:pt>
    <dgm:pt modelId="{AF6B4D21-CBA2-423D-A3EF-6EE86F48B084}">
      <dgm:prSet phldrT="[Text]" phldr="0" custT="1"/>
      <dgm:spPr>
        <a:solidFill>
          <a:schemeClr val="accent1"/>
        </a:solidFill>
      </dgm:spPr>
      <dgm:t>
        <a:bodyPr/>
        <a:lstStyle/>
        <a:p>
          <a:pPr marL="0" lvl="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Nivel trófico 2</a:t>
          </a:r>
        </a:p>
        <a:p>
          <a:pPr marL="0" lvl="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Herbívoros/</a:t>
          </a:r>
        </a:p>
        <a:p>
          <a:pPr marL="0" lvl="0" algn="ctr" defTabSz="800100">
            <a:lnSpc>
              <a:spcPct val="90000"/>
            </a:lnSpc>
            <a:spcBef>
              <a:spcPct val="0"/>
            </a:spcBef>
            <a:spcAft>
              <a:spcPct val="35000"/>
            </a:spcAft>
            <a:buNone/>
          </a:pPr>
          <a:r>
            <a:rPr lang="es-BO" sz="1700" kern="1200" noProof="0" dirty="0">
              <a:solidFill>
                <a:prstClr val="white"/>
              </a:solidFill>
              <a:latin typeface="Gill Sans MT" panose="020B0502020104020203" pitchFamily="34" charset="0"/>
              <a:ea typeface="+mn-ea"/>
              <a:cs typeface="+mn-cs"/>
            </a:rPr>
            <a:t>Descomponedores</a:t>
          </a:r>
        </a:p>
      </dgm:t>
    </dgm:pt>
    <dgm:pt modelId="{AF98CC67-9CC6-403B-B2A6-C84B3C42B90E}" type="parTrans" cxnId="{9991DDFB-C24D-4EB4-9F3A-71CD030CF537}">
      <dgm:prSet/>
      <dgm:spPr/>
      <dgm:t>
        <a:bodyPr/>
        <a:lstStyle/>
        <a:p>
          <a:endParaRPr lang="es-BO" sz="1600"/>
        </a:p>
      </dgm:t>
    </dgm:pt>
    <dgm:pt modelId="{095CBE77-3646-41C1-8911-BFB1D605B041}" type="sibTrans" cxnId="{9991DDFB-C24D-4EB4-9F3A-71CD030CF537}">
      <dgm:prSet/>
      <dgm:spPr/>
      <dgm:t>
        <a:bodyPr/>
        <a:lstStyle/>
        <a:p>
          <a:endParaRPr lang="es-BO" sz="1600"/>
        </a:p>
      </dgm:t>
    </dgm:pt>
    <dgm:pt modelId="{6DC53A0A-27B9-4BBC-9725-85E9ED1A84D0}">
      <dgm:prSet phldrT="[Text]" phldr="0" custT="1"/>
      <dgm:spPr>
        <a:solidFill>
          <a:schemeClr val="accent2"/>
        </a:solidFill>
      </dgm:spPr>
      <dgm:t>
        <a:bodyPr/>
        <a:lstStyle/>
        <a:p>
          <a:pPr marL="0" lvl="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Nivel trófico 3</a:t>
          </a:r>
        </a:p>
        <a:p>
          <a:pPr marL="0" lvl="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Herbívoros/</a:t>
          </a:r>
        </a:p>
        <a:p>
          <a:pPr marL="0" lvl="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Fragmentadores</a:t>
          </a:r>
        </a:p>
      </dgm:t>
    </dgm:pt>
    <dgm:pt modelId="{274ECA54-553A-4FFA-88E9-B55F55802DCF}" type="parTrans" cxnId="{B7F3D0B5-FBA2-4B87-8ABA-0204367D21FA}">
      <dgm:prSet/>
      <dgm:spPr/>
      <dgm:t>
        <a:bodyPr/>
        <a:lstStyle/>
        <a:p>
          <a:endParaRPr lang="es-BO" sz="1600"/>
        </a:p>
      </dgm:t>
    </dgm:pt>
    <dgm:pt modelId="{B0DD62C3-8EEA-4A0E-8641-06918F1D2027}" type="sibTrans" cxnId="{B7F3D0B5-FBA2-4B87-8ABA-0204367D21FA}">
      <dgm:prSet/>
      <dgm:spPr/>
      <dgm:t>
        <a:bodyPr/>
        <a:lstStyle/>
        <a:p>
          <a:endParaRPr lang="es-BO" sz="1600"/>
        </a:p>
      </dgm:t>
    </dgm:pt>
    <dgm:pt modelId="{20559520-56A0-47B5-A39B-77907A9000E2}">
      <dgm:prSet custT="1"/>
      <dgm:spPr>
        <a:solidFill>
          <a:srgbClr val="FFC000"/>
        </a:solidFill>
      </dgm:spPr>
      <dgm:t>
        <a:bodyPr/>
        <a:lstStyle/>
        <a:p>
          <a:pPr marL="0" lvl="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Nivel trófico 4</a:t>
          </a:r>
        </a:p>
        <a:p>
          <a:pPr marL="0" lvl="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Predadores</a:t>
          </a:r>
        </a:p>
        <a:p>
          <a:pPr marL="0" lvl="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1er nivel</a:t>
          </a:r>
        </a:p>
      </dgm:t>
    </dgm:pt>
    <dgm:pt modelId="{B6925DE9-0656-4BFA-9606-B07A03ED7708}" type="parTrans" cxnId="{FC301AE4-9D4D-4418-9FCC-AEFFE11765C0}">
      <dgm:prSet/>
      <dgm:spPr/>
      <dgm:t>
        <a:bodyPr/>
        <a:lstStyle/>
        <a:p>
          <a:endParaRPr lang="es-BO" sz="1600"/>
        </a:p>
      </dgm:t>
    </dgm:pt>
    <dgm:pt modelId="{A659857B-CB9F-4D4E-81D0-D15E60C20498}" type="sibTrans" cxnId="{FC301AE4-9D4D-4418-9FCC-AEFFE11765C0}">
      <dgm:prSet/>
      <dgm:spPr/>
      <dgm:t>
        <a:bodyPr/>
        <a:lstStyle/>
        <a:p>
          <a:endParaRPr lang="es-BO" sz="1600"/>
        </a:p>
      </dgm:t>
    </dgm:pt>
    <dgm:pt modelId="{BFF6A3FC-FA93-4D66-BF93-551CEE49C773}">
      <dgm:prSet custT="1"/>
      <dgm:spPr>
        <a:solidFill>
          <a:srgbClr val="FF0000"/>
        </a:solidFill>
      </dgm:spPr>
      <dgm:t>
        <a:bodyPr/>
        <a:lstStyle/>
        <a:p>
          <a:r>
            <a:rPr lang="es-BO" sz="1800" noProof="0" dirty="0">
              <a:latin typeface="Gill Sans MT" panose="020B0502020104020203" pitchFamily="34" charset="0"/>
            </a:rPr>
            <a:t>Nivel trófico 5</a:t>
          </a:r>
        </a:p>
        <a:p>
          <a:r>
            <a:rPr lang="es-BO" sz="1800" noProof="0" dirty="0">
              <a:latin typeface="Gill Sans MT" panose="020B0502020104020203" pitchFamily="34" charset="0"/>
            </a:rPr>
            <a:t>Predadores top</a:t>
          </a:r>
        </a:p>
      </dgm:t>
    </dgm:pt>
    <dgm:pt modelId="{9AE69398-15DD-4AB5-814A-14D90ABFC9CE}" type="parTrans" cxnId="{5BC0D0B4-B721-402D-952A-C630B3B15743}">
      <dgm:prSet/>
      <dgm:spPr/>
      <dgm:t>
        <a:bodyPr/>
        <a:lstStyle/>
        <a:p>
          <a:endParaRPr lang="es-BO" sz="1600"/>
        </a:p>
      </dgm:t>
    </dgm:pt>
    <dgm:pt modelId="{B43A7258-CCC4-48D9-8681-7FDBB2C81EA9}" type="sibTrans" cxnId="{5BC0D0B4-B721-402D-952A-C630B3B15743}">
      <dgm:prSet/>
      <dgm:spPr/>
      <dgm:t>
        <a:bodyPr/>
        <a:lstStyle/>
        <a:p>
          <a:endParaRPr lang="es-BO" sz="1600"/>
        </a:p>
      </dgm:t>
    </dgm:pt>
    <dgm:pt modelId="{2A42CB8C-E9D7-4676-B9B7-667F97B41915}" type="pres">
      <dgm:prSet presAssocID="{BD23E93B-E1FC-422E-98AF-BD26DE448FFB}" presName="Name0" presStyleCnt="0">
        <dgm:presLayoutVars>
          <dgm:dir/>
          <dgm:resizeHandles val="exact"/>
        </dgm:presLayoutVars>
      </dgm:prSet>
      <dgm:spPr/>
    </dgm:pt>
    <dgm:pt modelId="{3178E645-B208-4BEC-92BA-A265238C9ED1}" type="pres">
      <dgm:prSet presAssocID="{01F25046-9A1C-4D1F-9303-FDE707B2EFE3}" presName="parTxOnly" presStyleLbl="node1" presStyleIdx="0" presStyleCnt="5">
        <dgm:presLayoutVars>
          <dgm:bulletEnabled val="1"/>
        </dgm:presLayoutVars>
      </dgm:prSet>
      <dgm:spPr/>
    </dgm:pt>
    <dgm:pt modelId="{10844B38-EE38-4C13-9CF0-116C00AFB232}" type="pres">
      <dgm:prSet presAssocID="{BA542D99-2B00-4BF0-8257-3B01F712E9B4}" presName="parSpace" presStyleCnt="0"/>
      <dgm:spPr/>
    </dgm:pt>
    <dgm:pt modelId="{88DA7EE8-62E0-4E1C-A6F7-C0C893B6605E}" type="pres">
      <dgm:prSet presAssocID="{AF6B4D21-CBA2-423D-A3EF-6EE86F48B084}" presName="parTxOnly" presStyleLbl="node1" presStyleIdx="1" presStyleCnt="5">
        <dgm:presLayoutVars>
          <dgm:bulletEnabled val="1"/>
        </dgm:presLayoutVars>
      </dgm:prSet>
      <dgm:spPr/>
    </dgm:pt>
    <dgm:pt modelId="{6848725F-24E8-4782-AFB5-7C13D3DE0899}" type="pres">
      <dgm:prSet presAssocID="{095CBE77-3646-41C1-8911-BFB1D605B041}" presName="parSpace" presStyleCnt="0"/>
      <dgm:spPr/>
    </dgm:pt>
    <dgm:pt modelId="{6867A011-8540-4DE9-AAAD-2C041522EE08}" type="pres">
      <dgm:prSet presAssocID="{6DC53A0A-27B9-4BBC-9725-85E9ED1A84D0}" presName="parTxOnly" presStyleLbl="node1" presStyleIdx="2" presStyleCnt="5" custLinFactNeighborX="1106" custLinFactNeighborY="-491">
        <dgm:presLayoutVars>
          <dgm:bulletEnabled val="1"/>
        </dgm:presLayoutVars>
      </dgm:prSet>
      <dgm:spPr/>
    </dgm:pt>
    <dgm:pt modelId="{F15D982A-2E1B-4D88-9F23-A1526E24AFDC}" type="pres">
      <dgm:prSet presAssocID="{B0DD62C3-8EEA-4A0E-8641-06918F1D2027}" presName="parSpace" presStyleCnt="0"/>
      <dgm:spPr/>
    </dgm:pt>
    <dgm:pt modelId="{D454D9C8-D4E1-4E3A-8E7B-5E271E14F81A}" type="pres">
      <dgm:prSet presAssocID="{20559520-56A0-47B5-A39B-77907A9000E2}" presName="parTxOnly" presStyleLbl="node1" presStyleIdx="3" presStyleCnt="5">
        <dgm:presLayoutVars>
          <dgm:bulletEnabled val="1"/>
        </dgm:presLayoutVars>
      </dgm:prSet>
      <dgm:spPr/>
    </dgm:pt>
    <dgm:pt modelId="{E24DCB7F-3D01-4CB4-B4EC-BF780A07E564}" type="pres">
      <dgm:prSet presAssocID="{A659857B-CB9F-4D4E-81D0-D15E60C20498}" presName="parSpace" presStyleCnt="0"/>
      <dgm:spPr/>
    </dgm:pt>
    <dgm:pt modelId="{C9AE0B0E-8620-48C2-AB1C-033DF7F5F22C}" type="pres">
      <dgm:prSet presAssocID="{BFF6A3FC-FA93-4D66-BF93-551CEE49C773}" presName="parTxOnly" presStyleLbl="node1" presStyleIdx="4" presStyleCnt="5">
        <dgm:presLayoutVars>
          <dgm:bulletEnabled val="1"/>
        </dgm:presLayoutVars>
      </dgm:prSet>
      <dgm:spPr/>
    </dgm:pt>
  </dgm:ptLst>
  <dgm:cxnLst>
    <dgm:cxn modelId="{0008F611-C661-4F57-83DE-AAE134317FC9}" type="presOf" srcId="{6DC53A0A-27B9-4BBC-9725-85E9ED1A84D0}" destId="{6867A011-8540-4DE9-AAAD-2C041522EE08}" srcOrd="0" destOrd="0" presId="urn:microsoft.com/office/officeart/2005/8/layout/hChevron3"/>
    <dgm:cxn modelId="{79092A1F-E9A7-4BCD-A5B2-880B72B32E5C}" type="presOf" srcId="{01F25046-9A1C-4D1F-9303-FDE707B2EFE3}" destId="{3178E645-B208-4BEC-92BA-A265238C9ED1}" srcOrd="0" destOrd="0" presId="urn:microsoft.com/office/officeart/2005/8/layout/hChevron3"/>
    <dgm:cxn modelId="{ABBC8534-20EB-4D3F-81F2-6E535DA729F5}" type="presOf" srcId="{BFF6A3FC-FA93-4D66-BF93-551CEE49C773}" destId="{C9AE0B0E-8620-48C2-AB1C-033DF7F5F22C}" srcOrd="0" destOrd="0" presId="urn:microsoft.com/office/officeart/2005/8/layout/hChevron3"/>
    <dgm:cxn modelId="{89F2753E-DF8E-47C0-B805-F3D607B990AB}" srcId="{BD23E93B-E1FC-422E-98AF-BD26DE448FFB}" destId="{01F25046-9A1C-4D1F-9303-FDE707B2EFE3}" srcOrd="0" destOrd="0" parTransId="{60B17C1B-C306-4301-B624-B0EFF1259F20}" sibTransId="{BA542D99-2B00-4BF0-8257-3B01F712E9B4}"/>
    <dgm:cxn modelId="{EBABF948-09C0-4DA0-B60E-96F553E7EC50}" type="presOf" srcId="{AF6B4D21-CBA2-423D-A3EF-6EE86F48B084}" destId="{88DA7EE8-62E0-4E1C-A6F7-C0C893B6605E}" srcOrd="0" destOrd="0" presId="urn:microsoft.com/office/officeart/2005/8/layout/hChevron3"/>
    <dgm:cxn modelId="{5325D496-8CC9-4909-AF9D-A5C869DD4CC2}" type="presOf" srcId="{20559520-56A0-47B5-A39B-77907A9000E2}" destId="{D454D9C8-D4E1-4E3A-8E7B-5E271E14F81A}" srcOrd="0" destOrd="0" presId="urn:microsoft.com/office/officeart/2005/8/layout/hChevron3"/>
    <dgm:cxn modelId="{5BC0D0B4-B721-402D-952A-C630B3B15743}" srcId="{BD23E93B-E1FC-422E-98AF-BD26DE448FFB}" destId="{BFF6A3FC-FA93-4D66-BF93-551CEE49C773}" srcOrd="4" destOrd="0" parTransId="{9AE69398-15DD-4AB5-814A-14D90ABFC9CE}" sibTransId="{B43A7258-CCC4-48D9-8681-7FDBB2C81EA9}"/>
    <dgm:cxn modelId="{B7F3D0B5-FBA2-4B87-8ABA-0204367D21FA}" srcId="{BD23E93B-E1FC-422E-98AF-BD26DE448FFB}" destId="{6DC53A0A-27B9-4BBC-9725-85E9ED1A84D0}" srcOrd="2" destOrd="0" parTransId="{274ECA54-553A-4FFA-88E9-B55F55802DCF}" sibTransId="{B0DD62C3-8EEA-4A0E-8641-06918F1D2027}"/>
    <dgm:cxn modelId="{EEE151DE-F730-4FDD-B7CE-499F00D086D8}" type="presOf" srcId="{BD23E93B-E1FC-422E-98AF-BD26DE448FFB}" destId="{2A42CB8C-E9D7-4676-B9B7-667F97B41915}" srcOrd="0" destOrd="0" presId="urn:microsoft.com/office/officeart/2005/8/layout/hChevron3"/>
    <dgm:cxn modelId="{FC301AE4-9D4D-4418-9FCC-AEFFE11765C0}" srcId="{BD23E93B-E1FC-422E-98AF-BD26DE448FFB}" destId="{20559520-56A0-47B5-A39B-77907A9000E2}" srcOrd="3" destOrd="0" parTransId="{B6925DE9-0656-4BFA-9606-B07A03ED7708}" sibTransId="{A659857B-CB9F-4D4E-81D0-D15E60C20498}"/>
    <dgm:cxn modelId="{9991DDFB-C24D-4EB4-9F3A-71CD030CF537}" srcId="{BD23E93B-E1FC-422E-98AF-BD26DE448FFB}" destId="{AF6B4D21-CBA2-423D-A3EF-6EE86F48B084}" srcOrd="1" destOrd="0" parTransId="{AF98CC67-9CC6-403B-B2A6-C84B3C42B90E}" sibTransId="{095CBE77-3646-41C1-8911-BFB1D605B041}"/>
    <dgm:cxn modelId="{EAAF37DC-47BF-4DF6-A3E2-6FA7E7E2C810}" type="presParOf" srcId="{2A42CB8C-E9D7-4676-B9B7-667F97B41915}" destId="{3178E645-B208-4BEC-92BA-A265238C9ED1}" srcOrd="0" destOrd="0" presId="urn:microsoft.com/office/officeart/2005/8/layout/hChevron3"/>
    <dgm:cxn modelId="{83700573-7C4A-4F83-A932-864EE8AB4ADA}" type="presParOf" srcId="{2A42CB8C-E9D7-4676-B9B7-667F97B41915}" destId="{10844B38-EE38-4C13-9CF0-116C00AFB232}" srcOrd="1" destOrd="0" presId="urn:microsoft.com/office/officeart/2005/8/layout/hChevron3"/>
    <dgm:cxn modelId="{F91697CC-6B14-4F38-93C4-9CCAC637B539}" type="presParOf" srcId="{2A42CB8C-E9D7-4676-B9B7-667F97B41915}" destId="{88DA7EE8-62E0-4E1C-A6F7-C0C893B6605E}" srcOrd="2" destOrd="0" presId="urn:microsoft.com/office/officeart/2005/8/layout/hChevron3"/>
    <dgm:cxn modelId="{CD62268D-611E-42BC-B297-FD1773F105C3}" type="presParOf" srcId="{2A42CB8C-E9D7-4676-B9B7-667F97B41915}" destId="{6848725F-24E8-4782-AFB5-7C13D3DE0899}" srcOrd="3" destOrd="0" presId="urn:microsoft.com/office/officeart/2005/8/layout/hChevron3"/>
    <dgm:cxn modelId="{8055268F-9FA5-4BC6-8BD8-AB9F30E14006}" type="presParOf" srcId="{2A42CB8C-E9D7-4676-B9B7-667F97B41915}" destId="{6867A011-8540-4DE9-AAAD-2C041522EE08}" srcOrd="4" destOrd="0" presId="urn:microsoft.com/office/officeart/2005/8/layout/hChevron3"/>
    <dgm:cxn modelId="{8967150F-865D-4D8F-A81D-3F8DC8EC08F4}" type="presParOf" srcId="{2A42CB8C-E9D7-4676-B9B7-667F97B41915}" destId="{F15D982A-2E1B-4D88-9F23-A1526E24AFDC}" srcOrd="5" destOrd="0" presId="urn:microsoft.com/office/officeart/2005/8/layout/hChevron3"/>
    <dgm:cxn modelId="{107603C7-B845-47E2-9734-58588DF6E08C}" type="presParOf" srcId="{2A42CB8C-E9D7-4676-B9B7-667F97B41915}" destId="{D454D9C8-D4E1-4E3A-8E7B-5E271E14F81A}" srcOrd="6" destOrd="0" presId="urn:microsoft.com/office/officeart/2005/8/layout/hChevron3"/>
    <dgm:cxn modelId="{F28F39F6-1922-48BD-8318-B400ABBF96B6}" type="presParOf" srcId="{2A42CB8C-E9D7-4676-B9B7-667F97B41915}" destId="{E24DCB7F-3D01-4CB4-B4EC-BF780A07E564}" srcOrd="7" destOrd="0" presId="urn:microsoft.com/office/officeart/2005/8/layout/hChevron3"/>
    <dgm:cxn modelId="{C18DC83F-6BBC-4776-B9E6-A63A5D5851DB}" type="presParOf" srcId="{2A42CB8C-E9D7-4676-B9B7-667F97B41915}" destId="{C9AE0B0E-8620-48C2-AB1C-033DF7F5F22C}"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78E645-B208-4BEC-92BA-A265238C9ED1}">
      <dsp:nvSpPr>
        <dsp:cNvPr id="0" name=""/>
        <dsp:cNvSpPr/>
      </dsp:nvSpPr>
      <dsp:spPr bwMode="white">
        <a:xfrm>
          <a:off x="1533" y="23912"/>
          <a:ext cx="2990129" cy="1196051"/>
        </a:xfrm>
        <a:prstGeom prst="homePlate">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Nivel trófico1</a:t>
          </a:r>
        </a:p>
        <a:p>
          <a:pPr marL="0" lvl="0" indent="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Productores primarios</a:t>
          </a:r>
        </a:p>
      </dsp:txBody>
      <dsp:txXfrm>
        <a:off x="1533" y="23912"/>
        <a:ext cx="2691116" cy="1196051"/>
      </dsp:txXfrm>
    </dsp:sp>
    <dsp:sp modelId="{88DA7EE8-62E0-4E1C-A6F7-C0C893B6605E}">
      <dsp:nvSpPr>
        <dsp:cNvPr id="0" name=""/>
        <dsp:cNvSpPr/>
      </dsp:nvSpPr>
      <dsp:spPr bwMode="white">
        <a:xfrm>
          <a:off x="2393637" y="23912"/>
          <a:ext cx="2990129" cy="1196051"/>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Nivel trófico 2</a:t>
          </a:r>
        </a:p>
        <a:p>
          <a:pPr marL="0" lvl="0" indent="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Herbívoros/</a:t>
          </a:r>
        </a:p>
        <a:p>
          <a:pPr marL="0" lvl="0" indent="0" algn="ctr" defTabSz="800100">
            <a:lnSpc>
              <a:spcPct val="90000"/>
            </a:lnSpc>
            <a:spcBef>
              <a:spcPct val="0"/>
            </a:spcBef>
            <a:spcAft>
              <a:spcPct val="35000"/>
            </a:spcAft>
            <a:buNone/>
          </a:pPr>
          <a:r>
            <a:rPr lang="es-BO" sz="1700" kern="1200" noProof="0" dirty="0">
              <a:solidFill>
                <a:prstClr val="white"/>
              </a:solidFill>
              <a:latin typeface="Gill Sans MT" panose="020B0502020104020203" pitchFamily="34" charset="0"/>
              <a:ea typeface="+mn-ea"/>
              <a:cs typeface="+mn-cs"/>
            </a:rPr>
            <a:t>Descomponedores</a:t>
          </a:r>
        </a:p>
      </dsp:txBody>
      <dsp:txXfrm>
        <a:off x="2991663" y="23912"/>
        <a:ext cx="1794078" cy="1196051"/>
      </dsp:txXfrm>
    </dsp:sp>
    <dsp:sp modelId="{6867A011-8540-4DE9-AAAD-2C041522EE08}">
      <dsp:nvSpPr>
        <dsp:cNvPr id="0" name=""/>
        <dsp:cNvSpPr/>
      </dsp:nvSpPr>
      <dsp:spPr bwMode="white">
        <a:xfrm>
          <a:off x="4792354" y="18039"/>
          <a:ext cx="2990129" cy="1196051"/>
        </a:xfrm>
        <a:prstGeom prst="chevron">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Nivel trófico 3</a:t>
          </a:r>
        </a:p>
        <a:p>
          <a:pPr marL="0" lvl="0" indent="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Herbívoros/</a:t>
          </a:r>
        </a:p>
        <a:p>
          <a:pPr marL="0" lvl="0" indent="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Fragmentadores</a:t>
          </a:r>
        </a:p>
      </dsp:txBody>
      <dsp:txXfrm>
        <a:off x="5390380" y="18039"/>
        <a:ext cx="1794078" cy="1196051"/>
      </dsp:txXfrm>
    </dsp:sp>
    <dsp:sp modelId="{D454D9C8-D4E1-4E3A-8E7B-5E271E14F81A}">
      <dsp:nvSpPr>
        <dsp:cNvPr id="0" name=""/>
        <dsp:cNvSpPr/>
      </dsp:nvSpPr>
      <dsp:spPr bwMode="white">
        <a:xfrm>
          <a:off x="7177844" y="23912"/>
          <a:ext cx="2990129" cy="1196051"/>
        </a:xfrm>
        <a:prstGeom prst="chevron">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Nivel trófico 4</a:t>
          </a:r>
        </a:p>
        <a:p>
          <a:pPr marL="0" lvl="0" indent="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Predadores</a:t>
          </a:r>
        </a:p>
        <a:p>
          <a:pPr marL="0" lvl="0" indent="0" algn="ctr" defTabSz="800100">
            <a:lnSpc>
              <a:spcPct val="90000"/>
            </a:lnSpc>
            <a:spcBef>
              <a:spcPct val="0"/>
            </a:spcBef>
            <a:spcAft>
              <a:spcPct val="35000"/>
            </a:spcAft>
            <a:buNone/>
          </a:pPr>
          <a:r>
            <a:rPr lang="es-BO" sz="1800" kern="1200" noProof="0" dirty="0">
              <a:solidFill>
                <a:prstClr val="white"/>
              </a:solidFill>
              <a:latin typeface="Gill Sans MT" panose="020B0502020104020203" pitchFamily="34" charset="0"/>
              <a:ea typeface="+mn-ea"/>
              <a:cs typeface="+mn-cs"/>
            </a:rPr>
            <a:t>1er nivel</a:t>
          </a:r>
        </a:p>
      </dsp:txBody>
      <dsp:txXfrm>
        <a:off x="7775870" y="23912"/>
        <a:ext cx="1794078" cy="1196051"/>
      </dsp:txXfrm>
    </dsp:sp>
    <dsp:sp modelId="{C9AE0B0E-8620-48C2-AB1C-033DF7F5F22C}">
      <dsp:nvSpPr>
        <dsp:cNvPr id="0" name=""/>
        <dsp:cNvSpPr/>
      </dsp:nvSpPr>
      <dsp:spPr bwMode="white">
        <a:xfrm>
          <a:off x="9569948" y="23912"/>
          <a:ext cx="2990129" cy="1196051"/>
        </a:xfrm>
        <a:prstGeom prst="chevron">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s-BO" sz="1800" kern="1200" noProof="0" dirty="0">
              <a:latin typeface="Gill Sans MT" panose="020B0502020104020203" pitchFamily="34" charset="0"/>
            </a:rPr>
            <a:t>Nivel trófico 5</a:t>
          </a:r>
        </a:p>
        <a:p>
          <a:pPr marL="0" lvl="0" indent="0" algn="ctr" defTabSz="800100">
            <a:lnSpc>
              <a:spcPct val="90000"/>
            </a:lnSpc>
            <a:spcBef>
              <a:spcPct val="0"/>
            </a:spcBef>
            <a:spcAft>
              <a:spcPct val="35000"/>
            </a:spcAft>
            <a:buNone/>
          </a:pPr>
          <a:r>
            <a:rPr lang="es-BO" sz="1800" kern="1200" noProof="0" dirty="0">
              <a:latin typeface="Gill Sans MT" panose="020B0502020104020203" pitchFamily="34" charset="0"/>
            </a:rPr>
            <a:t>Predadores top</a:t>
          </a:r>
        </a:p>
      </dsp:txBody>
      <dsp:txXfrm>
        <a:off x="10167974" y="23912"/>
        <a:ext cx="1794078" cy="1196051"/>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3" name="Titel 1"/>
          <p:cNvSpPr txBox="1"/>
          <p:nvPr userDrawn="1"/>
        </p:nvSpPr>
        <p:spPr>
          <a:xfrm>
            <a:off x="889055" y="904746"/>
            <a:ext cx="10856230" cy="1169168"/>
          </a:xfrm>
          <a:prstGeom prst="rect">
            <a:avLst/>
          </a:prstGeom>
        </p:spPr>
        <p:txBody>
          <a:bodyPr vert="horz" lIns="91440" tIns="45720" rIns="91440" bIns="45720" rtlCol="0" anchor="ctr">
            <a:normAutofit/>
          </a:bodyPr>
          <a:lstStyle>
            <a:lvl1pPr algn="l" defTabSz="1724660" rtl="0" eaLnBrk="1" latinLnBrk="0" hangingPunct="1">
              <a:lnSpc>
                <a:spcPct val="100000"/>
              </a:lnSpc>
              <a:spcBef>
                <a:spcPct val="0"/>
              </a:spcBef>
              <a:buNone/>
              <a:defRPr sz="4000" b="1" kern="1200">
                <a:solidFill>
                  <a:schemeClr val="bg2">
                    <a:lumMod val="50000"/>
                  </a:schemeClr>
                </a:solidFill>
                <a:latin typeface="Gill Sans MT" panose="020B0502020104020203" pitchFamily="34" charset="0"/>
                <a:ea typeface="+mj-ea"/>
                <a:cs typeface="+mj-cs"/>
              </a:defRPr>
            </a:lvl1pPr>
          </a:lstStyle>
          <a:p>
            <a:endParaRPr lang="es-BO" dirty="0"/>
          </a:p>
        </p:txBody>
      </p:sp>
      <p:sp>
        <p:nvSpPr>
          <p:cNvPr id="2" name="Titelplatzhalter 1"/>
          <p:cNvSpPr>
            <a:spLocks noGrp="1"/>
          </p:cNvSpPr>
          <p:nvPr>
            <p:ph type="title" hasCustomPrompt="1"/>
          </p:nvPr>
        </p:nvSpPr>
        <p:spPr>
          <a:xfrm>
            <a:off x="889055" y="904746"/>
            <a:ext cx="16141644" cy="1315571"/>
          </a:xfrm>
          <a:prstGeom prst="rect">
            <a:avLst/>
          </a:prstGeom>
        </p:spPr>
        <p:txBody>
          <a:bodyPr vert="horz" lIns="91440" tIns="45720" rIns="91440" bIns="45720" rtlCol="0" anchor="ctr">
            <a:normAutofit/>
          </a:bodyPr>
          <a:lstStyle/>
          <a:p>
            <a:r>
              <a:rPr lang="en-US" dirty="0"/>
              <a:t>Poster </a:t>
            </a:r>
            <a:r>
              <a:rPr lang="en-US" dirty="0" err="1"/>
              <a:t>Titel</a:t>
            </a:r>
            <a:br>
              <a:rPr lang="en-US" dirty="0"/>
            </a:br>
            <a:r>
              <a:rPr lang="en-US" dirty="0"/>
              <a:t>(</a:t>
            </a:r>
            <a:r>
              <a:rPr lang="en-US" dirty="0" err="1"/>
              <a:t>darf</a:t>
            </a:r>
            <a:r>
              <a:rPr lang="en-US" dirty="0"/>
              <a:t> </a:t>
            </a:r>
            <a:r>
              <a:rPr lang="en-US" dirty="0" err="1"/>
              <a:t>zweizeilig</a:t>
            </a:r>
            <a:r>
              <a:rPr lang="en-US" dirty="0"/>
              <a:t> sein)</a:t>
            </a:r>
            <a:endParaRPr lang="de-CH" dirty="0"/>
          </a:p>
        </p:txBody>
      </p:sp>
    </p:spTree>
  </p:cSld>
  <p:clrMapOvr>
    <a:masterClrMapping/>
  </p:clrMapOvr>
  <p:extLst>
    <p:ext uri="{DCECCB84-F9BA-43D5-87BE-67443E8EF086}">
      <p15:sldGuideLst xmlns:p15="http://schemas.microsoft.com/office/powerpoint/2012/main">
        <p15:guide id="1" orient="horz" pos="4320" userDrawn="1">
          <p15:clr>
            <a:srgbClr val="FBAE40"/>
          </p15:clr>
        </p15:guide>
        <p15:guide id="2" pos="576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itelplatzhalter 1"/>
          <p:cNvSpPr>
            <a:spLocks noGrp="1"/>
          </p:cNvSpPr>
          <p:nvPr>
            <p:ph type="title"/>
          </p:nvPr>
        </p:nvSpPr>
        <p:spPr>
          <a:xfrm>
            <a:off x="889055" y="2374613"/>
            <a:ext cx="16141644" cy="1315571"/>
          </a:xfrm>
          <a:prstGeom prst="rect">
            <a:avLst/>
          </a:prstGeom>
        </p:spPr>
        <p:txBody>
          <a:bodyPr vert="horz" lIns="91440" tIns="45720" rIns="91440" bIns="45720" rtlCol="0" anchor="ctr">
            <a:normAutofit/>
          </a:bodyPr>
          <a:lstStyle/>
          <a:p>
            <a:r>
              <a:rPr lang="en-US" dirty="0"/>
              <a:t>Poster </a:t>
            </a:r>
            <a:r>
              <a:rPr lang="en-US" dirty="0" err="1"/>
              <a:t>Titel</a:t>
            </a:r>
            <a:br>
              <a:rPr lang="en-US" dirty="0"/>
            </a:br>
            <a:r>
              <a:rPr lang="en-US" dirty="0"/>
              <a:t>(</a:t>
            </a:r>
            <a:r>
              <a:rPr lang="en-US" dirty="0" err="1"/>
              <a:t>darf</a:t>
            </a:r>
            <a:r>
              <a:rPr lang="en-US" dirty="0"/>
              <a:t> </a:t>
            </a:r>
            <a:r>
              <a:rPr lang="en-US" dirty="0" err="1"/>
              <a:t>zweizeilig</a:t>
            </a:r>
            <a:r>
              <a:rPr lang="en-US" dirty="0"/>
              <a:t> sein)</a:t>
            </a:r>
            <a:endParaRPr lang="de-CH" dirty="0"/>
          </a:p>
        </p:txBody>
      </p:sp>
      <p:sp>
        <p:nvSpPr>
          <p:cNvPr id="11" name="Text Placeholder 2"/>
          <p:cNvSpPr>
            <a:spLocks noGrp="1"/>
          </p:cNvSpPr>
          <p:nvPr>
            <p:ph type="body" idx="1"/>
          </p:nvPr>
        </p:nvSpPr>
        <p:spPr>
          <a:xfrm>
            <a:off x="889054" y="4089348"/>
            <a:ext cx="16141644" cy="7552451"/>
          </a:xfrm>
          <a:prstGeom prst="rect">
            <a:avLst/>
          </a:prstGeom>
        </p:spPr>
        <p:txBody>
          <a:bodyPr vert="horz" lIns="91440" tIns="45720" rIns="91440" bIns="45720" rtlCol="0">
            <a:normAutofit/>
          </a:bodyPr>
          <a:lstStyle/>
          <a:p>
            <a:pPr marL="0" marR="0" lvl="0" indent="0" algn="l" defTabSz="1293495" rtl="0" eaLnBrk="1" fontAlgn="auto" latinLnBrk="0" hangingPunct="1">
              <a:lnSpc>
                <a:spcPct val="90000"/>
              </a:lnSpc>
              <a:spcBef>
                <a:spcPts val="1415"/>
              </a:spcBef>
              <a:spcAft>
                <a:spcPts val="0"/>
              </a:spcAft>
              <a:buClr>
                <a:srgbClr val="C00000"/>
              </a:buClr>
              <a:buSzTx/>
              <a:buFont typeface="Arial" panose="020B0604020202020204" pitchFamily="34" charset="0"/>
              <a:buNone/>
              <a:defRPr/>
            </a:pPr>
            <a:r>
              <a:rPr lang="en-US" dirty="0" err="1"/>
              <a:t>Lauftext</a:t>
            </a:r>
            <a:endParaRPr lang="en-US" dirty="0"/>
          </a:p>
          <a:p>
            <a:pPr marL="0" marR="0" lvl="0" indent="0" algn="l" defTabSz="1293495" rtl="0" eaLnBrk="1" fontAlgn="auto" latinLnBrk="0" hangingPunct="1">
              <a:lnSpc>
                <a:spcPct val="90000"/>
              </a:lnSpc>
              <a:spcBef>
                <a:spcPts val="1415"/>
              </a:spcBef>
              <a:spcAft>
                <a:spcPts val="0"/>
              </a:spcAft>
              <a:buClr>
                <a:srgbClr val="C00000"/>
              </a:buClr>
              <a:buSzTx/>
              <a:buFont typeface="Arial" panose="020B0604020202020204" pitchFamily="34" charset="0"/>
              <a:buNone/>
              <a:defRPr/>
            </a:pPr>
            <a:r>
              <a:rPr lang="de-DE" dirty="0"/>
              <a:t>Lauftext</a:t>
            </a:r>
            <a:endParaRPr lang="en-US" dirty="0"/>
          </a:p>
          <a:p>
            <a:pPr lvl="2"/>
            <a:r>
              <a:rPr lang="en-US" dirty="0" err="1"/>
              <a:t>Liste</a:t>
            </a:r>
            <a:r>
              <a:rPr lang="en-US" dirty="0"/>
              <a:t> 1</a:t>
            </a:r>
          </a:p>
          <a:p>
            <a:pPr lvl="3"/>
            <a:r>
              <a:rPr lang="en-US" dirty="0" err="1"/>
              <a:t>Liste</a:t>
            </a:r>
            <a:r>
              <a:rPr lang="en-US" dirty="0"/>
              <a:t> 2</a:t>
            </a:r>
          </a:p>
          <a:p>
            <a:pPr lvl="4"/>
            <a:r>
              <a:rPr lang="en-US" dirty="0" err="1"/>
              <a:t>Liste</a:t>
            </a:r>
            <a:r>
              <a:rPr lang="en-US" dirty="0"/>
              <a:t> 3</a:t>
            </a:r>
          </a:p>
          <a:p>
            <a:pPr lvl="0"/>
            <a:endParaRPr lang="en-US" dirty="0"/>
          </a:p>
          <a:p>
            <a:pPr lvl="2"/>
            <a:endParaRPr lang="en-US" dirty="0"/>
          </a:p>
          <a:p>
            <a:pPr lvl="3"/>
            <a:endParaRPr lang="en-US" dirty="0"/>
          </a:p>
          <a:p>
            <a:pPr lvl="2"/>
            <a:endParaRPr lang="en-US" dirty="0"/>
          </a:p>
          <a:p>
            <a:pPr lvl="3"/>
            <a:endParaRPr lang="en-US" dirty="0"/>
          </a:p>
        </p:txBody>
      </p:sp>
      <p:pic>
        <p:nvPicPr>
          <p:cNvPr id="6" name="Grafik 5"/>
          <p:cNvPicPr preferRelativeResize="0">
            <a:picLocks noChangeAspect="1"/>
          </p:cNvPicPr>
          <p:nvPr userDrawn="1"/>
        </p:nvPicPr>
        <p:blipFill>
          <a:blip r:embed="rId3" cstate="print"/>
          <a:stretch>
            <a:fillRect/>
          </a:stretch>
        </p:blipFill>
        <p:spPr>
          <a:xfrm>
            <a:off x="15132132" y="12492651"/>
            <a:ext cx="2132690" cy="719723"/>
          </a:xfrm>
          <a:prstGeom prst="rect">
            <a:avLst/>
          </a:prstGeom>
        </p:spPr>
      </p:pic>
      <p:sp>
        <p:nvSpPr>
          <p:cNvPr id="7" name="Fußzeilenplatzhalter 63"/>
          <p:cNvSpPr txBox="1"/>
          <p:nvPr userDrawn="1"/>
        </p:nvSpPr>
        <p:spPr>
          <a:xfrm>
            <a:off x="889054" y="12492651"/>
            <a:ext cx="7125984" cy="89347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25000"/>
              </a:lnSpc>
            </a:pPr>
            <a:r>
              <a:rPr lang="es-BO" sz="1570" b="1" dirty="0">
                <a:latin typeface="Gill Sans MT" panose="020B0502020104020203" pitchFamily="34" charset="0"/>
              </a:rPr>
              <a:t>5 Fertilidad del suelo</a:t>
            </a:r>
          </a:p>
          <a:p>
            <a:pPr>
              <a:lnSpc>
                <a:spcPct val="125000"/>
              </a:lnSpc>
            </a:pPr>
            <a:r>
              <a:rPr lang="es-BO" sz="1450" dirty="0">
                <a:latin typeface="Gill Sans MT" panose="020B0502020104020203" pitchFamily="34" charset="0"/>
              </a:rPr>
              <a:t>Cacao orgánico en sistemas agroforestales | Material didáctico | Póster o Folleto</a:t>
            </a:r>
          </a:p>
          <a:p>
            <a:pPr>
              <a:lnSpc>
                <a:spcPct val="125000"/>
              </a:lnSpc>
            </a:pPr>
            <a:r>
              <a:rPr lang="es-BO" sz="1450" dirty="0">
                <a:latin typeface="Gill Sans MT" panose="020B0502020104020203" pitchFamily="34" charset="0"/>
              </a:rPr>
              <a:t>2026 | FiBL | ECOTOP</a:t>
            </a:r>
            <a:r>
              <a:rPr lang="es-BO" sz="1450" dirty="0">
                <a:latin typeface="Gill Sans MT" panose="020B0502020104020203" pitchFamily="34" charset="0"/>
                <a:cs typeface="Gill Sans"/>
              </a:rPr>
              <a:t> </a:t>
            </a:r>
          </a:p>
        </p:txBody>
      </p:sp>
      <p:sp>
        <p:nvSpPr>
          <p:cNvPr id="3" name="Rechteck 2">
            <a:extLst>
              <a:ext uri="{FF2B5EF4-FFF2-40B4-BE49-F238E27FC236}">
                <a16:creationId xmlns:a16="http://schemas.microsoft.com/office/drawing/2014/main" id="{17849433-548C-CF61-4F7A-86729F03C8BD}"/>
              </a:ext>
            </a:extLst>
          </p:cNvPr>
          <p:cNvSpPr/>
          <p:nvPr userDrawn="1"/>
        </p:nvSpPr>
        <p:spPr>
          <a:xfrm>
            <a:off x="0" y="12492651"/>
            <a:ext cx="889054" cy="122334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1724660" rtl="0" eaLnBrk="1" latinLnBrk="0" hangingPunct="1">
        <a:lnSpc>
          <a:spcPct val="100000"/>
        </a:lnSpc>
        <a:spcBef>
          <a:spcPct val="0"/>
        </a:spcBef>
        <a:buNone/>
        <a:defRPr sz="4000" b="1" kern="1200">
          <a:solidFill>
            <a:schemeClr val="bg2">
              <a:lumMod val="50000"/>
            </a:schemeClr>
          </a:solidFill>
          <a:latin typeface="Gill Sans MT" panose="020B0502020104020203" pitchFamily="34" charset="0"/>
          <a:ea typeface="+mj-ea"/>
          <a:cs typeface="+mj-cs"/>
        </a:defRPr>
      </a:lvl1pPr>
    </p:titleStyle>
    <p:bodyStyle>
      <a:lvl1pPr marL="431165" indent="-431165" algn="l" defTabSz="1724660" rtl="0" eaLnBrk="1" latinLnBrk="0" hangingPunct="1">
        <a:lnSpc>
          <a:spcPct val="90000"/>
        </a:lnSpc>
        <a:spcBef>
          <a:spcPts val="1885"/>
        </a:spcBef>
        <a:buFont typeface="Arial" panose="020B0604020202020204" pitchFamily="34" charset="0"/>
        <a:buChar char="•"/>
        <a:defRPr sz="2175" kern="1200">
          <a:solidFill>
            <a:schemeClr val="tx1"/>
          </a:solidFill>
          <a:latin typeface="Gill Sans MT" panose="020B0502020104020203" pitchFamily="34" charset="0"/>
          <a:ea typeface="+mn-ea"/>
          <a:cs typeface="+mn-cs"/>
        </a:defRPr>
      </a:lvl1pPr>
      <a:lvl2pPr marL="1293495" indent="-431165" algn="l" defTabSz="1724660" rtl="0" eaLnBrk="1" latinLnBrk="0" hangingPunct="1">
        <a:lnSpc>
          <a:spcPct val="90000"/>
        </a:lnSpc>
        <a:spcBef>
          <a:spcPts val="945"/>
        </a:spcBef>
        <a:buFont typeface="Arial" panose="020B0604020202020204" pitchFamily="34" charset="0"/>
        <a:buChar char="•"/>
        <a:defRPr sz="4525" kern="1200">
          <a:solidFill>
            <a:schemeClr val="tx1"/>
          </a:solidFill>
          <a:latin typeface="+mn-lt"/>
          <a:ea typeface="+mn-ea"/>
          <a:cs typeface="+mn-cs"/>
        </a:defRPr>
      </a:lvl2pPr>
      <a:lvl3pPr marL="2155190" indent="-431165" algn="l" defTabSz="1724660" rtl="0" eaLnBrk="1" latinLnBrk="0" hangingPunct="1">
        <a:lnSpc>
          <a:spcPct val="90000"/>
        </a:lnSpc>
        <a:spcBef>
          <a:spcPts val="945"/>
        </a:spcBef>
        <a:buFont typeface="Arial" panose="020B0604020202020204" pitchFamily="34" charset="0"/>
        <a:buChar char="•"/>
        <a:defRPr sz="2175" kern="1200">
          <a:solidFill>
            <a:schemeClr val="tx1"/>
          </a:solidFill>
          <a:latin typeface="Gill Sans MT" panose="020B0502020104020203" pitchFamily="34" charset="0"/>
          <a:ea typeface="+mn-ea"/>
          <a:cs typeface="+mn-cs"/>
        </a:defRPr>
      </a:lvl3pPr>
      <a:lvl4pPr marL="3017520" indent="-431165" algn="l" defTabSz="1724660" rtl="0" eaLnBrk="1" latinLnBrk="0" hangingPunct="1">
        <a:lnSpc>
          <a:spcPct val="90000"/>
        </a:lnSpc>
        <a:spcBef>
          <a:spcPts val="945"/>
        </a:spcBef>
        <a:buFont typeface="Arial" panose="020B0604020202020204" pitchFamily="34" charset="0"/>
        <a:buChar char="•"/>
        <a:defRPr sz="2175" kern="1200">
          <a:solidFill>
            <a:schemeClr val="tx1"/>
          </a:solidFill>
          <a:latin typeface="Gill Sans MT" panose="020B0502020104020203" pitchFamily="34" charset="0"/>
          <a:ea typeface="+mn-ea"/>
          <a:cs typeface="+mn-cs"/>
        </a:defRPr>
      </a:lvl4pPr>
      <a:lvl5pPr marL="3879850" indent="-431165" algn="l" defTabSz="1724660" rtl="0" eaLnBrk="1" latinLnBrk="0" hangingPunct="1">
        <a:lnSpc>
          <a:spcPct val="90000"/>
        </a:lnSpc>
        <a:spcBef>
          <a:spcPts val="945"/>
        </a:spcBef>
        <a:buFont typeface="Arial" panose="020B0604020202020204" pitchFamily="34" charset="0"/>
        <a:buChar char="•"/>
        <a:defRPr sz="2175" kern="1200">
          <a:solidFill>
            <a:schemeClr val="tx1"/>
          </a:solidFill>
          <a:latin typeface="Gill Sans MT" panose="020B0502020104020203" pitchFamily="34" charset="0"/>
          <a:ea typeface="+mn-ea"/>
          <a:cs typeface="+mn-cs"/>
        </a:defRPr>
      </a:lvl5pPr>
      <a:lvl6pPr marL="4742180" indent="-431165" algn="l" defTabSz="1724660" rtl="0" eaLnBrk="1" latinLnBrk="0" hangingPunct="1">
        <a:lnSpc>
          <a:spcPct val="90000"/>
        </a:lnSpc>
        <a:spcBef>
          <a:spcPts val="945"/>
        </a:spcBef>
        <a:buFont typeface="Arial" panose="020B0604020202020204" pitchFamily="34" charset="0"/>
        <a:buChar char="•"/>
        <a:defRPr sz="3395" kern="1200">
          <a:solidFill>
            <a:schemeClr val="tx1"/>
          </a:solidFill>
          <a:latin typeface="+mn-lt"/>
          <a:ea typeface="+mn-ea"/>
          <a:cs typeface="+mn-cs"/>
        </a:defRPr>
      </a:lvl6pPr>
      <a:lvl7pPr marL="5603875" indent="-431165" algn="l" defTabSz="1724660" rtl="0" eaLnBrk="1" latinLnBrk="0" hangingPunct="1">
        <a:lnSpc>
          <a:spcPct val="90000"/>
        </a:lnSpc>
        <a:spcBef>
          <a:spcPts val="945"/>
        </a:spcBef>
        <a:buFont typeface="Arial" panose="020B0604020202020204" pitchFamily="34" charset="0"/>
        <a:buChar char="•"/>
        <a:defRPr sz="3395" kern="1200">
          <a:solidFill>
            <a:schemeClr val="tx1"/>
          </a:solidFill>
          <a:latin typeface="+mn-lt"/>
          <a:ea typeface="+mn-ea"/>
          <a:cs typeface="+mn-cs"/>
        </a:defRPr>
      </a:lvl7pPr>
      <a:lvl8pPr marL="6466205" indent="-431165" algn="l" defTabSz="1724660" rtl="0" eaLnBrk="1" latinLnBrk="0" hangingPunct="1">
        <a:lnSpc>
          <a:spcPct val="90000"/>
        </a:lnSpc>
        <a:spcBef>
          <a:spcPts val="945"/>
        </a:spcBef>
        <a:buFont typeface="Arial" panose="020B0604020202020204" pitchFamily="34" charset="0"/>
        <a:buChar char="•"/>
        <a:defRPr sz="3395" kern="1200">
          <a:solidFill>
            <a:schemeClr val="tx1"/>
          </a:solidFill>
          <a:latin typeface="+mn-lt"/>
          <a:ea typeface="+mn-ea"/>
          <a:cs typeface="+mn-cs"/>
        </a:defRPr>
      </a:lvl8pPr>
      <a:lvl9pPr marL="7328535" indent="-431165" algn="l" defTabSz="1724660" rtl="0" eaLnBrk="1" latinLnBrk="0" hangingPunct="1">
        <a:lnSpc>
          <a:spcPct val="90000"/>
        </a:lnSpc>
        <a:spcBef>
          <a:spcPts val="945"/>
        </a:spcBef>
        <a:buFont typeface="Arial" panose="020B0604020202020204" pitchFamily="34" charset="0"/>
        <a:buChar char="•"/>
        <a:defRPr sz="3395" kern="1200">
          <a:solidFill>
            <a:schemeClr val="tx1"/>
          </a:solidFill>
          <a:latin typeface="+mn-lt"/>
          <a:ea typeface="+mn-ea"/>
          <a:cs typeface="+mn-cs"/>
        </a:defRPr>
      </a:lvl9pPr>
    </p:bodyStyle>
    <p:otherStyle>
      <a:defPPr>
        <a:defRPr lang="en-US"/>
      </a:defPPr>
      <a:lvl1pPr marL="0" algn="l" defTabSz="1724660" rtl="0" eaLnBrk="1" latinLnBrk="0" hangingPunct="1">
        <a:defRPr sz="3395" kern="1200">
          <a:solidFill>
            <a:schemeClr val="tx1"/>
          </a:solidFill>
          <a:latin typeface="+mn-lt"/>
          <a:ea typeface="+mn-ea"/>
          <a:cs typeface="+mn-cs"/>
        </a:defRPr>
      </a:lvl1pPr>
      <a:lvl2pPr marL="862330" algn="l" defTabSz="1724660" rtl="0" eaLnBrk="1" latinLnBrk="0" hangingPunct="1">
        <a:defRPr sz="3395" kern="1200">
          <a:solidFill>
            <a:schemeClr val="tx1"/>
          </a:solidFill>
          <a:latin typeface="+mn-lt"/>
          <a:ea typeface="+mn-ea"/>
          <a:cs typeface="+mn-cs"/>
        </a:defRPr>
      </a:lvl2pPr>
      <a:lvl3pPr marL="1724660" algn="l" defTabSz="1724660" rtl="0" eaLnBrk="1" latinLnBrk="0" hangingPunct="1">
        <a:defRPr sz="3395" kern="1200">
          <a:solidFill>
            <a:schemeClr val="tx1"/>
          </a:solidFill>
          <a:latin typeface="+mn-lt"/>
          <a:ea typeface="+mn-ea"/>
          <a:cs typeface="+mn-cs"/>
        </a:defRPr>
      </a:lvl3pPr>
      <a:lvl4pPr marL="2586355" algn="l" defTabSz="1724660" rtl="0" eaLnBrk="1" latinLnBrk="0" hangingPunct="1">
        <a:defRPr sz="3395" kern="1200">
          <a:solidFill>
            <a:schemeClr val="tx1"/>
          </a:solidFill>
          <a:latin typeface="+mn-lt"/>
          <a:ea typeface="+mn-ea"/>
          <a:cs typeface="+mn-cs"/>
        </a:defRPr>
      </a:lvl4pPr>
      <a:lvl5pPr marL="3448685" algn="l" defTabSz="1724660" rtl="0" eaLnBrk="1" latinLnBrk="0" hangingPunct="1">
        <a:defRPr sz="3395" kern="1200">
          <a:solidFill>
            <a:schemeClr val="tx1"/>
          </a:solidFill>
          <a:latin typeface="+mn-lt"/>
          <a:ea typeface="+mn-ea"/>
          <a:cs typeface="+mn-cs"/>
        </a:defRPr>
      </a:lvl5pPr>
      <a:lvl6pPr marL="4311015" algn="l" defTabSz="1724660" rtl="0" eaLnBrk="1" latinLnBrk="0" hangingPunct="1">
        <a:defRPr sz="3395" kern="1200">
          <a:solidFill>
            <a:schemeClr val="tx1"/>
          </a:solidFill>
          <a:latin typeface="+mn-lt"/>
          <a:ea typeface="+mn-ea"/>
          <a:cs typeface="+mn-cs"/>
        </a:defRPr>
      </a:lvl6pPr>
      <a:lvl7pPr marL="5173345" algn="l" defTabSz="1724660" rtl="0" eaLnBrk="1" latinLnBrk="0" hangingPunct="1">
        <a:defRPr sz="3395" kern="1200">
          <a:solidFill>
            <a:schemeClr val="tx1"/>
          </a:solidFill>
          <a:latin typeface="+mn-lt"/>
          <a:ea typeface="+mn-ea"/>
          <a:cs typeface="+mn-cs"/>
        </a:defRPr>
      </a:lvl7pPr>
      <a:lvl8pPr marL="6035040" algn="l" defTabSz="1724660" rtl="0" eaLnBrk="1" latinLnBrk="0" hangingPunct="1">
        <a:defRPr sz="3395" kern="1200">
          <a:solidFill>
            <a:schemeClr val="tx1"/>
          </a:solidFill>
          <a:latin typeface="+mn-lt"/>
          <a:ea typeface="+mn-ea"/>
          <a:cs typeface="+mn-cs"/>
        </a:defRPr>
      </a:lvl8pPr>
      <a:lvl9pPr marL="6897370" algn="l" defTabSz="1724660" rtl="0" eaLnBrk="1" latinLnBrk="0" hangingPunct="1">
        <a:defRPr sz="339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576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6.png"/><Relationship Id="rId26" Type="http://schemas.microsoft.com/office/2007/relationships/hdphoto" Target="../media/hdphoto6.wdp"/><Relationship Id="rId3" Type="http://schemas.openxmlformats.org/officeDocument/2006/relationships/image" Target="../media/image3.png"/><Relationship Id="rId21" Type="http://schemas.openxmlformats.org/officeDocument/2006/relationships/image" Target="../media/image18.png"/><Relationship Id="rId7" Type="http://schemas.openxmlformats.org/officeDocument/2006/relationships/image" Target="../media/image6.jpeg"/><Relationship Id="rId12" Type="http://schemas.openxmlformats.org/officeDocument/2006/relationships/image" Target="../media/image11.png"/><Relationship Id="rId17" Type="http://schemas.openxmlformats.org/officeDocument/2006/relationships/image" Target="../media/image15.png"/><Relationship Id="rId25" Type="http://schemas.openxmlformats.org/officeDocument/2006/relationships/image" Target="../media/image20.png"/><Relationship Id="rId2" Type="http://schemas.openxmlformats.org/officeDocument/2006/relationships/image" Target="../media/image2.png"/><Relationship Id="rId16" Type="http://schemas.microsoft.com/office/2007/relationships/hdphoto" Target="../media/hdphoto2.wdp"/><Relationship Id="rId20" Type="http://schemas.microsoft.com/office/2007/relationships/hdphoto" Target="../media/hdphoto3.wdp"/><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24" Type="http://schemas.microsoft.com/office/2007/relationships/hdphoto" Target="../media/hdphoto5.wdp"/><Relationship Id="rId5" Type="http://schemas.microsoft.com/office/2007/relationships/hdphoto" Target="../media/hdphoto1.wdp"/><Relationship Id="rId15" Type="http://schemas.openxmlformats.org/officeDocument/2006/relationships/image" Target="../media/image14.png"/><Relationship Id="rId23" Type="http://schemas.openxmlformats.org/officeDocument/2006/relationships/image" Target="../media/image19.png"/><Relationship Id="rId10" Type="http://schemas.openxmlformats.org/officeDocument/2006/relationships/image" Target="../media/image9.png"/><Relationship Id="rId19" Type="http://schemas.openxmlformats.org/officeDocument/2006/relationships/image" Target="../media/image17.png"/><Relationship Id="rId4" Type="http://schemas.openxmlformats.org/officeDocument/2006/relationships/image" Target="../media/image4.png"/><Relationship Id="rId9" Type="http://schemas.openxmlformats.org/officeDocument/2006/relationships/image" Target="../media/image8.png"/><Relationship Id="rId14" Type="http://schemas.openxmlformats.org/officeDocument/2006/relationships/image" Target="../media/image13.png"/><Relationship Id="rId22" Type="http://schemas.microsoft.com/office/2007/relationships/hdphoto" Target="../media/hdphoto4.wdp"/></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21.png"/><Relationship Id="rId18" Type="http://schemas.microsoft.com/office/2007/relationships/hdphoto" Target="../media/hdphoto2.wdp"/><Relationship Id="rId26" Type="http://schemas.microsoft.com/office/2007/relationships/hdphoto" Target="../media/hdphoto8.wdp"/><Relationship Id="rId3" Type="http://schemas.openxmlformats.org/officeDocument/2006/relationships/diagramLayout" Target="../diagrams/layout1.xml"/><Relationship Id="rId21" Type="http://schemas.openxmlformats.org/officeDocument/2006/relationships/image" Target="../media/image23.png"/><Relationship Id="rId7" Type="http://schemas.openxmlformats.org/officeDocument/2006/relationships/image" Target="../media/image2.png"/><Relationship Id="rId12" Type="http://schemas.openxmlformats.org/officeDocument/2006/relationships/image" Target="../media/image9.png"/><Relationship Id="rId17" Type="http://schemas.openxmlformats.org/officeDocument/2006/relationships/image" Target="../media/image14.png"/><Relationship Id="rId25" Type="http://schemas.openxmlformats.org/officeDocument/2006/relationships/image" Target="../media/image26.png"/><Relationship Id="rId2" Type="http://schemas.openxmlformats.org/officeDocument/2006/relationships/diagramData" Target="../diagrams/data1.xml"/><Relationship Id="rId16" Type="http://schemas.openxmlformats.org/officeDocument/2006/relationships/image" Target="../media/image22.png"/><Relationship Id="rId20" Type="http://schemas.microsoft.com/office/2007/relationships/hdphoto" Target="../media/hdphoto1.wdp"/><Relationship Id="rId29" Type="http://schemas.openxmlformats.org/officeDocument/2006/relationships/image" Target="../media/image28.png"/><Relationship Id="rId1" Type="http://schemas.openxmlformats.org/officeDocument/2006/relationships/slideLayout" Target="../slideLayouts/slideLayout1.xml"/><Relationship Id="rId6" Type="http://schemas.microsoft.com/office/2007/relationships/diagramDrawing" Target="../diagrams/drawing1.xml"/><Relationship Id="rId11" Type="http://schemas.openxmlformats.org/officeDocument/2006/relationships/image" Target="../media/image7.png"/><Relationship Id="rId24" Type="http://schemas.microsoft.com/office/2007/relationships/hdphoto" Target="../media/hdphoto7.wdp"/><Relationship Id="rId32" Type="http://schemas.microsoft.com/office/2007/relationships/hdphoto" Target="../media/hdphoto11.wdp"/><Relationship Id="rId5" Type="http://schemas.openxmlformats.org/officeDocument/2006/relationships/diagramColors" Target="../diagrams/colors1.xml"/><Relationship Id="rId15" Type="http://schemas.openxmlformats.org/officeDocument/2006/relationships/image" Target="../media/image12.png"/><Relationship Id="rId23" Type="http://schemas.openxmlformats.org/officeDocument/2006/relationships/image" Target="../media/image25.png"/><Relationship Id="rId28" Type="http://schemas.microsoft.com/office/2007/relationships/hdphoto" Target="../media/hdphoto9.wdp"/><Relationship Id="rId10" Type="http://schemas.openxmlformats.org/officeDocument/2006/relationships/image" Target="../media/image6.jpeg"/><Relationship Id="rId19" Type="http://schemas.openxmlformats.org/officeDocument/2006/relationships/image" Target="../media/image4.png"/><Relationship Id="rId31" Type="http://schemas.openxmlformats.org/officeDocument/2006/relationships/image" Target="../media/image29.png"/><Relationship Id="rId4" Type="http://schemas.openxmlformats.org/officeDocument/2006/relationships/diagramQuickStyle" Target="../diagrams/quickStyle1.xml"/><Relationship Id="rId9" Type="http://schemas.openxmlformats.org/officeDocument/2006/relationships/image" Target="../media/image5.png"/><Relationship Id="rId14" Type="http://schemas.openxmlformats.org/officeDocument/2006/relationships/image" Target="../media/image11.png"/><Relationship Id="rId22" Type="http://schemas.openxmlformats.org/officeDocument/2006/relationships/image" Target="../media/image24.png"/><Relationship Id="rId27" Type="http://schemas.openxmlformats.org/officeDocument/2006/relationships/image" Target="../media/image27.png"/><Relationship Id="rId30" Type="http://schemas.microsoft.com/office/2007/relationships/hdphoto" Target="../media/hdphoto10.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a:xfrm>
            <a:off x="1225951" y="228356"/>
            <a:ext cx="14309090" cy="1315720"/>
          </a:xfrm>
        </p:spPr>
        <p:txBody>
          <a:bodyPr/>
          <a:lstStyle/>
          <a:p>
            <a:r>
              <a:rPr lang="es-BO" sz="2000" noProof="0" dirty="0"/>
              <a:t>5.3</a:t>
            </a:r>
            <a:br>
              <a:rPr lang="es-BO" noProof="0" dirty="0"/>
            </a:br>
            <a:r>
              <a:rPr lang="es-BO" noProof="0" dirty="0"/>
              <a:t>La red trófica de los suelos</a:t>
            </a:r>
          </a:p>
        </p:txBody>
      </p:sp>
      <p:sp>
        <p:nvSpPr>
          <p:cNvPr id="3" name="Rechteck 2"/>
          <p:cNvSpPr/>
          <p:nvPr/>
        </p:nvSpPr>
        <p:spPr>
          <a:xfrm>
            <a:off x="15208363" y="0"/>
            <a:ext cx="2429691" cy="1554480"/>
          </a:xfrm>
          <a:prstGeom prst="rect">
            <a:avLst/>
          </a:prstGeom>
          <a:solidFill>
            <a:schemeClr val="accent5">
              <a:lumMod val="20000"/>
              <a:lumOff val="80000"/>
            </a:schemeClr>
          </a:solidFill>
        </p:spPr>
        <p:style>
          <a:lnRef idx="3">
            <a:schemeClr val="lt1"/>
          </a:lnRef>
          <a:fillRef idx="1">
            <a:schemeClr val="accent5"/>
          </a:fillRef>
          <a:effectRef idx="1">
            <a:schemeClr val="accent5"/>
          </a:effectRef>
          <a:fontRef idx="minor">
            <a:schemeClr val="lt1"/>
          </a:fontRef>
        </p:style>
        <p:txBody>
          <a:bodyPr bIns="180000" rtlCol="0" anchor="b"/>
          <a:lstStyle/>
          <a:p>
            <a:pPr>
              <a:spcAft>
                <a:spcPts val="1200"/>
              </a:spcAft>
            </a:pPr>
            <a:r>
              <a:rPr lang="es-BO" sz="2000" b="1" noProof="0" dirty="0">
                <a:solidFill>
                  <a:sysClr val="windowText" lastClr="000000"/>
                </a:solidFill>
                <a:latin typeface="Gill Sans MT" panose="020B0502020104020203" pitchFamily="34" charset="0"/>
              </a:rPr>
              <a:t>Hoja de trabajo</a:t>
            </a:r>
          </a:p>
        </p:txBody>
      </p:sp>
      <p:grpSp>
        <p:nvGrpSpPr>
          <p:cNvPr id="8" name="Gruppieren 7"/>
          <p:cNvGrpSpPr/>
          <p:nvPr/>
        </p:nvGrpSpPr>
        <p:grpSpPr>
          <a:xfrm>
            <a:off x="1031002" y="2453640"/>
            <a:ext cx="14486770" cy="8488680"/>
            <a:chOff x="-388628" y="1364832"/>
            <a:chExt cx="18545243" cy="10857696"/>
          </a:xfrm>
        </p:grpSpPr>
        <p:pic>
          <p:nvPicPr>
            <p:cNvPr id="6" name="Grafik 5"/>
            <p:cNvPicPr>
              <a:picLocks noChangeAspect="1"/>
            </p:cNvPicPr>
            <p:nvPr/>
          </p:nvPicPr>
          <p:blipFill>
            <a:blip r:embed="rId2"/>
            <a:stretch>
              <a:fillRect/>
            </a:stretch>
          </p:blipFill>
          <p:spPr>
            <a:xfrm>
              <a:off x="4937282" y="1364832"/>
              <a:ext cx="2009775" cy="1533525"/>
            </a:xfrm>
            <a:prstGeom prst="rect">
              <a:avLst/>
            </a:prstGeom>
          </p:spPr>
        </p:pic>
        <p:pic>
          <p:nvPicPr>
            <p:cNvPr id="23" name="Grafik 22"/>
            <p:cNvPicPr>
              <a:picLocks noChangeAspect="1"/>
            </p:cNvPicPr>
            <p:nvPr/>
          </p:nvPicPr>
          <p:blipFill>
            <a:blip r:embed="rId3"/>
            <a:srcRect t="8357"/>
            <a:stretch>
              <a:fillRect/>
            </a:stretch>
          </p:blipFill>
          <p:spPr>
            <a:xfrm>
              <a:off x="11960994" y="1851548"/>
              <a:ext cx="3429635" cy="1462405"/>
            </a:xfrm>
            <a:prstGeom prst="rect">
              <a:avLst/>
            </a:prstGeom>
          </p:spPr>
        </p:pic>
        <p:pic>
          <p:nvPicPr>
            <p:cNvPr id="25" name="Grafik 24"/>
            <p:cNvPicPr>
              <a:picLocks noChangeAspect="1"/>
            </p:cNvPicPr>
            <p:nvPr/>
          </p:nvPicPr>
          <p:blipFill>
            <a:blip r:embed="rId4">
              <a:extLst>
                <a:ext uri="{BEBA8EAE-BF5A-486C-A8C5-ECC9F3942E4B}">
                  <a14:imgProps xmlns:a14="http://schemas.microsoft.com/office/drawing/2010/main">
                    <a14:imgLayer r:embed="rId5">
                      <a14:imgEffect>
                        <a14:backgroundRemoval t="6429" b="88571" l="3145" r="88679">
                          <a14:foregroundMark x1="38295" y1="77818" x2="42138" y2="80000"/>
                          <a14:foregroundMark x1="9434" y1="61429" x2="16345" y2="65353"/>
                          <a14:foregroundMark x1="42138" y1="80000" x2="71069" y2="80000"/>
                          <a14:foregroundMark x1="71069" y1="80000" x2="73585" y2="74286"/>
                          <a14:foregroundMark x1="3145" y1="72857" x2="3145" y2="72857"/>
                          <a14:foregroundMark x1="38365" y1="78571" x2="38365" y2="78571"/>
                          <a14:foregroundMark x1="40881" y1="77857" x2="40881" y2="77857"/>
                          <a14:foregroundMark x1="38365" y1="77857" x2="38365" y2="77857"/>
                          <a14:foregroundMark x1="39623" y1="78571" x2="39623" y2="78571"/>
                          <a14:foregroundMark x1="39623" y1="77143" x2="39623" y2="77143"/>
                          <a14:foregroundMark x1="41509" y1="77143" x2="37107" y2="77143"/>
                          <a14:foregroundMark x1="38365" y1="6429" x2="38365" y2="6429"/>
                          <a14:foregroundMark x1="14465" y1="88571" x2="30189" y2="87143"/>
                          <a14:backgroundMark x1="20126" y1="72143" x2="20126" y2="72143"/>
                          <a14:backgroundMark x1="33167" y1="70114" x2="32704" y2="71429"/>
                          <a14:backgroundMark x1="20755" y1="67143" x2="34696" y2="72843"/>
                          <a14:backgroundMark x1="15723" y1="66429" x2="28302" y2="67143"/>
                          <a14:backgroundMark x1="35535" y1="77143" x2="36944" y2="76852"/>
                        </a14:backgroundRemoval>
                      </a14:imgEffect>
                    </a14:imgLayer>
                  </a14:imgProps>
                </a:ext>
              </a:extLst>
            </a:blip>
            <a:srcRect b="2303"/>
            <a:stretch>
              <a:fillRect/>
            </a:stretch>
          </p:blipFill>
          <p:spPr>
            <a:xfrm>
              <a:off x="8903368" y="6608031"/>
              <a:ext cx="2066704" cy="1778143"/>
            </a:xfrm>
            <a:prstGeom prst="rect">
              <a:avLst/>
            </a:prstGeom>
          </p:spPr>
        </p:pic>
        <p:pic>
          <p:nvPicPr>
            <p:cNvPr id="27" name="Grafik 26"/>
            <p:cNvPicPr>
              <a:picLocks noChangeAspect="1"/>
            </p:cNvPicPr>
            <p:nvPr/>
          </p:nvPicPr>
          <p:blipFill>
            <a:blip r:embed="rId6"/>
            <a:stretch>
              <a:fillRect/>
            </a:stretch>
          </p:blipFill>
          <p:spPr>
            <a:xfrm>
              <a:off x="9123049" y="2721306"/>
              <a:ext cx="2276475" cy="1285875"/>
            </a:xfrm>
            <a:prstGeom prst="rect">
              <a:avLst/>
            </a:prstGeom>
          </p:spPr>
        </p:pic>
        <p:sp>
          <p:nvSpPr>
            <p:cNvPr id="33" name="Textfeld 32"/>
            <p:cNvSpPr txBox="1"/>
            <p:nvPr/>
          </p:nvSpPr>
          <p:spPr>
            <a:xfrm>
              <a:off x="1515291" y="3623845"/>
              <a:ext cx="1071155" cy="923330"/>
            </a:xfrm>
            <a:prstGeom prst="rect">
              <a:avLst/>
            </a:prstGeom>
            <a:noFill/>
          </p:spPr>
          <p:txBody>
            <a:bodyPr wrap="square" rtlCol="0">
              <a:spAutoFit/>
            </a:bodyPr>
            <a:lstStyle/>
            <a:p>
              <a:r>
                <a:rPr lang="es-BO" noProof="0" dirty="0"/>
                <a:t>Plantas vivas (Foto)</a:t>
              </a:r>
            </a:p>
          </p:txBody>
        </p:sp>
        <p:pic>
          <p:nvPicPr>
            <p:cNvPr id="14" name="Imagen 13" descr="Micrurus con fondo blanco"/>
            <p:cNvPicPr>
              <a:picLocks noChangeAspect="1"/>
            </p:cNvPicPr>
            <p:nvPr/>
          </p:nvPicPr>
          <p:blipFill>
            <a:blip r:embed="rId7"/>
            <a:stretch>
              <a:fillRect/>
            </a:stretch>
          </p:blipFill>
          <p:spPr>
            <a:xfrm>
              <a:off x="16539423" y="2658666"/>
              <a:ext cx="1617192" cy="2160000"/>
            </a:xfrm>
            <a:prstGeom prst="rect">
              <a:avLst/>
            </a:prstGeom>
          </p:spPr>
        </p:pic>
        <p:pic>
          <p:nvPicPr>
            <p:cNvPr id="16" name="Imagen 15" descr="Rhinella con fondoblanco3"/>
            <p:cNvPicPr>
              <a:picLocks noChangeAspect="1"/>
            </p:cNvPicPr>
            <p:nvPr/>
          </p:nvPicPr>
          <p:blipFill>
            <a:blip r:embed="rId8"/>
            <a:stretch>
              <a:fillRect/>
            </a:stretch>
          </p:blipFill>
          <p:spPr>
            <a:xfrm>
              <a:off x="13212586" y="4560709"/>
              <a:ext cx="3010535" cy="2007870"/>
            </a:xfrm>
            <a:prstGeom prst="rect">
              <a:avLst/>
            </a:prstGeom>
          </p:spPr>
        </p:pic>
        <p:pic>
          <p:nvPicPr>
            <p:cNvPr id="19" name="Imagen 18"/>
            <p:cNvPicPr>
              <a:picLocks noChangeAspect="1"/>
            </p:cNvPicPr>
            <p:nvPr/>
          </p:nvPicPr>
          <p:blipFill>
            <a:blip r:embed="rId9" cstate="print">
              <a:extLst>
                <a:ext uri="{28A0092B-C50C-407E-A947-70E740481C1C}">
                  <a14:useLocalDpi xmlns:a14="http://schemas.microsoft.com/office/drawing/2010/main" val="0"/>
                </a:ext>
              </a:extLst>
            </a:blip>
            <a:srcRect l="5901" r="5901"/>
            <a:stretch/>
          </p:blipFill>
          <p:spPr>
            <a:xfrm>
              <a:off x="9544124" y="8776896"/>
              <a:ext cx="2294020" cy="1732549"/>
            </a:xfrm>
            <a:prstGeom prst="rect">
              <a:avLst/>
            </a:prstGeom>
          </p:spPr>
        </p:pic>
        <p:pic>
          <p:nvPicPr>
            <p:cNvPr id="24" name="Imagen 23" descr="Pellets de diplopoda con fondo blanco"/>
            <p:cNvPicPr>
              <a:picLocks noChangeAspect="1"/>
            </p:cNvPicPr>
            <p:nvPr/>
          </p:nvPicPr>
          <p:blipFill rotWithShape="1">
            <a:blip r:embed="rId10"/>
            <a:srcRect t="9765" r="4881"/>
            <a:stretch>
              <a:fillRect/>
            </a:stretch>
          </p:blipFill>
          <p:spPr>
            <a:xfrm>
              <a:off x="8068031" y="4152978"/>
              <a:ext cx="2369456" cy="1685858"/>
            </a:xfrm>
            <a:prstGeom prst="rect">
              <a:avLst/>
            </a:prstGeom>
          </p:spPr>
        </p:pic>
        <p:pic>
          <p:nvPicPr>
            <p:cNvPr id="22" name="Imagen 21"/>
            <p:cNvPicPr>
              <a:picLocks noChangeAspect="1"/>
            </p:cNvPicPr>
            <p:nvPr/>
          </p:nvPicPr>
          <p:blipFill>
            <a:blip r:embed="rId11" cstate="hqprint"/>
            <a:stretch>
              <a:fillRect/>
            </a:stretch>
          </p:blipFill>
          <p:spPr>
            <a:xfrm>
              <a:off x="120650" y="1720850"/>
              <a:ext cx="2696210" cy="3596005"/>
            </a:xfrm>
            <a:prstGeom prst="rect">
              <a:avLst/>
            </a:prstGeom>
          </p:spPr>
        </p:pic>
        <p:pic>
          <p:nvPicPr>
            <p:cNvPr id="28" name="Imagen 27" descr="Pasalidae con fondo blanco"/>
            <p:cNvPicPr>
              <a:picLocks noChangeAspect="1"/>
            </p:cNvPicPr>
            <p:nvPr/>
          </p:nvPicPr>
          <p:blipFill>
            <a:blip r:embed="rId12"/>
            <a:stretch>
              <a:fillRect/>
            </a:stretch>
          </p:blipFill>
          <p:spPr>
            <a:xfrm>
              <a:off x="6042696" y="10285691"/>
              <a:ext cx="2860672" cy="1936837"/>
            </a:xfrm>
            <a:prstGeom prst="rect">
              <a:avLst/>
            </a:prstGeom>
          </p:spPr>
        </p:pic>
        <p:pic>
          <p:nvPicPr>
            <p:cNvPr id="9" name="Imagen 8" descr="Tityus.FondoBlanco"/>
            <p:cNvPicPr>
              <a:picLocks noChangeAspect="1"/>
            </p:cNvPicPr>
            <p:nvPr/>
          </p:nvPicPr>
          <p:blipFill>
            <a:blip r:embed="rId13"/>
            <a:stretch>
              <a:fillRect/>
            </a:stretch>
          </p:blipFill>
          <p:spPr>
            <a:xfrm rot="12600000">
              <a:off x="11451286" y="7079696"/>
              <a:ext cx="3356515" cy="2520000"/>
            </a:xfrm>
            <a:prstGeom prst="rect">
              <a:avLst/>
            </a:prstGeom>
          </p:spPr>
        </p:pic>
        <p:grpSp>
          <p:nvGrpSpPr>
            <p:cNvPr id="5" name="Grupo 4"/>
            <p:cNvGrpSpPr/>
            <p:nvPr/>
          </p:nvGrpSpPr>
          <p:grpSpPr>
            <a:xfrm>
              <a:off x="3559893" y="3683256"/>
              <a:ext cx="1800000" cy="1800000"/>
              <a:chOff x="4345402" y="5923128"/>
              <a:chExt cx="2306594" cy="2179472"/>
            </a:xfrm>
            <a:noFill/>
          </p:grpSpPr>
          <p:sp>
            <p:nvSpPr>
              <p:cNvPr id="4" name="Elipse 3"/>
              <p:cNvSpPr/>
              <p:nvPr/>
            </p:nvSpPr>
            <p:spPr>
              <a:xfrm>
                <a:off x="4345402" y="5923128"/>
                <a:ext cx="2306594" cy="2179472"/>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p>
            </p:txBody>
          </p:sp>
          <p:pic>
            <p:nvPicPr>
              <p:cNvPr id="2" name="Imagen 1"/>
              <p:cNvPicPr>
                <a:picLocks noChangeAspect="1"/>
              </p:cNvPicPr>
              <p:nvPr/>
            </p:nvPicPr>
            <p:blipFill>
              <a:blip r:embed="rId14" cstate="hqprint"/>
              <a:stretch>
                <a:fillRect/>
              </a:stretch>
            </p:blipFill>
            <p:spPr>
              <a:xfrm>
                <a:off x="4506496" y="6284767"/>
                <a:ext cx="1893728" cy="1364390"/>
              </a:xfrm>
              <a:prstGeom prst="rect">
                <a:avLst/>
              </a:prstGeom>
              <a:grpFill/>
            </p:spPr>
          </p:pic>
        </p:grpSp>
        <p:pic>
          <p:nvPicPr>
            <p:cNvPr id="11" name="Imagen 10"/>
            <p:cNvPicPr>
              <a:picLocks noChangeAspect="1"/>
            </p:cNvPicPr>
            <p:nvPr/>
          </p:nvPicPr>
          <p:blipFill rotWithShape="1">
            <a:blip r:embed="rId15" cstate="hqprint">
              <a:extLst>
                <a:ext uri="{BEBA8EAE-BF5A-486C-A8C5-ECC9F3942E4B}">
                  <a14:imgProps xmlns:a14="http://schemas.microsoft.com/office/drawing/2010/main">
                    <a14:imgLayer r:embed="rId16">
                      <a14:imgEffect>
                        <a14:backgroundRemoval t="15621" b="83611" l="12420" r="81562">
                          <a14:foregroundMark x1="22151" y1="45198" x2="22151" y2="45198"/>
                          <a14:foregroundMark x1="49424" y1="78489" x2="49424" y2="78489"/>
                          <a14:foregroundMark x1="77465" y1="64277" x2="77465" y2="64277"/>
                          <a14:foregroundMark x1="67734" y1="58643" x2="67734" y2="58643"/>
                          <a14:foregroundMark x1="77849" y1="61844" x2="77849" y2="61844"/>
                          <a14:foregroundMark x1="69654" y1="69782" x2="69654" y2="68246"/>
                          <a14:foregroundMark x1="70038" y1="59539" x2="75032" y2="60691"/>
                          <a14:foregroundMark x1="52497" y1="73752" x2="52497" y2="79641"/>
                          <a14:foregroundMark x1="33419" y1="78105" x2="53649" y2="83611"/>
                          <a14:foregroundMark x1="82074" y1="66965" x2="75416" y2="76569"/>
                          <a14:foregroundMark x1="33035" y1="16645" x2="44686" y2="15877"/>
                          <a14:foregroundMark x1="13572" y1="36492" x2="14725" y2="30602"/>
                          <a14:foregroundMark x1="12804" y1="40845" x2="13188" y2="38028"/>
                          <a14:foregroundMark x1="12420" y1="45583" x2="15109" y2="40461"/>
                          <a14:foregroundMark x1="15877" y1="64277" x2="24840" y2="59539"/>
                          <a14:foregroundMark x1="60307" y1="83227" x2="61460" y2="76184"/>
                        </a14:backgroundRemoval>
                      </a14:imgEffect>
                    </a14:imgLayer>
                  </a14:imgProps>
                </a:ext>
              </a:extLst>
            </a:blip>
            <a:srcRect l="6815" t="9318" r="12819" b="11475"/>
            <a:stretch>
              <a:fillRect/>
            </a:stretch>
          </p:blipFill>
          <p:spPr>
            <a:xfrm>
              <a:off x="992475" y="5998411"/>
              <a:ext cx="2097026" cy="2030663"/>
            </a:xfrm>
            <a:prstGeom prst="rect">
              <a:avLst/>
            </a:prstGeom>
          </p:spPr>
        </p:pic>
        <p:pic>
          <p:nvPicPr>
            <p:cNvPr id="12" name="Imagen 11"/>
            <p:cNvPicPr>
              <a:picLocks noChangeAspect="1"/>
            </p:cNvPicPr>
            <p:nvPr/>
          </p:nvPicPr>
          <p:blipFill rotWithShape="1">
            <a:blip r:embed="rId17" cstate="hqprint"/>
            <a:srcRect l="6724" t="-2118" r="24898"/>
            <a:stretch>
              <a:fillRect/>
            </a:stretch>
          </p:blipFill>
          <p:spPr>
            <a:xfrm>
              <a:off x="5677666" y="5002770"/>
              <a:ext cx="1288503" cy="1553839"/>
            </a:xfrm>
            <a:prstGeom prst="rect">
              <a:avLst/>
            </a:prstGeom>
            <a:noFill/>
          </p:spPr>
        </p:pic>
        <p:pic>
          <p:nvPicPr>
            <p:cNvPr id="69" name="Imagen 68"/>
            <p:cNvPicPr>
              <a:picLocks noChangeAspect="1"/>
            </p:cNvPicPr>
            <p:nvPr/>
          </p:nvPicPr>
          <p:blipFill>
            <a:blip r:embed="rId18" cstate="hqprint"/>
            <a:stretch>
              <a:fillRect/>
            </a:stretch>
          </p:blipFill>
          <p:spPr>
            <a:xfrm rot="2161098">
              <a:off x="-388628" y="9475832"/>
              <a:ext cx="4199094" cy="1302422"/>
            </a:xfrm>
            <a:prstGeom prst="rect">
              <a:avLst/>
            </a:prstGeom>
          </p:spPr>
        </p:pic>
        <p:sp>
          <p:nvSpPr>
            <p:cNvPr id="7" name="Elipse 12"/>
            <p:cNvSpPr/>
            <p:nvPr/>
          </p:nvSpPr>
          <p:spPr>
            <a:xfrm>
              <a:off x="8808191" y="6669595"/>
              <a:ext cx="1800000" cy="1800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p>
          </p:txBody>
        </p:sp>
        <p:sp>
          <p:nvSpPr>
            <p:cNvPr id="17" name="Elipse 12"/>
            <p:cNvSpPr/>
            <p:nvPr/>
          </p:nvSpPr>
          <p:spPr>
            <a:xfrm>
              <a:off x="5425834" y="4825356"/>
              <a:ext cx="1800000" cy="1800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p>
          </p:txBody>
        </p:sp>
        <p:sp>
          <p:nvSpPr>
            <p:cNvPr id="20" name="Elipse 12"/>
            <p:cNvSpPr/>
            <p:nvPr/>
          </p:nvSpPr>
          <p:spPr>
            <a:xfrm>
              <a:off x="4420507" y="7585094"/>
              <a:ext cx="1800000" cy="1800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p>
          </p:txBody>
        </p:sp>
      </p:grpSp>
      <p:sp>
        <p:nvSpPr>
          <p:cNvPr id="32" name="Elipse 12"/>
          <p:cNvSpPr/>
          <p:nvPr/>
        </p:nvSpPr>
        <p:spPr>
          <a:xfrm>
            <a:off x="1438187" y="11125230"/>
            <a:ext cx="703768" cy="51286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solidFill>
                <a:schemeClr val="tx1"/>
              </a:solidFill>
            </a:endParaRPr>
          </a:p>
        </p:txBody>
      </p:sp>
      <p:sp>
        <p:nvSpPr>
          <p:cNvPr id="35" name="Textfeld 34"/>
          <p:cNvSpPr txBox="1"/>
          <p:nvPr/>
        </p:nvSpPr>
        <p:spPr>
          <a:xfrm>
            <a:off x="2269286" y="11196997"/>
            <a:ext cx="6020236" cy="400110"/>
          </a:xfrm>
          <a:prstGeom prst="rect">
            <a:avLst/>
          </a:prstGeom>
          <a:noFill/>
        </p:spPr>
        <p:txBody>
          <a:bodyPr wrap="square">
            <a:spAutoFit/>
          </a:bodyPr>
          <a:lstStyle/>
          <a:p>
            <a:r>
              <a:rPr lang="es-BO" sz="2000" noProof="0" dirty="0">
                <a:solidFill>
                  <a:schemeClr val="tx1"/>
                </a:solidFill>
                <a:latin typeface="Gill Sans MT" panose="020B0502020104020203" pitchFamily="34" charset="0"/>
              </a:rPr>
              <a:t>Microorganismos (hongos, bacterias, nematodos)</a:t>
            </a:r>
            <a:endParaRPr lang="es-BO" sz="2000" noProof="0" dirty="0">
              <a:latin typeface="Gill Sans MT" panose="020B0502020104020203" pitchFamily="34" charset="0"/>
            </a:endParaRPr>
          </a:p>
        </p:txBody>
      </p:sp>
      <p:sp>
        <p:nvSpPr>
          <p:cNvPr id="13" name="Textfeld 12"/>
          <p:cNvSpPr txBox="1"/>
          <p:nvPr/>
        </p:nvSpPr>
        <p:spPr>
          <a:xfrm>
            <a:off x="1264175" y="1691464"/>
            <a:ext cx="11957889" cy="400110"/>
          </a:xfrm>
          <a:prstGeom prst="rect">
            <a:avLst/>
          </a:prstGeom>
          <a:noFill/>
        </p:spPr>
        <p:txBody>
          <a:bodyPr wrap="none" rtlCol="0">
            <a:spAutoFit/>
          </a:bodyPr>
          <a:lstStyle/>
          <a:p>
            <a:r>
              <a:rPr lang="es-BO" sz="2000" noProof="0" dirty="0">
                <a:latin typeface="Gill Sans MT" panose="020B0502020104020203" pitchFamily="34" charset="0"/>
              </a:rPr>
              <a:t>Conecta las especies con los organismos que forman su dieta para obtener una imagen de la red trófica del suelo.</a:t>
            </a:r>
          </a:p>
        </p:txBody>
      </p:sp>
      <p:pic>
        <p:nvPicPr>
          <p:cNvPr id="21" name="Grafik 20" descr="Ein Bild, das Essen enthält.&#10;&#10;KI-generierte Inhalte können fehlerhaft sein.">
            <a:extLst>
              <a:ext uri="{FF2B5EF4-FFF2-40B4-BE49-F238E27FC236}">
                <a16:creationId xmlns:a16="http://schemas.microsoft.com/office/drawing/2014/main" id="{327C5024-ED61-2567-0DA0-2F034CAF3707}"/>
              </a:ext>
            </a:extLst>
          </p:cNvPr>
          <p:cNvPicPr>
            <a:picLocks noChangeAspect="1"/>
          </p:cNvPicPr>
          <p:nvPr/>
        </p:nvPicPr>
        <p:blipFill>
          <a:blip r:embed="rId19" cstate="print">
            <a:extLst>
              <a:ext uri="{BEBA8EAE-BF5A-486C-A8C5-ECC9F3942E4B}">
                <a14:imgProps xmlns:a14="http://schemas.microsoft.com/office/drawing/2010/main">
                  <a14:imgLayer r:embed="rId20">
                    <a14:imgEffect>
                      <a14:backgroundRemoval t="7669" b="75563" l="9931" r="89954">
                        <a14:foregroundMark x1="48961" y1="72747" x2="48961" y2="72747"/>
                        <a14:foregroundMark x1="51501" y1="75563" x2="51501" y2="75563"/>
                        <a14:foregroundMark x1="75173" y1="64775" x2="75173" y2="64775"/>
                        <a14:backgroundMark x1="48210" y1="59835" x2="48210" y2="61438"/>
                        <a14:backgroundMark x1="52425" y1="69324" x2="52425" y2="69324"/>
                        <a14:backgroundMark x1="41224" y1="55633" x2="41224" y2="55633"/>
                        <a14:backgroundMark x1="59411" y1="49870" x2="59411" y2="49870"/>
                        <a14:backgroundMark x1="72055" y1="51430" x2="72055" y2="51430"/>
                        <a14:backgroundMark x1="72055" y1="68804" x2="72055" y2="68804"/>
                        <a14:backgroundMark x1="53002" y1="72487" x2="53002" y2="72487"/>
                        <a14:backgroundMark x1="40993" y1="56759" x2="40993" y2="56759"/>
                        <a14:backgroundMark x1="44111" y1="75347" x2="44111" y2="75347"/>
                        <a14:backgroundMark x1="49596" y1="68111" x2="66801" y2="58406"/>
                        <a14:backgroundMark x1="66801" y1="58406" x2="73152" y2="41291"/>
                        <a14:backgroundMark x1="73152" y1="41291" x2="50115" y2="52903"/>
                        <a14:backgroundMark x1="50115" y1="52903" x2="35970" y2="71360"/>
                        <a14:backgroundMark x1="35970" y1="71360" x2="64145" y2="64515"/>
                        <a14:backgroundMark x1="64145" y1="64515" x2="76328" y2="35312"/>
                        <a14:backgroundMark x1="76328" y1="35312" x2="76039" y2="33276"/>
                      </a14:backgroundRemoval>
                    </a14:imgEffect>
                  </a14:imgLayer>
                </a14:imgProps>
              </a:ext>
              <a:ext uri="{28A0092B-C50C-407E-A947-70E740481C1C}">
                <a14:useLocalDpi xmlns:a14="http://schemas.microsoft.com/office/drawing/2010/main" val="0"/>
              </a:ext>
            </a:extLst>
          </a:blip>
          <a:srcRect l="13749" t="9194" r="26182" b="47897"/>
          <a:stretch>
            <a:fillRect/>
          </a:stretch>
        </p:blipFill>
        <p:spPr>
          <a:xfrm rot="5400000">
            <a:off x="4657290" y="7280189"/>
            <a:ext cx="1479367" cy="1408213"/>
          </a:xfrm>
          <a:prstGeom prst="rect">
            <a:avLst/>
          </a:prstGeom>
        </p:spPr>
      </p:pic>
      <p:pic>
        <p:nvPicPr>
          <p:cNvPr id="29" name="Grafik 28" descr="Ein Bild, das Vogel, Schnabel, sitzen, Feder enthält.&#10;&#10;KI-generierte Inhalte können fehlerhaft sein.">
            <a:extLst>
              <a:ext uri="{FF2B5EF4-FFF2-40B4-BE49-F238E27FC236}">
                <a16:creationId xmlns:a16="http://schemas.microsoft.com/office/drawing/2014/main" id="{020F006B-6E8C-151C-DD50-624C60B4AF34}"/>
              </a:ext>
            </a:extLst>
          </p:cNvPr>
          <p:cNvPicPr>
            <a:picLocks noChangeAspect="1"/>
          </p:cNvPicPr>
          <p:nvPr/>
        </p:nvPicPr>
        <p:blipFill>
          <a:blip r:embed="rId21" cstate="print">
            <a:extLst>
              <a:ext uri="{BEBA8EAE-BF5A-486C-A8C5-ECC9F3942E4B}">
                <a14:imgProps xmlns:a14="http://schemas.microsoft.com/office/drawing/2010/main">
                  <a14:imgLayer r:embed="rId22">
                    <a14:imgEffect>
                      <a14:backgroundRemoval t="9843" b="98770" l="5859" r="89893">
                        <a14:foregroundMark x1="9884" y1="82718" x2="9258" y2="84899"/>
                        <a14:foregroundMark x1="5903" y1="84899" x2="5903" y2="84899"/>
                        <a14:foregroundMark x1="16771" y1="67170" x2="16771" y2="67170"/>
                        <a14:foregroundMark x1="19231" y1="67729" x2="22764" y2="75224"/>
                        <a14:foregroundMark x1="61628" y1="98770" x2="64267" y2="98770"/>
                      </a14:backgroundRemoval>
                    </a14:imgEffect>
                  </a14:imgLayer>
                </a14:imgProps>
              </a:ext>
              <a:ext uri="{28A0092B-C50C-407E-A947-70E740481C1C}">
                <a14:useLocalDpi xmlns:a14="http://schemas.microsoft.com/office/drawing/2010/main" val="0"/>
              </a:ext>
            </a:extLst>
          </a:blip>
          <a:stretch>
            <a:fillRect/>
          </a:stretch>
        </p:blipFill>
        <p:spPr>
          <a:xfrm>
            <a:off x="13300615" y="8479525"/>
            <a:ext cx="1907748" cy="1525516"/>
          </a:xfrm>
          <a:prstGeom prst="rect">
            <a:avLst/>
          </a:prstGeom>
        </p:spPr>
      </p:pic>
      <p:pic>
        <p:nvPicPr>
          <p:cNvPr id="34" name="Grafik 33" descr="Ein Bild, das Vogel, Raubvogel, Eule, Schnabel enthält.&#10;&#10;KI-generierte Inhalte können fehlerhaft sein.">
            <a:extLst>
              <a:ext uri="{FF2B5EF4-FFF2-40B4-BE49-F238E27FC236}">
                <a16:creationId xmlns:a16="http://schemas.microsoft.com/office/drawing/2014/main" id="{710877E3-F97A-327B-318E-0642498F7804}"/>
              </a:ext>
            </a:extLst>
          </p:cNvPr>
          <p:cNvPicPr>
            <a:picLocks noChangeAspect="1"/>
          </p:cNvPicPr>
          <p:nvPr/>
        </p:nvPicPr>
        <p:blipFill>
          <a:blip r:embed="rId23" cstate="print">
            <a:extLst>
              <a:ext uri="{BEBA8EAE-BF5A-486C-A8C5-ECC9F3942E4B}">
                <a14:imgProps xmlns:a14="http://schemas.microsoft.com/office/drawing/2010/main">
                  <a14:imgLayer r:embed="rId2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4210656" y="5737104"/>
            <a:ext cx="1728862" cy="2589056"/>
          </a:xfrm>
          <a:prstGeom prst="rect">
            <a:avLst/>
          </a:prstGeom>
        </p:spPr>
      </p:pic>
      <p:pic>
        <p:nvPicPr>
          <p:cNvPr id="36" name="Grafik 35" descr="Ein Bild, das Wirbellose, Insekt, Gliederfüßer, Schädling enthält.&#10;&#10;KI-generierte Inhalte können fehlerhaft sein.">
            <a:extLst>
              <a:ext uri="{FF2B5EF4-FFF2-40B4-BE49-F238E27FC236}">
                <a16:creationId xmlns:a16="http://schemas.microsoft.com/office/drawing/2014/main" id="{673C6F94-4A80-3429-DEFE-5742D60F3E1E}"/>
              </a:ext>
            </a:extLst>
          </p:cNvPr>
          <p:cNvPicPr>
            <a:picLocks noChangeAspect="1"/>
          </p:cNvPicPr>
          <p:nvPr/>
        </p:nvPicPr>
        <p:blipFill>
          <a:blip r:embed="rId25" cstate="print">
            <a:extLst>
              <a:ext uri="{BEBA8EAE-BF5A-486C-A8C5-ECC9F3942E4B}">
                <a14:imgProps xmlns:a14="http://schemas.microsoft.com/office/drawing/2010/main">
                  <a14:imgLayer r:embed="rId26">
                    <a14:imgEffect>
                      <a14:backgroundRemoval t="10000" b="90000" l="10000" r="90000">
                        <a14:foregroundMark x1="37812" y1="57521" x2="31432" y2="63035"/>
                        <a14:foregroundMark x1="31432" y1="63035" x2="29756" y2="67755"/>
                        <a14:foregroundMark x1="40959" y1="72475" x2="41605" y2="64358"/>
                        <a14:foregroundMark x1="41605" y1="64358" x2="43575" y2="61712"/>
                        <a14:foregroundMark x1="70730" y1="56665" x2="71029" y2="55057"/>
                        <a14:foregroundMark x1="48429" y1="18461" x2="32660" y2="12242"/>
                        <a14:foregroundMark x1="50153" y1="19140" x2="48710" y2="18571"/>
                        <a14:foregroundMark x1="17261" y1="15138" x2="10967" y2="26908"/>
                        <a14:foregroundMark x1="19435" y1="11072" x2="19305" y2="11315"/>
                        <a14:foregroundMark x1="10967" y1="26908" x2="11990" y2="30161"/>
                        <a14:foregroundMark x1="18076" y1="43380" x2="31344" y2="47596"/>
                        <a14:foregroundMark x1="31344" y1="47596" x2="40782" y2="47287"/>
                        <a14:foregroundMark x1="40782" y1="47287" x2="40959" y2="47287"/>
                        <a14:foregroundMark x1="40606" y1="71945" x2="39900" y2="69607"/>
                        <a14:foregroundMark x1="50250" y1="66961" x2="48839" y2="66431"/>
                        <a14:backgroundMark x1="48486" y1="14160" x2="49191" y2="18394"/>
                        <a14:backgroundMark x1="55660" y1="20468" x2="58306" y2="25187"/>
                        <a14:backgroundMark x1="67745" y1="38862" x2="69333" y2="35465"/>
                        <a14:backgroundMark x1="59512" y1="24702" x2="64951" y2="31848"/>
                        <a14:backgroundMark x1="64951" y1="31848" x2="70891" y2="48743"/>
                        <a14:backgroundMark x1="70891" y1="48743" x2="71067" y2="56418"/>
                        <a14:backgroundMark x1="71067" y1="56418" x2="72655" y2="60918"/>
                        <a14:backgroundMark x1="64599" y1="27834" x2="69391" y2="32201"/>
                        <a14:backgroundMark x1="69391" y1="32201" x2="73126" y2="40803"/>
                        <a14:backgroundMark x1="73126" y1="40803" x2="62158" y2="26246"/>
                        <a14:backgroundMark x1="71597" y1="47772" x2="70303" y2="41067"/>
                        <a14:backgroundMark x1="70303" y1="41067" x2="66245" y2="31628"/>
                        <a14:backgroundMark x1="66245" y1="31628" x2="60570" y2="24349"/>
                        <a14:backgroundMark x1="60570" y1="24349" x2="70597" y2="37406"/>
                        <a14:backgroundMark x1="70597" y1="37406" x2="71979" y2="57962"/>
                        <a14:backgroundMark x1="71979" y1="57962" x2="68450" y2="59330"/>
                        <a14:backgroundMark x1="67921" y1="32025" x2="50809" y2="20379"/>
                        <a14:backgroundMark x1="50809" y1="20379" x2="58894" y2="23114"/>
                        <a14:backgroundMark x1="58894" y1="23114" x2="50250" y2="19409"/>
                        <a14:backgroundMark x1="60218" y1="24702" x2="67921" y2="28893"/>
                        <a14:backgroundMark x1="70009" y1="30745" x2="62482" y2="32422"/>
                        <a14:backgroundMark x1="62482" y1="32422" x2="60923" y2="32025"/>
                        <a14:backgroundMark x1="34490" y1="55404" x2="33961" y2="53816"/>
                        <a14:backgroundMark x1="11820" y1="30304" x2="17524" y2="43846"/>
                        <a14:backgroundMark x1="17524" y1="43846" x2="6704" y2="28496"/>
                        <a14:backgroundMark x1="16613" y1="14380" x2="31491" y2="11292"/>
                        <a14:backgroundMark x1="31491" y1="11292" x2="35284" y2="11292"/>
                        <a14:backgroundMark x1="20053" y1="11557" x2="26198" y2="11292"/>
                        <a14:backgroundMark x1="24669" y1="12042" x2="17936" y2="12880"/>
                        <a14:backgroundMark x1="17936" y1="12880" x2="22670" y2="11998"/>
                        <a14:backgroundMark x1="22670" y1="11998" x2="23640" y2="11292"/>
                        <a14:backgroundMark x1="20229" y1="11557" x2="20229" y2="11557"/>
                        <a14:backgroundMark x1="22787" y1="12307" x2="18994" y2="8999"/>
                        <a14:backgroundMark x1="18994" y1="8999" x2="21405" y2="11292"/>
                        <a14:backgroundMark x1="15260" y1="41597" x2="16113" y2="41597"/>
                        <a14:backgroundMark x1="40076" y1="61403" x2="40076" y2="61138"/>
                        <a14:backgroundMark x1="59541" y1="23820" x2="74978" y2="47243"/>
                        <a14:backgroundMark x1="13790" y1="41464" x2="18024" y2="45037"/>
                        <a14:backgroundMark x1="14907" y1="13057" x2="27757" y2="10587"/>
                        <a14:backgroundMark x1="82329" y1="39788" x2="55248" y2="23511"/>
                        <a14:backgroundMark x1="55248" y1="23511" x2="72038" y2="34848"/>
                        <a14:backgroundMark x1="63599" y1="24614" x2="57542" y2="19674"/>
                        <a14:backgroundMark x1="59541" y1="23820" x2="59541" y2="23820"/>
                        <a14:backgroundMark x1="59541" y1="23820" x2="59541" y2="23820"/>
                        <a14:backgroundMark x1="59012" y1="23820" x2="59012" y2="23820"/>
                        <a14:backgroundMark x1="59188" y1="23511" x2="60659" y2="23511"/>
                        <a14:backgroundMark x1="58630" y1="22982" x2="56248" y2="18306"/>
                        <a14:backgroundMark x1="58453" y1="23511" x2="67069" y2="29025"/>
                      </a14:backgroundRemoval>
                    </a14:imgEffect>
                  </a14:imgLayer>
                </a14:imgProps>
              </a:ext>
              <a:ext uri="{28A0092B-C50C-407E-A947-70E740481C1C}">
                <a14:useLocalDpi xmlns:a14="http://schemas.microsoft.com/office/drawing/2010/main" val="0"/>
              </a:ext>
            </a:extLst>
          </a:blip>
          <a:stretch>
            <a:fillRect/>
          </a:stretch>
        </p:blipFill>
        <p:spPr>
          <a:xfrm>
            <a:off x="6442767" y="8263359"/>
            <a:ext cx="1728128" cy="1151916"/>
          </a:xfrm>
          <a:prstGeom prst="rect">
            <a:avLst/>
          </a:prstGeom>
        </p:spPr>
      </p:pic>
      <p:sp>
        <p:nvSpPr>
          <p:cNvPr id="26" name="Textfeld 25">
            <a:extLst>
              <a:ext uri="{FF2B5EF4-FFF2-40B4-BE49-F238E27FC236}">
                <a16:creationId xmlns:a16="http://schemas.microsoft.com/office/drawing/2014/main" id="{84618531-F6E4-F6B8-5189-5BCA26FF1E2F}"/>
              </a:ext>
            </a:extLst>
          </p:cNvPr>
          <p:cNvSpPr txBox="1"/>
          <p:nvPr/>
        </p:nvSpPr>
        <p:spPr>
          <a:xfrm>
            <a:off x="7695481" y="12409561"/>
            <a:ext cx="6873959" cy="991810"/>
          </a:xfrm>
          <a:prstGeom prst="rect">
            <a:avLst/>
          </a:prstGeom>
          <a:noFill/>
        </p:spPr>
        <p:txBody>
          <a:bodyPr wrap="square">
            <a:spAutoFit/>
          </a:bodyPr>
          <a:lstStyle/>
          <a:p>
            <a:pPr>
              <a:lnSpc>
                <a:spcPct val="107000"/>
              </a:lnSpc>
              <a:spcAft>
                <a:spcPts val="800"/>
              </a:spcAft>
              <a:buNone/>
            </a:pPr>
            <a:r>
              <a:rPr lang="en-GB" sz="1100" kern="100" dirty="0">
                <a:effectLst/>
                <a:latin typeface="Gill Sans MT" panose="020B0502020104020203" pitchFamily="34" charset="0"/>
                <a:ea typeface="Aptos" panose="020B0004020202020204" pitchFamily="34" charset="0"/>
                <a:cs typeface="Times New Roman" panose="02020603050405020304" pitchFamily="18" charset="0"/>
              </a:rPr>
              <a:t>Fotos (de </a:t>
            </a:r>
            <a:r>
              <a:rPr lang="en-GB" sz="1100" kern="100" dirty="0" err="1">
                <a:effectLst/>
                <a:latin typeface="Gill Sans MT" panose="020B0502020104020203" pitchFamily="34" charset="0"/>
                <a:ea typeface="Aptos" panose="020B0004020202020204" pitchFamily="34" charset="0"/>
                <a:cs typeface="Times New Roman" panose="02020603050405020304" pitchFamily="18" charset="0"/>
              </a:rPr>
              <a:t>izquierda</a:t>
            </a:r>
            <a:r>
              <a:rPr lang="en-GB" sz="1100" kern="100" dirty="0">
                <a:effectLst/>
                <a:latin typeface="Gill Sans MT" panose="020B0502020104020203" pitchFamily="34" charset="0"/>
                <a:ea typeface="Aptos" panose="020B0004020202020204" pitchFamily="34" charset="0"/>
                <a:cs typeface="Times New Roman" panose="02020603050405020304" pitchFamily="18" charset="0"/>
              </a:rPr>
              <a:t> a </a:t>
            </a:r>
            <a:r>
              <a:rPr lang="en-GB" sz="1100" kern="100" dirty="0" err="1">
                <a:effectLst/>
                <a:latin typeface="Gill Sans MT" panose="020B0502020104020203" pitchFamily="34" charset="0"/>
                <a:ea typeface="Aptos" panose="020B0004020202020204" pitchFamily="34" charset="0"/>
                <a:cs typeface="Times New Roman" panose="02020603050405020304" pitchFamily="18" charset="0"/>
              </a:rPr>
              <a:t>derecha</a:t>
            </a:r>
            <a:r>
              <a:rPr lang="en-GB" sz="1100" kern="100" dirty="0">
                <a:effectLst/>
                <a:latin typeface="Gill Sans MT" panose="020B0502020104020203" pitchFamily="34" charset="0"/>
                <a:ea typeface="Aptos" panose="020B0004020202020204" pitchFamily="34" charset="0"/>
                <a:cs typeface="Times New Roman" panose="02020603050405020304" pitchFamily="18" charset="0"/>
              </a:rPr>
              <a:t>): Soraya Barrera (3x), PJT (</a:t>
            </a:r>
            <a:r>
              <a:rPr lang="en-GB" sz="1100" kern="100" dirty="0" err="1">
                <a:effectLst/>
                <a:latin typeface="Gill Sans MT" panose="020B0502020104020203" pitchFamily="34" charset="0"/>
                <a:ea typeface="Aptos" panose="020B0004020202020204" pitchFamily="34" charset="0"/>
                <a:cs typeface="Times New Roman" panose="02020603050405020304" pitchFamily="18" charset="0"/>
              </a:rPr>
              <a:t>wikipedia</a:t>
            </a:r>
            <a:r>
              <a:rPr lang="en-GB" sz="1100" kern="100" dirty="0">
                <a:effectLst/>
                <a:latin typeface="Gill Sans MT" panose="020B0502020104020203" pitchFamily="34" charset="0"/>
                <a:ea typeface="Aptos" panose="020B0004020202020204" pitchFamily="34" charset="0"/>
                <a:cs typeface="Times New Roman" panose="02020603050405020304" pitchFamily="18" charset="0"/>
              </a:rPr>
              <a:t>), PNNL (Pacific Northwest National Laboratory) (</a:t>
            </a:r>
            <a:r>
              <a:rPr lang="en-GB" sz="1100" kern="100" dirty="0" err="1">
                <a:effectLst/>
                <a:latin typeface="Gill Sans MT" panose="020B0502020104020203" pitchFamily="34" charset="0"/>
                <a:ea typeface="Aptos" panose="020B0004020202020204" pitchFamily="34" charset="0"/>
                <a:cs typeface="Times New Roman" panose="02020603050405020304" pitchFamily="18" charset="0"/>
              </a:rPr>
              <a:t>wikipedia</a:t>
            </a:r>
            <a:r>
              <a:rPr lang="en-GB" sz="1100" kern="100" dirty="0">
                <a:effectLst/>
                <a:latin typeface="Gill Sans MT" panose="020B0502020104020203" pitchFamily="34" charset="0"/>
                <a:ea typeface="Aptos" panose="020B0004020202020204" pitchFamily="34" charset="0"/>
                <a:cs typeface="Times New Roman" panose="02020603050405020304" pitchFamily="18" charset="0"/>
              </a:rPr>
              <a:t>), Soraya Barrera, Ryane Snow (</a:t>
            </a:r>
            <a:r>
              <a:rPr lang="en-GB" sz="1100" kern="100" dirty="0" err="1">
                <a:effectLst/>
                <a:latin typeface="Gill Sans MT" panose="020B0502020104020203" pitchFamily="34" charset="0"/>
                <a:ea typeface="Aptos" panose="020B0004020202020204" pitchFamily="34" charset="0"/>
                <a:cs typeface="Times New Roman" panose="02020603050405020304" pitchFamily="18" charset="0"/>
              </a:rPr>
              <a:t>wikipedia</a:t>
            </a:r>
            <a:r>
              <a:rPr lang="en-GB" sz="1100" kern="100" dirty="0">
                <a:effectLst/>
                <a:latin typeface="Gill Sans MT" panose="020B0502020104020203" pitchFamily="34" charset="0"/>
                <a:ea typeface="Aptos" panose="020B0004020202020204" pitchFamily="34" charset="0"/>
                <a:cs typeface="Times New Roman" panose="02020603050405020304" pitchFamily="18" charset="0"/>
              </a:rPr>
              <a:t>), Philippe Garcelon (Flickr, </a:t>
            </a:r>
            <a:r>
              <a:rPr lang="en-GB" sz="1100" kern="100" dirty="0" err="1">
                <a:effectLst/>
                <a:latin typeface="Gill Sans MT" panose="020B0502020104020203" pitchFamily="34" charset="0"/>
                <a:ea typeface="Aptos" panose="020B0004020202020204" pitchFamily="34" charset="0"/>
                <a:cs typeface="Times New Roman" panose="02020603050405020304" pitchFamily="18" charset="0"/>
              </a:rPr>
              <a:t>wikipedia</a:t>
            </a:r>
            <a:r>
              <a:rPr lang="en-GB" sz="1100" kern="100" dirty="0">
                <a:effectLst/>
                <a:latin typeface="Gill Sans MT" panose="020B0502020104020203" pitchFamily="34" charset="0"/>
                <a:ea typeface="Aptos" panose="020B0004020202020204" pitchFamily="34" charset="0"/>
                <a:cs typeface="Times New Roman" panose="02020603050405020304" pitchFamily="18" charset="0"/>
              </a:rPr>
              <a:t>), Soraya Barrera, Graham Wise (</a:t>
            </a:r>
            <a:r>
              <a:rPr lang="en-GB" sz="1100" kern="100" dirty="0" err="1">
                <a:effectLst/>
                <a:latin typeface="Gill Sans MT" panose="020B0502020104020203" pitchFamily="34" charset="0"/>
                <a:ea typeface="Aptos" panose="020B0004020202020204" pitchFamily="34" charset="0"/>
                <a:cs typeface="Times New Roman" panose="02020603050405020304" pitchFamily="18" charset="0"/>
              </a:rPr>
              <a:t>wikipedia</a:t>
            </a:r>
            <a:r>
              <a:rPr lang="en-GB" sz="1100" kern="100" dirty="0">
                <a:effectLst/>
                <a:latin typeface="Gill Sans MT" panose="020B0502020104020203" pitchFamily="34" charset="0"/>
                <a:ea typeface="Aptos" panose="020B0004020202020204" pitchFamily="34" charset="0"/>
                <a:cs typeface="Times New Roman" panose="02020603050405020304" pitchFamily="18" charset="0"/>
              </a:rPr>
              <a:t>), Soraya Barrera, Agricultural Research Service Dominio Público (</a:t>
            </a:r>
            <a:r>
              <a:rPr lang="en-GB" sz="1100" kern="100" dirty="0" err="1">
                <a:effectLst/>
                <a:latin typeface="Gill Sans MT" panose="020B0502020104020203" pitchFamily="34" charset="0"/>
                <a:ea typeface="Aptos" panose="020B0004020202020204" pitchFamily="34" charset="0"/>
                <a:cs typeface="Times New Roman" panose="02020603050405020304" pitchFamily="18" charset="0"/>
              </a:rPr>
              <a:t>wikipedia</a:t>
            </a:r>
            <a:r>
              <a:rPr lang="en-GB" sz="1100" kern="100" dirty="0">
                <a:effectLst/>
                <a:latin typeface="Gill Sans MT" panose="020B0502020104020203" pitchFamily="34" charset="0"/>
                <a:ea typeface="Aptos" panose="020B0004020202020204" pitchFamily="34" charset="0"/>
                <a:cs typeface="Times New Roman" panose="02020603050405020304" pitchFamily="18" charset="0"/>
              </a:rPr>
              <a:t>), Donald </a:t>
            </a:r>
            <a:r>
              <a:rPr lang="en-GB" sz="1100" kern="100" dirty="0" err="1">
                <a:effectLst/>
                <a:latin typeface="Gill Sans MT" panose="020B0502020104020203" pitchFamily="34" charset="0"/>
                <a:ea typeface="Aptos" panose="020B0004020202020204" pitchFamily="34" charset="0"/>
                <a:cs typeface="Times New Roman" panose="02020603050405020304" pitchFamily="18" charset="0"/>
              </a:rPr>
              <a:t>Hobern</a:t>
            </a:r>
            <a:r>
              <a:rPr lang="en-GB" sz="1100" kern="100" dirty="0">
                <a:effectLst/>
                <a:latin typeface="Gill Sans MT" panose="020B0502020104020203" pitchFamily="34" charset="0"/>
                <a:ea typeface="Aptos" panose="020B0004020202020204" pitchFamily="34" charset="0"/>
                <a:cs typeface="Times New Roman" panose="02020603050405020304" pitchFamily="18" charset="0"/>
              </a:rPr>
              <a:t> (Flickr, </a:t>
            </a:r>
            <a:r>
              <a:rPr lang="en-GB" sz="1100" kern="100" dirty="0" err="1">
                <a:effectLst/>
                <a:latin typeface="Gill Sans MT" panose="020B0502020104020203" pitchFamily="34" charset="0"/>
                <a:ea typeface="Aptos" panose="020B0004020202020204" pitchFamily="34" charset="0"/>
                <a:cs typeface="Times New Roman" panose="02020603050405020304" pitchFamily="18" charset="0"/>
              </a:rPr>
              <a:t>wikipedia</a:t>
            </a:r>
            <a:r>
              <a:rPr lang="en-GB" sz="1100" kern="100" dirty="0">
                <a:effectLst/>
                <a:latin typeface="Gill Sans MT" panose="020B0502020104020203" pitchFamily="34" charset="0"/>
                <a:ea typeface="Aptos" panose="020B0004020202020204" pitchFamily="34" charset="0"/>
                <a:cs typeface="Times New Roman" panose="02020603050405020304" pitchFamily="18" charset="0"/>
              </a:rPr>
              <a:t>), Soraya Barrera (3x), </a:t>
            </a:r>
            <a:r>
              <a:rPr lang="en-GB" sz="1100" kern="100" dirty="0" err="1">
                <a:effectLst/>
                <a:latin typeface="Gill Sans MT" panose="020B0502020104020203" pitchFamily="34" charset="0"/>
                <a:ea typeface="Aptos" panose="020B0004020202020204" pitchFamily="34" charset="0"/>
                <a:cs typeface="Times New Roman" panose="02020603050405020304" pitchFamily="18" charset="0"/>
              </a:rPr>
              <a:t>Andre_Cardoso</a:t>
            </a:r>
            <a:r>
              <a:rPr lang="en-GB" sz="1100" kern="100" dirty="0">
                <a:effectLst/>
                <a:latin typeface="Gill Sans MT" panose="020B0502020104020203" pitchFamily="34" charset="0"/>
                <a:ea typeface="Aptos" panose="020B0004020202020204" pitchFamily="34" charset="0"/>
                <a:cs typeface="Times New Roman" panose="02020603050405020304" pitchFamily="18" charset="0"/>
              </a:rPr>
              <a:t> CC-BY-2.0 (Flickr, </a:t>
            </a:r>
            <a:r>
              <a:rPr lang="en-GB" sz="1100" kern="100" dirty="0" err="1">
                <a:effectLst/>
                <a:latin typeface="Gill Sans MT" panose="020B0502020104020203" pitchFamily="34" charset="0"/>
                <a:ea typeface="Aptos" panose="020B0004020202020204" pitchFamily="34" charset="0"/>
                <a:cs typeface="Times New Roman" panose="02020603050405020304" pitchFamily="18" charset="0"/>
              </a:rPr>
              <a:t>wikipedia</a:t>
            </a:r>
            <a:r>
              <a:rPr lang="en-GB" sz="1100" kern="100" dirty="0">
                <a:effectLst/>
                <a:latin typeface="Gill Sans MT" panose="020B0502020104020203" pitchFamily="34" charset="0"/>
                <a:ea typeface="Aptos" panose="020B0004020202020204" pitchFamily="34" charset="0"/>
                <a:cs typeface="Times New Roman" panose="02020603050405020304" pitchFamily="18" charset="0"/>
              </a:rPr>
              <a:t>), Charles J Sharp (</a:t>
            </a:r>
            <a:r>
              <a:rPr lang="en-GB" sz="1100" kern="100" dirty="0" err="1">
                <a:effectLst/>
                <a:latin typeface="Gill Sans MT" panose="020B0502020104020203" pitchFamily="34" charset="0"/>
                <a:ea typeface="Aptos" panose="020B0004020202020204" pitchFamily="34" charset="0"/>
                <a:cs typeface="Times New Roman" panose="02020603050405020304" pitchFamily="18" charset="0"/>
              </a:rPr>
              <a:t>wikipedia</a:t>
            </a:r>
            <a:r>
              <a:rPr lang="en-GB" sz="1100" kern="100" dirty="0">
                <a:effectLst/>
                <a:latin typeface="Gill Sans MT" panose="020B0502020104020203" pitchFamily="34" charset="0"/>
                <a:ea typeface="Aptos" panose="020B0004020202020204" pitchFamily="34" charset="0"/>
                <a:cs typeface="Times New Roman" panose="02020603050405020304" pitchFamily="18" charset="0"/>
              </a:rPr>
              <a:t>), Dario Sanches (</a:t>
            </a:r>
            <a:r>
              <a:rPr lang="en-GB" sz="1100" kern="100" dirty="0" err="1">
                <a:effectLst/>
                <a:latin typeface="Gill Sans MT" panose="020B0502020104020203" pitchFamily="34" charset="0"/>
                <a:ea typeface="Aptos" panose="020B0004020202020204" pitchFamily="34" charset="0"/>
                <a:cs typeface="Times New Roman" panose="02020603050405020304" pitchFamily="18" charset="0"/>
              </a:rPr>
              <a:t>wikipedia</a:t>
            </a:r>
            <a:r>
              <a:rPr lang="en-GB" sz="1100" kern="100" dirty="0">
                <a:effectLst/>
                <a:latin typeface="Gill Sans MT" panose="020B0502020104020203" pitchFamily="34" charset="0"/>
                <a:ea typeface="Aptos" panose="020B0004020202020204" pitchFamily="34" charset="0"/>
                <a:cs typeface="Times New Roman" panose="02020603050405020304" pitchFamily="18" charset="0"/>
              </a:rPr>
              <a:t>)</a:t>
            </a:r>
            <a:endParaRPr lang="de-CH" sz="1100" kern="100" dirty="0">
              <a:effectLst/>
              <a:latin typeface="Gill Sans MT" panose="020B0502020104020203" pitchFamily="34" charset="0"/>
              <a:ea typeface="Aptos" panose="020B0004020202020204" pitchFamily="34" charset="0"/>
              <a:cs typeface="Times New Roman" panose="02020603050405020304" pitchFamily="18" charset="0"/>
            </a:endParaRPr>
          </a:p>
        </p:txBody>
      </p:sp>
      <p:sp>
        <p:nvSpPr>
          <p:cNvPr id="15" name="Textfeld 14">
            <a:extLst>
              <a:ext uri="{FF2B5EF4-FFF2-40B4-BE49-F238E27FC236}">
                <a16:creationId xmlns:a16="http://schemas.microsoft.com/office/drawing/2014/main" id="{A3F2B1F8-DD07-00E0-D9FA-4B97311CDECC}"/>
              </a:ext>
            </a:extLst>
          </p:cNvPr>
          <p:cNvSpPr txBox="1"/>
          <p:nvPr/>
        </p:nvSpPr>
        <p:spPr>
          <a:xfrm>
            <a:off x="362309" y="12870611"/>
            <a:ext cx="312906" cy="369332"/>
          </a:xfrm>
          <a:prstGeom prst="rect">
            <a:avLst/>
          </a:prstGeom>
          <a:noFill/>
        </p:spPr>
        <p:txBody>
          <a:bodyPr wrap="none" rtlCol="0">
            <a:spAutoFit/>
          </a:bodyPr>
          <a:lstStyle/>
          <a:p>
            <a:fld id="{4500F552-16E2-418E-A307-FB35BEA1033B}" type="slidenum">
              <a:rPr lang="es-BO" smtClean="0"/>
              <a:t>1</a:t>
            </a:fld>
            <a:endParaRPr lang="es-BO"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a:xfrm>
            <a:off x="1225951" y="388776"/>
            <a:ext cx="14309090" cy="1315720"/>
          </a:xfrm>
        </p:spPr>
        <p:txBody>
          <a:bodyPr/>
          <a:lstStyle/>
          <a:p>
            <a:r>
              <a:rPr lang="es-BO" sz="2000" noProof="0" dirty="0"/>
              <a:t>5.3</a:t>
            </a:r>
            <a:br>
              <a:rPr lang="es-BO" noProof="0" dirty="0"/>
            </a:br>
            <a:r>
              <a:rPr lang="es-BO" noProof="0" dirty="0"/>
              <a:t>La red trófica de los suelos</a:t>
            </a:r>
          </a:p>
        </p:txBody>
      </p:sp>
      <p:sp>
        <p:nvSpPr>
          <p:cNvPr id="40" name="Elipse 12"/>
          <p:cNvSpPr/>
          <p:nvPr/>
        </p:nvSpPr>
        <p:spPr>
          <a:xfrm>
            <a:off x="13891220" y="10574532"/>
            <a:ext cx="703768" cy="51286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solidFill>
                <a:schemeClr val="tx1"/>
              </a:solidFill>
            </a:endParaRPr>
          </a:p>
        </p:txBody>
      </p:sp>
      <p:graphicFrame>
        <p:nvGraphicFramePr>
          <p:cNvPr id="4" name="Diagramm 3"/>
          <p:cNvGraphicFramePr/>
          <p:nvPr>
            <p:extLst>
              <p:ext uri="{D42A27DB-BD31-4B8C-83A1-F6EECF244321}">
                <p14:modId xmlns:p14="http://schemas.microsoft.com/office/powerpoint/2010/main" val="1643987929"/>
              </p:ext>
            </p:extLst>
          </p:nvPr>
        </p:nvGraphicFramePr>
        <p:xfrm>
          <a:off x="873857" y="10245675"/>
          <a:ext cx="12561611" cy="1243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feld 4"/>
          <p:cNvSpPr txBox="1"/>
          <p:nvPr/>
        </p:nvSpPr>
        <p:spPr>
          <a:xfrm>
            <a:off x="12969233" y="2608501"/>
            <a:ext cx="4623319" cy="6875898"/>
          </a:xfrm>
          <a:prstGeom prst="rect">
            <a:avLst/>
          </a:prstGeom>
          <a:solidFill>
            <a:schemeClr val="accent1">
              <a:lumMod val="20000"/>
              <a:lumOff val="80000"/>
            </a:schemeClr>
          </a:solidFill>
        </p:spPr>
        <p:txBody>
          <a:bodyPr wrap="square" lIns="108000" tIns="108000" rIns="108000" bIns="108000" rtlCol="0">
            <a:spAutoFit/>
          </a:bodyPr>
          <a:lstStyle/>
          <a:p>
            <a:r>
              <a:rPr lang="es-BO" sz="2000" b="1" noProof="0" dirty="0">
                <a:latin typeface="Gill Sans MT" panose="020B0502020104020203" pitchFamily="34" charset="0"/>
              </a:rPr>
              <a:t>TRANSFORMACIÓN DE ORGANISMOS MUERTOS EN MATERIA ORGÁNICA DEL SUELO</a:t>
            </a:r>
          </a:p>
          <a:p>
            <a:endParaRPr lang="es-BO" sz="2000" noProof="0" dirty="0">
              <a:latin typeface="Gill Sans MT" panose="020B0502020104020203" pitchFamily="34" charset="0"/>
            </a:endParaRPr>
          </a:p>
          <a:p>
            <a:r>
              <a:rPr lang="es-BO" sz="2000" noProof="0" dirty="0">
                <a:latin typeface="Gill Sans MT" panose="020B0502020104020203" pitchFamily="34" charset="0"/>
              </a:rPr>
              <a:t>Todos los animales, </a:t>
            </a:r>
            <a:r>
              <a:rPr lang="es-ES" sz="2000" dirty="0">
                <a:latin typeface="Gill Sans MT" panose="020B0502020104020203" pitchFamily="34" charset="0"/>
              </a:rPr>
              <a:t>al morir y al alimentarse, así como las plantas al perder</a:t>
            </a:r>
            <a:r>
              <a:rPr lang="es-BO" sz="2000" noProof="0" dirty="0">
                <a:latin typeface="Gill Sans MT" panose="020B0502020104020203" pitchFamily="34" charset="0"/>
              </a:rPr>
              <a:t> sus hojas, producen materia orgánica que entra en descomposición.</a:t>
            </a:r>
          </a:p>
          <a:p>
            <a:pPr>
              <a:spcBef>
                <a:spcPts val="600"/>
              </a:spcBef>
            </a:pPr>
            <a:r>
              <a:rPr lang="es-BO" sz="2000" noProof="0" dirty="0">
                <a:latin typeface="Gill Sans MT" panose="020B0502020104020203" pitchFamily="34" charset="0"/>
              </a:rPr>
              <a:t>Otros organismos, por ejemplo, insectos, caracoles y ciempiés, se alimentan de este material reduciéndolo a partículas muy pequeñas y produciendo excremento.</a:t>
            </a:r>
          </a:p>
          <a:p>
            <a:pPr>
              <a:spcBef>
                <a:spcPts val="600"/>
              </a:spcBef>
            </a:pPr>
            <a:r>
              <a:rPr lang="es-BO" sz="2000" noProof="0" dirty="0">
                <a:latin typeface="Gill Sans MT" panose="020B0502020104020203" pitchFamily="34" charset="0"/>
              </a:rPr>
              <a:t>Estos materiales sirven de alimento para seres microscópicos, como bacterias y hongos. De esta manera, </a:t>
            </a:r>
            <a:r>
              <a:rPr lang="es-BO" sz="2000" dirty="0">
                <a:latin typeface="Gill Sans MT" panose="020B0502020104020203" pitchFamily="34" charset="0"/>
              </a:rPr>
              <a:t>la materia atraviesa </a:t>
            </a:r>
            <a:r>
              <a:rPr lang="es-BO" sz="2000" noProof="0" dirty="0">
                <a:latin typeface="Gill Sans MT" panose="020B0502020104020203" pitchFamily="34" charset="0"/>
              </a:rPr>
              <a:t>varios organismos, produciendo compuestos cada vez más simples.</a:t>
            </a:r>
          </a:p>
          <a:p>
            <a:pPr>
              <a:spcBef>
                <a:spcPts val="600"/>
              </a:spcBef>
            </a:pPr>
            <a:r>
              <a:rPr lang="es-BO" sz="2000" noProof="0" dirty="0">
                <a:latin typeface="Gill Sans MT" panose="020B0502020104020203" pitchFamily="34" charset="0"/>
              </a:rPr>
              <a:t>A través de este proceso (el “</a:t>
            </a:r>
            <a:r>
              <a:rPr lang="es-BO" sz="2000" b="1" noProof="0" dirty="0">
                <a:latin typeface="Gill Sans MT" panose="020B0502020104020203" pitchFamily="34" charset="0"/>
              </a:rPr>
              <a:t>ciclo de la materia en el suelo</a:t>
            </a:r>
            <a:r>
              <a:rPr lang="es-BO" sz="2000" noProof="0" dirty="0">
                <a:latin typeface="Gill Sans MT" panose="020B0502020104020203" pitchFamily="34" charset="0"/>
              </a:rPr>
              <a:t>”), la materia orgánica se transforma paso a paso, dando lugar a la formación del suelo.</a:t>
            </a:r>
          </a:p>
        </p:txBody>
      </p:sp>
      <p:sp>
        <p:nvSpPr>
          <p:cNvPr id="11" name="Textfeld 10"/>
          <p:cNvSpPr txBox="1"/>
          <p:nvPr/>
        </p:nvSpPr>
        <p:spPr>
          <a:xfrm>
            <a:off x="14716908" y="10507799"/>
            <a:ext cx="3120497" cy="707886"/>
          </a:xfrm>
          <a:prstGeom prst="rect">
            <a:avLst/>
          </a:prstGeom>
          <a:noFill/>
        </p:spPr>
        <p:txBody>
          <a:bodyPr wrap="square">
            <a:spAutoFit/>
          </a:bodyPr>
          <a:lstStyle/>
          <a:p>
            <a:r>
              <a:rPr lang="es-BO" sz="2000" noProof="0" dirty="0">
                <a:solidFill>
                  <a:schemeClr val="tx1"/>
                </a:solidFill>
                <a:latin typeface="Gill Sans MT" panose="020B0502020104020203" pitchFamily="34" charset="0"/>
              </a:rPr>
              <a:t>Microorganismos (hongos, bacterias, nematodos)</a:t>
            </a:r>
            <a:endParaRPr lang="es-BO" sz="2000" noProof="0" dirty="0">
              <a:latin typeface="Gill Sans MT" panose="020B0502020104020203" pitchFamily="34" charset="0"/>
            </a:endParaRPr>
          </a:p>
        </p:txBody>
      </p:sp>
      <p:grpSp>
        <p:nvGrpSpPr>
          <p:cNvPr id="65" name="Gruppieren 64">
            <a:extLst>
              <a:ext uri="{FF2B5EF4-FFF2-40B4-BE49-F238E27FC236}">
                <a16:creationId xmlns:a16="http://schemas.microsoft.com/office/drawing/2014/main" id="{25D7F941-8AF1-86B3-9D11-DA6FCEC056A1}"/>
              </a:ext>
            </a:extLst>
          </p:cNvPr>
          <p:cNvGrpSpPr/>
          <p:nvPr/>
        </p:nvGrpSpPr>
        <p:grpSpPr>
          <a:xfrm>
            <a:off x="1225951" y="2516540"/>
            <a:ext cx="11203124" cy="7618328"/>
            <a:chOff x="873857" y="1841694"/>
            <a:chExt cx="12589371" cy="8293174"/>
          </a:xfrm>
        </p:grpSpPr>
        <p:grpSp>
          <p:nvGrpSpPr>
            <p:cNvPr id="2" name="Gruppieren 1"/>
            <p:cNvGrpSpPr/>
            <p:nvPr/>
          </p:nvGrpSpPr>
          <p:grpSpPr>
            <a:xfrm>
              <a:off x="873857" y="1841694"/>
              <a:ext cx="12453673" cy="8293174"/>
              <a:chOff x="-388628" y="1364832"/>
              <a:chExt cx="18545243" cy="10857696"/>
            </a:xfrm>
          </p:grpSpPr>
          <p:pic>
            <p:nvPicPr>
              <p:cNvPr id="6" name="Grafik 5"/>
              <p:cNvPicPr>
                <a:picLocks noChangeAspect="1"/>
              </p:cNvPicPr>
              <p:nvPr/>
            </p:nvPicPr>
            <p:blipFill>
              <a:blip r:embed="rId7"/>
              <a:stretch>
                <a:fillRect/>
              </a:stretch>
            </p:blipFill>
            <p:spPr>
              <a:xfrm>
                <a:off x="4937282" y="1364832"/>
                <a:ext cx="2009775" cy="1533525"/>
              </a:xfrm>
              <a:prstGeom prst="rect">
                <a:avLst/>
              </a:prstGeom>
            </p:spPr>
          </p:pic>
          <p:pic>
            <p:nvPicPr>
              <p:cNvPr id="23" name="Grafik 22"/>
              <p:cNvPicPr>
                <a:picLocks noChangeAspect="1"/>
              </p:cNvPicPr>
              <p:nvPr/>
            </p:nvPicPr>
            <p:blipFill>
              <a:blip r:embed="rId8"/>
              <a:srcRect t="8357"/>
              <a:stretch>
                <a:fillRect/>
              </a:stretch>
            </p:blipFill>
            <p:spPr>
              <a:xfrm>
                <a:off x="11960994" y="1851548"/>
                <a:ext cx="3429635" cy="1462405"/>
              </a:xfrm>
              <a:prstGeom prst="rect">
                <a:avLst/>
              </a:prstGeom>
            </p:spPr>
          </p:pic>
          <p:pic>
            <p:nvPicPr>
              <p:cNvPr id="27" name="Grafik 26"/>
              <p:cNvPicPr>
                <a:picLocks noChangeAspect="1"/>
              </p:cNvPicPr>
              <p:nvPr/>
            </p:nvPicPr>
            <p:blipFill>
              <a:blip r:embed="rId9"/>
              <a:stretch>
                <a:fillRect/>
              </a:stretch>
            </p:blipFill>
            <p:spPr>
              <a:xfrm>
                <a:off x="9123049" y="2721306"/>
                <a:ext cx="2276475" cy="1285875"/>
              </a:xfrm>
              <a:prstGeom prst="rect">
                <a:avLst/>
              </a:prstGeom>
            </p:spPr>
          </p:pic>
          <p:pic>
            <p:nvPicPr>
              <p:cNvPr id="14" name="Imagen 13" descr="Micrurus con fondo blanco"/>
              <p:cNvPicPr>
                <a:picLocks noChangeAspect="1"/>
              </p:cNvPicPr>
              <p:nvPr/>
            </p:nvPicPr>
            <p:blipFill>
              <a:blip r:embed="rId10"/>
              <a:stretch>
                <a:fillRect/>
              </a:stretch>
            </p:blipFill>
            <p:spPr>
              <a:xfrm>
                <a:off x="16539423" y="2658666"/>
                <a:ext cx="1617192" cy="2160000"/>
              </a:xfrm>
              <a:prstGeom prst="rect">
                <a:avLst/>
              </a:prstGeom>
            </p:spPr>
          </p:pic>
          <p:pic>
            <p:nvPicPr>
              <p:cNvPr id="16" name="Imagen 15" descr="Rhinella con fondoblanco3"/>
              <p:cNvPicPr>
                <a:picLocks noChangeAspect="1"/>
              </p:cNvPicPr>
              <p:nvPr/>
            </p:nvPicPr>
            <p:blipFill>
              <a:blip r:embed="rId11"/>
              <a:stretch>
                <a:fillRect/>
              </a:stretch>
            </p:blipFill>
            <p:spPr>
              <a:xfrm>
                <a:off x="13212586" y="4560709"/>
                <a:ext cx="3010535" cy="2007870"/>
              </a:xfrm>
              <a:prstGeom prst="rect">
                <a:avLst/>
              </a:prstGeom>
            </p:spPr>
          </p:pic>
          <p:pic>
            <p:nvPicPr>
              <p:cNvPr id="24" name="Imagen 23" descr="Pellets de diplopoda con fondo blanco"/>
              <p:cNvPicPr>
                <a:picLocks noChangeAspect="1"/>
              </p:cNvPicPr>
              <p:nvPr/>
            </p:nvPicPr>
            <p:blipFill rotWithShape="1">
              <a:blip r:embed="rId12"/>
              <a:srcRect t="9765" r="4881"/>
              <a:stretch>
                <a:fillRect/>
              </a:stretch>
            </p:blipFill>
            <p:spPr>
              <a:xfrm>
                <a:off x="8068031" y="4152978"/>
                <a:ext cx="2369456" cy="1685858"/>
              </a:xfrm>
              <a:prstGeom prst="rect">
                <a:avLst/>
              </a:prstGeom>
            </p:spPr>
          </p:pic>
          <p:pic>
            <p:nvPicPr>
              <p:cNvPr id="22" name="Imagen 21"/>
              <p:cNvPicPr>
                <a:picLocks noChangeAspect="1"/>
              </p:cNvPicPr>
              <p:nvPr/>
            </p:nvPicPr>
            <p:blipFill>
              <a:blip r:embed="rId13" cstate="hqprint"/>
              <a:stretch>
                <a:fillRect/>
              </a:stretch>
            </p:blipFill>
            <p:spPr>
              <a:xfrm>
                <a:off x="120650" y="1720850"/>
                <a:ext cx="2696210" cy="3596005"/>
              </a:xfrm>
              <a:prstGeom prst="rect">
                <a:avLst/>
              </a:prstGeom>
            </p:spPr>
          </p:pic>
          <p:pic>
            <p:nvPicPr>
              <p:cNvPr id="28" name="Imagen 27" descr="Pasalidae con fondo blanco"/>
              <p:cNvPicPr>
                <a:picLocks noChangeAspect="1"/>
              </p:cNvPicPr>
              <p:nvPr/>
            </p:nvPicPr>
            <p:blipFill>
              <a:blip r:embed="rId14"/>
              <a:stretch>
                <a:fillRect/>
              </a:stretch>
            </p:blipFill>
            <p:spPr>
              <a:xfrm>
                <a:off x="6042696" y="10285691"/>
                <a:ext cx="2860672" cy="1936837"/>
              </a:xfrm>
              <a:prstGeom prst="rect">
                <a:avLst/>
              </a:prstGeom>
            </p:spPr>
          </p:pic>
          <p:pic>
            <p:nvPicPr>
              <p:cNvPr id="9" name="Imagen 8" descr="Tityus.FondoBlanco"/>
              <p:cNvPicPr>
                <a:picLocks noChangeAspect="1"/>
              </p:cNvPicPr>
              <p:nvPr/>
            </p:nvPicPr>
            <p:blipFill>
              <a:blip r:embed="rId15"/>
              <a:stretch>
                <a:fillRect/>
              </a:stretch>
            </p:blipFill>
            <p:spPr>
              <a:xfrm rot="12600000">
                <a:off x="11451286" y="7079696"/>
                <a:ext cx="3356515" cy="2520000"/>
              </a:xfrm>
              <a:prstGeom prst="rect">
                <a:avLst/>
              </a:prstGeom>
            </p:spPr>
          </p:pic>
          <p:sp>
            <p:nvSpPr>
              <p:cNvPr id="8" name="Forma libre 7"/>
              <p:cNvSpPr/>
              <p:nvPr/>
            </p:nvSpPr>
            <p:spPr>
              <a:xfrm rot="19784837">
                <a:off x="3059626" y="2657585"/>
                <a:ext cx="1892968" cy="240957"/>
              </a:xfrm>
              <a:custGeom>
                <a:avLst/>
                <a:gdLst>
                  <a:gd name="connsiteX0" fmla="*/ 0 w 1892968"/>
                  <a:gd name="connsiteY0" fmla="*/ 240957 h 240957"/>
                  <a:gd name="connsiteX1" fmla="*/ 240631 w 1892968"/>
                  <a:gd name="connsiteY1" fmla="*/ 96578 h 240957"/>
                  <a:gd name="connsiteX2" fmla="*/ 882315 w 1892968"/>
                  <a:gd name="connsiteY2" fmla="*/ 326 h 240957"/>
                  <a:gd name="connsiteX3" fmla="*/ 1716505 w 1892968"/>
                  <a:gd name="connsiteY3" fmla="*/ 128662 h 240957"/>
                  <a:gd name="connsiteX4" fmla="*/ 1892968 w 1892968"/>
                  <a:gd name="connsiteY4" fmla="*/ 192831 h 240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2968" h="240957">
                    <a:moveTo>
                      <a:pt x="0" y="240957"/>
                    </a:moveTo>
                    <a:cubicBezTo>
                      <a:pt x="46789" y="188820"/>
                      <a:pt x="93579" y="136683"/>
                      <a:pt x="240631" y="96578"/>
                    </a:cubicBezTo>
                    <a:cubicBezTo>
                      <a:pt x="387683" y="56473"/>
                      <a:pt x="636336" y="-5021"/>
                      <a:pt x="882315" y="326"/>
                    </a:cubicBezTo>
                    <a:cubicBezTo>
                      <a:pt x="1128294" y="5673"/>
                      <a:pt x="1548063" y="96578"/>
                      <a:pt x="1716505" y="128662"/>
                    </a:cubicBezTo>
                    <a:cubicBezTo>
                      <a:pt x="1884947" y="160746"/>
                      <a:pt x="1888957" y="176788"/>
                      <a:pt x="1892968" y="192831"/>
                    </a:cubicBezTo>
                  </a:path>
                </a:pathLst>
              </a:custGeom>
              <a:noFill/>
              <a:ln w="50800">
                <a:solidFill>
                  <a:schemeClr val="accent1"/>
                </a:solidFill>
                <a:headEnd type="oval" w="sm" len="sm"/>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p>
            </p:txBody>
          </p:sp>
          <p:cxnSp>
            <p:nvCxnSpPr>
              <p:cNvPr id="30" name="Conector recto de flecha 29"/>
              <p:cNvCxnSpPr/>
              <p:nvPr/>
            </p:nvCxnSpPr>
            <p:spPr>
              <a:xfrm flipH="1">
                <a:off x="4809617" y="2898357"/>
                <a:ext cx="538422" cy="784899"/>
              </a:xfrm>
              <a:prstGeom prst="straightConnector1">
                <a:avLst/>
              </a:prstGeom>
              <a:ln w="50800">
                <a:solidFill>
                  <a:schemeClr val="accent1"/>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37" name="Conector recto de flecha 36"/>
              <p:cNvCxnSpPr/>
              <p:nvPr/>
            </p:nvCxnSpPr>
            <p:spPr>
              <a:xfrm>
                <a:off x="6238938" y="2972252"/>
                <a:ext cx="214487" cy="1611004"/>
              </a:xfrm>
              <a:prstGeom prst="straightConnector1">
                <a:avLst/>
              </a:prstGeom>
              <a:ln w="50800">
                <a:solidFill>
                  <a:schemeClr val="accent1"/>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39" name="Conector recto de flecha 38"/>
              <p:cNvCxnSpPr/>
              <p:nvPr/>
            </p:nvCxnSpPr>
            <p:spPr>
              <a:xfrm flipH="1" flipV="1">
                <a:off x="5942169" y="2972252"/>
                <a:ext cx="217999" cy="1573093"/>
              </a:xfrm>
              <a:prstGeom prst="straightConnector1">
                <a:avLst/>
              </a:prstGeom>
              <a:ln w="50800">
                <a:solidFill>
                  <a:schemeClr val="accent1"/>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sp>
            <p:nvSpPr>
              <p:cNvPr id="43" name="Forma libre 42"/>
              <p:cNvSpPr/>
              <p:nvPr/>
            </p:nvSpPr>
            <p:spPr>
              <a:xfrm>
                <a:off x="6962274" y="2180470"/>
                <a:ext cx="2967789" cy="642941"/>
              </a:xfrm>
              <a:custGeom>
                <a:avLst/>
                <a:gdLst>
                  <a:gd name="connsiteX0" fmla="*/ 0 w 2967789"/>
                  <a:gd name="connsiteY0" fmla="*/ 145635 h 642941"/>
                  <a:gd name="connsiteX1" fmla="*/ 288758 w 2967789"/>
                  <a:gd name="connsiteY1" fmla="*/ 49383 h 642941"/>
                  <a:gd name="connsiteX2" fmla="*/ 946484 w 2967789"/>
                  <a:gd name="connsiteY2" fmla="*/ 1256 h 642941"/>
                  <a:gd name="connsiteX3" fmla="*/ 1860884 w 2967789"/>
                  <a:gd name="connsiteY3" fmla="*/ 97509 h 642941"/>
                  <a:gd name="connsiteX4" fmla="*/ 2695073 w 2967789"/>
                  <a:gd name="connsiteY4" fmla="*/ 434393 h 642941"/>
                  <a:gd name="connsiteX5" fmla="*/ 2967789 w 2967789"/>
                  <a:gd name="connsiteY5" fmla="*/ 642941 h 64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7789" h="642941">
                    <a:moveTo>
                      <a:pt x="0" y="145635"/>
                    </a:moveTo>
                    <a:cubicBezTo>
                      <a:pt x="65505" y="109540"/>
                      <a:pt x="131011" y="73446"/>
                      <a:pt x="288758" y="49383"/>
                    </a:cubicBezTo>
                    <a:cubicBezTo>
                      <a:pt x="446505" y="25320"/>
                      <a:pt x="684463" y="-6765"/>
                      <a:pt x="946484" y="1256"/>
                    </a:cubicBezTo>
                    <a:cubicBezTo>
                      <a:pt x="1208505" y="9277"/>
                      <a:pt x="1569453" y="25320"/>
                      <a:pt x="1860884" y="97509"/>
                    </a:cubicBezTo>
                    <a:cubicBezTo>
                      <a:pt x="2152315" y="169698"/>
                      <a:pt x="2510589" y="343488"/>
                      <a:pt x="2695073" y="434393"/>
                    </a:cubicBezTo>
                    <a:cubicBezTo>
                      <a:pt x="2879557" y="525298"/>
                      <a:pt x="2923673" y="584119"/>
                      <a:pt x="2967789" y="642941"/>
                    </a:cubicBezTo>
                  </a:path>
                </a:pathLst>
              </a:custGeom>
              <a:noFill/>
              <a:ln w="50800">
                <a:solidFill>
                  <a:srgbClr val="FFC000"/>
                </a:solidFill>
                <a:headEnd type="oval" w="sm" len="sm"/>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p>
            </p:txBody>
          </p:sp>
          <p:sp>
            <p:nvSpPr>
              <p:cNvPr id="45" name="Forma libre 44"/>
              <p:cNvSpPr/>
              <p:nvPr/>
            </p:nvSpPr>
            <p:spPr>
              <a:xfrm>
                <a:off x="15378602" y="2141236"/>
                <a:ext cx="1279032" cy="829972"/>
              </a:xfrm>
              <a:custGeom>
                <a:avLst/>
                <a:gdLst>
                  <a:gd name="connsiteX0" fmla="*/ 0 w 1424822"/>
                  <a:gd name="connsiteY0" fmla="*/ 40332 h 1067114"/>
                  <a:gd name="connsiteX1" fmla="*/ 609600 w 1424822"/>
                  <a:gd name="connsiteY1" fmla="*/ 104500 h 1067114"/>
                  <a:gd name="connsiteX2" fmla="*/ 1315453 w 1424822"/>
                  <a:gd name="connsiteY2" fmla="*/ 938690 h 1067114"/>
                  <a:gd name="connsiteX3" fmla="*/ 1411705 w 1424822"/>
                  <a:gd name="connsiteY3" fmla="*/ 1050985 h 1067114"/>
                </a:gdLst>
                <a:ahLst/>
                <a:cxnLst>
                  <a:cxn ang="0">
                    <a:pos x="connsiteX0" y="connsiteY0"/>
                  </a:cxn>
                  <a:cxn ang="0">
                    <a:pos x="connsiteX1" y="connsiteY1"/>
                  </a:cxn>
                  <a:cxn ang="0">
                    <a:pos x="connsiteX2" y="connsiteY2"/>
                  </a:cxn>
                  <a:cxn ang="0">
                    <a:pos x="connsiteX3" y="connsiteY3"/>
                  </a:cxn>
                </a:cxnLst>
                <a:rect l="l" t="t" r="r" b="b"/>
                <a:pathLst>
                  <a:path w="1424822" h="1067114">
                    <a:moveTo>
                      <a:pt x="0" y="40332"/>
                    </a:moveTo>
                    <a:cubicBezTo>
                      <a:pt x="195179" y="-2447"/>
                      <a:pt x="390358" y="-45226"/>
                      <a:pt x="609600" y="104500"/>
                    </a:cubicBezTo>
                    <a:cubicBezTo>
                      <a:pt x="828842" y="254226"/>
                      <a:pt x="1181769" y="780943"/>
                      <a:pt x="1315453" y="938690"/>
                    </a:cubicBezTo>
                    <a:cubicBezTo>
                      <a:pt x="1449137" y="1096437"/>
                      <a:pt x="1430421" y="1073711"/>
                      <a:pt x="1411705" y="1050985"/>
                    </a:cubicBezTo>
                  </a:path>
                </a:pathLst>
              </a:custGeom>
              <a:noFill/>
              <a:ln w="50800">
                <a:solidFill>
                  <a:srgbClr val="FF0000"/>
                </a:solidFill>
                <a:headEnd type="oval" w="sm" len="sm"/>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p>
            </p:txBody>
          </p:sp>
          <p:cxnSp>
            <p:nvCxnSpPr>
              <p:cNvPr id="48" name="Conector recto de flecha 47"/>
              <p:cNvCxnSpPr/>
              <p:nvPr/>
            </p:nvCxnSpPr>
            <p:spPr>
              <a:xfrm>
                <a:off x="11399524" y="3818021"/>
                <a:ext cx="2011676" cy="765235"/>
              </a:xfrm>
              <a:prstGeom prst="straightConnector1">
                <a:avLst/>
              </a:prstGeom>
              <a:ln w="57150">
                <a:solidFill>
                  <a:srgbClr val="FFC00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50" name="Conector recto de flecha 49"/>
              <p:cNvCxnSpPr/>
              <p:nvPr/>
            </p:nvCxnSpPr>
            <p:spPr>
              <a:xfrm flipV="1">
                <a:off x="15111663" y="4235116"/>
                <a:ext cx="1143005" cy="348140"/>
              </a:xfrm>
              <a:prstGeom prst="straightConnector1">
                <a:avLst/>
              </a:prstGeom>
              <a:ln w="50800">
                <a:solidFill>
                  <a:srgbClr val="FF000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52" name="Conector recto de flecha 51"/>
              <p:cNvCxnSpPr/>
              <p:nvPr/>
            </p:nvCxnSpPr>
            <p:spPr>
              <a:xfrm flipV="1">
                <a:off x="11117179" y="2972252"/>
                <a:ext cx="1954590" cy="204085"/>
              </a:xfrm>
              <a:prstGeom prst="straightConnector1">
                <a:avLst/>
              </a:prstGeom>
              <a:ln w="57150">
                <a:solidFill>
                  <a:srgbClr val="FFC00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54" name="Conector recto de flecha 53"/>
              <p:cNvCxnSpPr/>
              <p:nvPr/>
            </p:nvCxnSpPr>
            <p:spPr>
              <a:xfrm>
                <a:off x="1168535" y="5470588"/>
                <a:ext cx="114833" cy="833959"/>
              </a:xfrm>
              <a:prstGeom prst="straightConnector1">
                <a:avLst/>
              </a:prstGeom>
              <a:ln w="50800">
                <a:solidFill>
                  <a:srgbClr val="8DD134"/>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56" name="Conector recto de flecha 55"/>
              <p:cNvCxnSpPr/>
              <p:nvPr/>
            </p:nvCxnSpPr>
            <p:spPr>
              <a:xfrm>
                <a:off x="625642" y="5470588"/>
                <a:ext cx="467596" cy="3400489"/>
              </a:xfrm>
              <a:prstGeom prst="straightConnector1">
                <a:avLst/>
              </a:prstGeom>
              <a:ln w="50800">
                <a:solidFill>
                  <a:srgbClr val="8DD134"/>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59" name="Conector recto de flecha 58"/>
              <p:cNvCxnSpPr/>
              <p:nvPr/>
            </p:nvCxnSpPr>
            <p:spPr>
              <a:xfrm flipV="1">
                <a:off x="3089501" y="5483256"/>
                <a:ext cx="728520" cy="629905"/>
              </a:xfrm>
              <a:prstGeom prst="straightConnector1">
                <a:avLst/>
              </a:prstGeom>
              <a:ln w="50800">
                <a:solidFill>
                  <a:schemeClr val="accent1"/>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63" name="Conector recto de flecha 62"/>
              <p:cNvCxnSpPr>
                <a:cxnSpLocks/>
              </p:cNvCxnSpPr>
              <p:nvPr/>
            </p:nvCxnSpPr>
            <p:spPr>
              <a:xfrm>
                <a:off x="3288904" y="7301479"/>
                <a:ext cx="927529" cy="637252"/>
              </a:xfrm>
              <a:prstGeom prst="straightConnector1">
                <a:avLst/>
              </a:prstGeom>
              <a:ln w="50800">
                <a:solidFill>
                  <a:schemeClr val="accent1"/>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sp>
            <p:nvSpPr>
              <p:cNvPr id="67" name="Forma libre 66"/>
              <p:cNvSpPr/>
              <p:nvPr/>
            </p:nvSpPr>
            <p:spPr>
              <a:xfrm>
                <a:off x="3272589" y="5872255"/>
                <a:ext cx="5150749" cy="1480229"/>
              </a:xfrm>
              <a:custGeom>
                <a:avLst/>
                <a:gdLst>
                  <a:gd name="connsiteX0" fmla="*/ 0 w 5630779"/>
                  <a:gd name="connsiteY0" fmla="*/ 1379621 h 1689621"/>
                  <a:gd name="connsiteX1" fmla="*/ 2630906 w 5630779"/>
                  <a:gd name="connsiteY1" fmla="*/ 1684421 h 1689621"/>
                  <a:gd name="connsiteX2" fmla="*/ 4507832 w 5630779"/>
                  <a:gd name="connsiteY2" fmla="*/ 1155032 h 1689621"/>
                  <a:gd name="connsiteX3" fmla="*/ 5630779 w 5630779"/>
                  <a:gd name="connsiteY3" fmla="*/ 0 h 1689621"/>
                  <a:gd name="connsiteX4" fmla="*/ 5630779 w 5630779"/>
                  <a:gd name="connsiteY4" fmla="*/ 0 h 1689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0779" h="1689621">
                    <a:moveTo>
                      <a:pt x="0" y="1379621"/>
                    </a:moveTo>
                    <a:cubicBezTo>
                      <a:pt x="939800" y="1550737"/>
                      <a:pt x="1879601" y="1721853"/>
                      <a:pt x="2630906" y="1684421"/>
                    </a:cubicBezTo>
                    <a:cubicBezTo>
                      <a:pt x="3382211" y="1646989"/>
                      <a:pt x="4007853" y="1435769"/>
                      <a:pt x="4507832" y="1155032"/>
                    </a:cubicBezTo>
                    <a:cubicBezTo>
                      <a:pt x="5007811" y="874295"/>
                      <a:pt x="5630779" y="0"/>
                      <a:pt x="5630779" y="0"/>
                    </a:cubicBezTo>
                    <a:lnTo>
                      <a:pt x="5630779" y="0"/>
                    </a:lnTo>
                  </a:path>
                </a:pathLst>
              </a:custGeom>
              <a:noFill/>
              <a:ln w="50800">
                <a:solidFill>
                  <a:srgbClr val="0070C0"/>
                </a:solidFill>
                <a:headEnd type="oval" w="sm" len="sm"/>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p>
            </p:txBody>
          </p:sp>
          <p:cxnSp>
            <p:nvCxnSpPr>
              <p:cNvPr id="68" name="Conector recto de flecha 67"/>
              <p:cNvCxnSpPr/>
              <p:nvPr/>
            </p:nvCxnSpPr>
            <p:spPr>
              <a:xfrm flipV="1">
                <a:off x="7218001" y="5017864"/>
                <a:ext cx="683185" cy="275317"/>
              </a:xfrm>
              <a:prstGeom prst="straightConnector1">
                <a:avLst/>
              </a:prstGeom>
              <a:ln w="50800">
                <a:solidFill>
                  <a:srgbClr val="006C8E"/>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pic>
            <p:nvPicPr>
              <p:cNvPr id="69" name="Imagen 68"/>
              <p:cNvPicPr>
                <a:picLocks noChangeAspect="1"/>
              </p:cNvPicPr>
              <p:nvPr/>
            </p:nvPicPr>
            <p:blipFill>
              <a:blip r:embed="rId16" cstate="hqprint"/>
              <a:stretch>
                <a:fillRect/>
              </a:stretch>
            </p:blipFill>
            <p:spPr>
              <a:xfrm rot="2161098">
                <a:off x="-388628" y="9475832"/>
                <a:ext cx="4199094" cy="1302422"/>
              </a:xfrm>
              <a:prstGeom prst="rect">
                <a:avLst/>
              </a:prstGeom>
            </p:spPr>
          </p:pic>
          <p:cxnSp>
            <p:nvCxnSpPr>
              <p:cNvPr id="70" name="Conector recto de flecha 69"/>
              <p:cNvCxnSpPr>
                <a:cxnSpLocks/>
              </p:cNvCxnSpPr>
              <p:nvPr/>
            </p:nvCxnSpPr>
            <p:spPr>
              <a:xfrm flipV="1">
                <a:off x="2177500" y="8698267"/>
                <a:ext cx="1667156" cy="758821"/>
              </a:xfrm>
              <a:prstGeom prst="straightConnector1">
                <a:avLst/>
              </a:prstGeom>
              <a:ln w="50800">
                <a:solidFill>
                  <a:schemeClr val="accent1"/>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71" name="Conector recto de flecha 70"/>
              <p:cNvCxnSpPr/>
              <p:nvPr/>
            </p:nvCxnSpPr>
            <p:spPr>
              <a:xfrm>
                <a:off x="3453761" y="10819320"/>
                <a:ext cx="2466343" cy="173136"/>
              </a:xfrm>
              <a:prstGeom prst="straightConnector1">
                <a:avLst/>
              </a:prstGeom>
              <a:ln w="50800">
                <a:solidFill>
                  <a:srgbClr val="0070C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74" name="Conector recto de flecha 73"/>
              <p:cNvCxnSpPr/>
              <p:nvPr/>
            </p:nvCxnSpPr>
            <p:spPr>
              <a:xfrm>
                <a:off x="6845955" y="6866890"/>
                <a:ext cx="337881" cy="2103513"/>
              </a:xfrm>
              <a:prstGeom prst="straightConnector1">
                <a:avLst/>
              </a:prstGeom>
              <a:ln w="50800">
                <a:solidFill>
                  <a:srgbClr val="0070C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76" name="Conector recto de flecha 75"/>
              <p:cNvCxnSpPr/>
              <p:nvPr/>
            </p:nvCxnSpPr>
            <p:spPr>
              <a:xfrm>
                <a:off x="2954273" y="3582887"/>
                <a:ext cx="616073" cy="439276"/>
              </a:xfrm>
              <a:prstGeom prst="straightConnector1">
                <a:avLst/>
              </a:prstGeom>
              <a:ln w="50800">
                <a:solidFill>
                  <a:schemeClr val="accent1"/>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80" name="Conector recto de flecha 79"/>
              <p:cNvCxnSpPr/>
              <p:nvPr/>
            </p:nvCxnSpPr>
            <p:spPr>
              <a:xfrm>
                <a:off x="10828559" y="5233176"/>
                <a:ext cx="2582641" cy="26902"/>
              </a:xfrm>
              <a:prstGeom prst="straightConnector1">
                <a:avLst/>
              </a:prstGeom>
              <a:ln w="57150">
                <a:solidFill>
                  <a:srgbClr val="FFC00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82" name="Conector recto de flecha 81"/>
              <p:cNvCxnSpPr/>
              <p:nvPr/>
            </p:nvCxnSpPr>
            <p:spPr>
              <a:xfrm>
                <a:off x="10198782" y="5847134"/>
                <a:ext cx="2206580" cy="1462075"/>
              </a:xfrm>
              <a:prstGeom prst="straightConnector1">
                <a:avLst/>
              </a:prstGeom>
              <a:ln w="57150">
                <a:solidFill>
                  <a:srgbClr val="FFC00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83" name="Conector recto de flecha 82"/>
              <p:cNvCxnSpPr>
                <a:endCxn id="23" idx="2"/>
              </p:cNvCxnSpPr>
              <p:nvPr/>
            </p:nvCxnSpPr>
            <p:spPr>
              <a:xfrm flipV="1">
                <a:off x="10169613" y="3313953"/>
                <a:ext cx="3506199" cy="1198557"/>
              </a:xfrm>
              <a:prstGeom prst="straightConnector1">
                <a:avLst/>
              </a:prstGeom>
              <a:ln w="57150">
                <a:solidFill>
                  <a:srgbClr val="FFC00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85" name="Conector recto de flecha 84"/>
              <p:cNvCxnSpPr/>
              <p:nvPr/>
            </p:nvCxnSpPr>
            <p:spPr>
              <a:xfrm flipH="1">
                <a:off x="14242992" y="3176337"/>
                <a:ext cx="62732" cy="1427264"/>
              </a:xfrm>
              <a:prstGeom prst="straightConnector1">
                <a:avLst/>
              </a:prstGeom>
              <a:ln w="57150">
                <a:solidFill>
                  <a:srgbClr val="FFC00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89" name="Conector recto de flecha 88"/>
              <p:cNvCxnSpPr/>
              <p:nvPr/>
            </p:nvCxnSpPr>
            <p:spPr>
              <a:xfrm flipV="1">
                <a:off x="13920013" y="6546323"/>
                <a:ext cx="877709" cy="1619968"/>
              </a:xfrm>
              <a:prstGeom prst="straightConnector1">
                <a:avLst/>
              </a:prstGeom>
              <a:ln w="57150">
                <a:solidFill>
                  <a:srgbClr val="FFC00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94" name="Conector recto de flecha 93"/>
              <p:cNvCxnSpPr/>
              <p:nvPr/>
            </p:nvCxnSpPr>
            <p:spPr>
              <a:xfrm>
                <a:off x="13920013" y="8679528"/>
                <a:ext cx="2011676" cy="765235"/>
              </a:xfrm>
              <a:prstGeom prst="straightConnector1">
                <a:avLst/>
              </a:prstGeom>
              <a:ln w="57150">
                <a:solidFill>
                  <a:srgbClr val="FFC00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95" name="Conector recto de flecha 94"/>
              <p:cNvCxnSpPr/>
              <p:nvPr/>
            </p:nvCxnSpPr>
            <p:spPr>
              <a:xfrm>
                <a:off x="11403996" y="10328366"/>
                <a:ext cx="3091969" cy="151381"/>
              </a:xfrm>
              <a:prstGeom prst="straightConnector1">
                <a:avLst/>
              </a:prstGeom>
              <a:ln w="57150">
                <a:solidFill>
                  <a:srgbClr val="FFC00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97" name="Conector recto de flecha 96"/>
              <p:cNvCxnSpPr>
                <a:cxnSpLocks/>
              </p:cNvCxnSpPr>
              <p:nvPr/>
            </p:nvCxnSpPr>
            <p:spPr>
              <a:xfrm flipV="1">
                <a:off x="11636232" y="9068768"/>
                <a:ext cx="1019372" cy="375995"/>
              </a:xfrm>
              <a:prstGeom prst="straightConnector1">
                <a:avLst/>
              </a:prstGeom>
              <a:ln w="57150">
                <a:solidFill>
                  <a:srgbClr val="FFC00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100" name="Conector recto de flecha 99"/>
              <p:cNvCxnSpPr/>
              <p:nvPr/>
            </p:nvCxnSpPr>
            <p:spPr>
              <a:xfrm>
                <a:off x="16013075" y="6229751"/>
                <a:ext cx="729143" cy="844759"/>
              </a:xfrm>
              <a:prstGeom prst="straightConnector1">
                <a:avLst/>
              </a:prstGeom>
              <a:ln w="50800">
                <a:solidFill>
                  <a:srgbClr val="FF000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104" name="Conector recto de flecha 103"/>
              <p:cNvCxnSpPr/>
              <p:nvPr/>
            </p:nvCxnSpPr>
            <p:spPr>
              <a:xfrm flipV="1">
                <a:off x="16657634" y="8425925"/>
                <a:ext cx="613616" cy="783027"/>
              </a:xfrm>
              <a:prstGeom prst="straightConnector1">
                <a:avLst/>
              </a:prstGeom>
              <a:ln w="50800">
                <a:solidFill>
                  <a:srgbClr val="FF000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106" name="Conector recto de flecha 105"/>
              <p:cNvCxnSpPr/>
              <p:nvPr/>
            </p:nvCxnSpPr>
            <p:spPr>
              <a:xfrm>
                <a:off x="16964442" y="4636389"/>
                <a:ext cx="306808" cy="834199"/>
              </a:xfrm>
              <a:prstGeom prst="straightConnector1">
                <a:avLst/>
              </a:prstGeom>
              <a:ln w="50800">
                <a:solidFill>
                  <a:srgbClr val="FF000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110" name="Conector recto de flecha 109"/>
              <p:cNvCxnSpPr/>
              <p:nvPr/>
            </p:nvCxnSpPr>
            <p:spPr>
              <a:xfrm flipV="1">
                <a:off x="13956782" y="7607320"/>
                <a:ext cx="2420864" cy="860899"/>
              </a:xfrm>
              <a:prstGeom prst="straightConnector1">
                <a:avLst/>
              </a:prstGeom>
              <a:ln w="57150">
                <a:solidFill>
                  <a:srgbClr val="FF000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113" name="Conector recto de flecha 112"/>
              <p:cNvCxnSpPr/>
              <p:nvPr/>
            </p:nvCxnSpPr>
            <p:spPr>
              <a:xfrm flipV="1">
                <a:off x="9161321" y="10797072"/>
                <a:ext cx="5490100" cy="506043"/>
              </a:xfrm>
              <a:prstGeom prst="straightConnector1">
                <a:avLst/>
              </a:prstGeom>
              <a:ln w="57150">
                <a:solidFill>
                  <a:srgbClr val="FFC00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117" name="Conector recto de flecha 116"/>
              <p:cNvCxnSpPr/>
              <p:nvPr/>
            </p:nvCxnSpPr>
            <p:spPr>
              <a:xfrm flipV="1">
                <a:off x="7350207" y="8457001"/>
                <a:ext cx="1569772" cy="862607"/>
              </a:xfrm>
              <a:prstGeom prst="straightConnector1">
                <a:avLst/>
              </a:prstGeom>
              <a:ln w="57150">
                <a:solidFill>
                  <a:srgbClr val="0070C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sp>
            <p:nvSpPr>
              <p:cNvPr id="122" name="Forma libre 121"/>
              <p:cNvSpPr/>
              <p:nvPr/>
            </p:nvSpPr>
            <p:spPr>
              <a:xfrm>
                <a:off x="4216433" y="5598695"/>
                <a:ext cx="5066002" cy="1662461"/>
              </a:xfrm>
              <a:custGeom>
                <a:avLst/>
                <a:gdLst>
                  <a:gd name="connsiteX0" fmla="*/ 179104 w 5066002"/>
                  <a:gd name="connsiteY0" fmla="*/ 0 h 1662461"/>
                  <a:gd name="connsiteX1" fmla="*/ 114935 w 5066002"/>
                  <a:gd name="connsiteY1" fmla="*/ 288758 h 1662461"/>
                  <a:gd name="connsiteX2" fmla="*/ 50767 w 5066002"/>
                  <a:gd name="connsiteY2" fmla="*/ 1010652 h 1662461"/>
                  <a:gd name="connsiteX3" fmla="*/ 933083 w 5066002"/>
                  <a:gd name="connsiteY3" fmla="*/ 1427747 h 1662461"/>
                  <a:gd name="connsiteX4" fmla="*/ 2424999 w 5066002"/>
                  <a:gd name="connsiteY4" fmla="*/ 1652337 h 1662461"/>
                  <a:gd name="connsiteX5" fmla="*/ 4767146 w 5066002"/>
                  <a:gd name="connsiteY5" fmla="*/ 1620252 h 1662461"/>
                  <a:gd name="connsiteX6" fmla="*/ 4959651 w 5066002"/>
                  <a:gd name="connsiteY6" fmla="*/ 1588168 h 1662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66002" h="1662461">
                    <a:moveTo>
                      <a:pt x="179104" y="0"/>
                    </a:moveTo>
                    <a:cubicBezTo>
                      <a:pt x="157714" y="60158"/>
                      <a:pt x="136324" y="120316"/>
                      <a:pt x="114935" y="288758"/>
                    </a:cubicBezTo>
                    <a:cubicBezTo>
                      <a:pt x="93545" y="457200"/>
                      <a:pt x="-85591" y="820820"/>
                      <a:pt x="50767" y="1010652"/>
                    </a:cubicBezTo>
                    <a:cubicBezTo>
                      <a:pt x="187125" y="1200484"/>
                      <a:pt x="537378" y="1320800"/>
                      <a:pt x="933083" y="1427747"/>
                    </a:cubicBezTo>
                    <a:cubicBezTo>
                      <a:pt x="1328788" y="1534695"/>
                      <a:pt x="1785989" y="1620253"/>
                      <a:pt x="2424999" y="1652337"/>
                    </a:cubicBezTo>
                    <a:cubicBezTo>
                      <a:pt x="3064009" y="1684421"/>
                      <a:pt x="4344704" y="1630947"/>
                      <a:pt x="4767146" y="1620252"/>
                    </a:cubicBezTo>
                    <a:cubicBezTo>
                      <a:pt x="5189588" y="1609557"/>
                      <a:pt x="5074619" y="1598862"/>
                      <a:pt x="4959651" y="1588168"/>
                    </a:cubicBezTo>
                  </a:path>
                </a:pathLst>
              </a:custGeom>
              <a:noFill/>
              <a:ln w="50800">
                <a:solidFill>
                  <a:schemeClr val="accent1"/>
                </a:solidFill>
                <a:headEnd type="oval" w="sm" len="sm"/>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p>
            </p:txBody>
          </p:sp>
          <p:cxnSp>
            <p:nvCxnSpPr>
              <p:cNvPr id="123" name="Conector recto de flecha 122"/>
              <p:cNvCxnSpPr/>
              <p:nvPr/>
            </p:nvCxnSpPr>
            <p:spPr>
              <a:xfrm>
                <a:off x="7379469" y="6296335"/>
                <a:ext cx="1751296" cy="636320"/>
              </a:xfrm>
              <a:prstGeom prst="straightConnector1">
                <a:avLst/>
              </a:prstGeom>
              <a:ln w="50800">
                <a:solidFill>
                  <a:schemeClr val="accent1"/>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sp>
            <p:nvSpPr>
              <p:cNvPr id="126" name="Forma libre 125"/>
              <p:cNvSpPr/>
              <p:nvPr/>
            </p:nvSpPr>
            <p:spPr>
              <a:xfrm>
                <a:off x="10587762" y="6272463"/>
                <a:ext cx="3343445" cy="2807369"/>
              </a:xfrm>
              <a:custGeom>
                <a:avLst/>
                <a:gdLst>
                  <a:gd name="connsiteX0" fmla="*/ 385038 w 3343445"/>
                  <a:gd name="connsiteY0" fmla="*/ 2807369 h 2807369"/>
                  <a:gd name="connsiteX1" fmla="*/ 27 w 3343445"/>
                  <a:gd name="connsiteY1" fmla="*/ 2518611 h 2807369"/>
                  <a:gd name="connsiteX2" fmla="*/ 401080 w 3343445"/>
                  <a:gd name="connsiteY2" fmla="*/ 1219200 h 2807369"/>
                  <a:gd name="connsiteX3" fmla="*/ 1475901 w 3343445"/>
                  <a:gd name="connsiteY3" fmla="*/ 320842 h 2807369"/>
                  <a:gd name="connsiteX4" fmla="*/ 3096154 w 3343445"/>
                  <a:gd name="connsiteY4" fmla="*/ 144379 h 2807369"/>
                  <a:gd name="connsiteX5" fmla="*/ 3336785 w 3343445"/>
                  <a:gd name="connsiteY5" fmla="*/ 0 h 2807369"/>
                  <a:gd name="connsiteX6" fmla="*/ 3336785 w 3343445"/>
                  <a:gd name="connsiteY6" fmla="*/ 0 h 280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3445" h="2807369">
                    <a:moveTo>
                      <a:pt x="385038" y="2807369"/>
                    </a:moveTo>
                    <a:cubicBezTo>
                      <a:pt x="191195" y="2795337"/>
                      <a:pt x="-2647" y="2783306"/>
                      <a:pt x="27" y="2518611"/>
                    </a:cubicBezTo>
                    <a:cubicBezTo>
                      <a:pt x="2701" y="2253916"/>
                      <a:pt x="155101" y="1585495"/>
                      <a:pt x="401080" y="1219200"/>
                    </a:cubicBezTo>
                    <a:cubicBezTo>
                      <a:pt x="647059" y="852905"/>
                      <a:pt x="1026722" y="499979"/>
                      <a:pt x="1475901" y="320842"/>
                    </a:cubicBezTo>
                    <a:cubicBezTo>
                      <a:pt x="1925080" y="141705"/>
                      <a:pt x="2786007" y="197853"/>
                      <a:pt x="3096154" y="144379"/>
                    </a:cubicBezTo>
                    <a:cubicBezTo>
                      <a:pt x="3406301" y="90905"/>
                      <a:pt x="3336785" y="0"/>
                      <a:pt x="3336785" y="0"/>
                    </a:cubicBezTo>
                    <a:lnTo>
                      <a:pt x="3336785" y="0"/>
                    </a:lnTo>
                  </a:path>
                </a:pathLst>
              </a:custGeom>
              <a:noFill/>
              <a:ln w="50800">
                <a:solidFill>
                  <a:srgbClr val="FFC000"/>
                </a:solidFill>
                <a:headEnd type="oval" w="sm" len="sm"/>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p>
            </p:txBody>
          </p:sp>
          <p:sp>
            <p:nvSpPr>
              <p:cNvPr id="128" name="Forma libre 127"/>
              <p:cNvSpPr/>
              <p:nvPr/>
            </p:nvSpPr>
            <p:spPr>
              <a:xfrm>
                <a:off x="1953848" y="8261684"/>
                <a:ext cx="7510994" cy="2229875"/>
              </a:xfrm>
              <a:custGeom>
                <a:avLst/>
                <a:gdLst>
                  <a:gd name="connsiteX0" fmla="*/ 163710 w 7510994"/>
                  <a:gd name="connsiteY0" fmla="*/ 0 h 2229875"/>
                  <a:gd name="connsiteX1" fmla="*/ 67457 w 7510994"/>
                  <a:gd name="connsiteY1" fmla="*/ 737937 h 2229875"/>
                  <a:gd name="connsiteX2" fmla="*/ 1046026 w 7510994"/>
                  <a:gd name="connsiteY2" fmla="*/ 1748590 h 2229875"/>
                  <a:gd name="connsiteX3" fmla="*/ 3035247 w 7510994"/>
                  <a:gd name="connsiteY3" fmla="*/ 2229853 h 2229875"/>
                  <a:gd name="connsiteX4" fmla="*/ 7510994 w 7510994"/>
                  <a:gd name="connsiteY4" fmla="*/ 1732548 h 222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0994" h="2229875">
                    <a:moveTo>
                      <a:pt x="163710" y="0"/>
                    </a:moveTo>
                    <a:cubicBezTo>
                      <a:pt x="42057" y="223252"/>
                      <a:pt x="-79596" y="446505"/>
                      <a:pt x="67457" y="737937"/>
                    </a:cubicBezTo>
                    <a:cubicBezTo>
                      <a:pt x="214510" y="1029369"/>
                      <a:pt x="551394" y="1499937"/>
                      <a:pt x="1046026" y="1748590"/>
                    </a:cubicBezTo>
                    <a:cubicBezTo>
                      <a:pt x="1540658" y="1997243"/>
                      <a:pt x="1957752" y="2232527"/>
                      <a:pt x="3035247" y="2229853"/>
                    </a:cubicBezTo>
                    <a:cubicBezTo>
                      <a:pt x="4112742" y="2227179"/>
                      <a:pt x="5811868" y="1979863"/>
                      <a:pt x="7510994" y="1732548"/>
                    </a:cubicBezTo>
                  </a:path>
                </a:pathLst>
              </a:custGeom>
              <a:noFill/>
              <a:ln w="50800">
                <a:solidFill>
                  <a:schemeClr val="accent1"/>
                </a:solidFill>
                <a:headEnd type="oval" w="sm" len="sm"/>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p>
            </p:txBody>
          </p:sp>
          <p:pic>
            <p:nvPicPr>
              <p:cNvPr id="7" name="Imagen 10"/>
              <p:cNvPicPr>
                <a:picLocks noChangeAspect="1"/>
              </p:cNvPicPr>
              <p:nvPr/>
            </p:nvPicPr>
            <p:blipFill rotWithShape="1">
              <a:blip r:embed="rId17" cstate="hqprint">
                <a:extLst>
                  <a:ext uri="{BEBA8EAE-BF5A-486C-A8C5-ECC9F3942E4B}">
                    <a14:imgProps xmlns:a14="http://schemas.microsoft.com/office/drawing/2010/main">
                      <a14:imgLayer r:embed="rId18">
                        <a14:imgEffect>
                          <a14:backgroundRemoval t="15621" b="83611" l="12420" r="81562">
                            <a14:foregroundMark x1="22151" y1="45198" x2="22151" y2="45198"/>
                            <a14:foregroundMark x1="49424" y1="78489" x2="49424" y2="78489"/>
                            <a14:foregroundMark x1="77465" y1="64277" x2="77465" y2="64277"/>
                            <a14:foregroundMark x1="67734" y1="58643" x2="67734" y2="58643"/>
                            <a14:foregroundMark x1="77849" y1="61844" x2="77849" y2="61844"/>
                            <a14:foregroundMark x1="69654" y1="69782" x2="69654" y2="68246"/>
                            <a14:foregroundMark x1="70038" y1="59539" x2="75032" y2="60691"/>
                            <a14:foregroundMark x1="52497" y1="73752" x2="52497" y2="79641"/>
                            <a14:foregroundMark x1="33419" y1="78105" x2="53649" y2="83611"/>
                            <a14:foregroundMark x1="82074" y1="66965" x2="75416" y2="76569"/>
                            <a14:foregroundMark x1="33035" y1="16645" x2="44686" y2="15877"/>
                            <a14:foregroundMark x1="13572" y1="36492" x2="14725" y2="30602"/>
                            <a14:foregroundMark x1="12804" y1="40845" x2="13188" y2="38028"/>
                            <a14:foregroundMark x1="12420" y1="45583" x2="15109" y2="40461"/>
                            <a14:foregroundMark x1="15877" y1="64277" x2="24840" y2="59539"/>
                            <a14:foregroundMark x1="60307" y1="83227" x2="61460" y2="76184"/>
                          </a14:backgroundRemoval>
                        </a14:imgEffect>
                      </a14:imgLayer>
                    </a14:imgProps>
                  </a:ext>
                </a:extLst>
              </a:blip>
              <a:srcRect l="6815" t="9318" r="12819" b="11475"/>
              <a:stretch>
                <a:fillRect/>
              </a:stretch>
            </p:blipFill>
            <p:spPr>
              <a:xfrm>
                <a:off x="992475" y="5998411"/>
                <a:ext cx="2097026" cy="2030663"/>
              </a:xfrm>
              <a:prstGeom prst="rect">
                <a:avLst/>
              </a:prstGeom>
            </p:spPr>
          </p:pic>
          <p:pic>
            <p:nvPicPr>
              <p:cNvPr id="17" name="Grafik 16"/>
              <p:cNvPicPr>
                <a:picLocks noChangeAspect="1"/>
              </p:cNvPicPr>
              <p:nvPr/>
            </p:nvPicPr>
            <p:blipFill>
              <a:blip r:embed="rId19">
                <a:extLst>
                  <a:ext uri="{BEBA8EAE-BF5A-486C-A8C5-ECC9F3942E4B}">
                    <a14:imgProps xmlns:a14="http://schemas.microsoft.com/office/drawing/2010/main">
                      <a14:imgLayer r:embed="rId20">
                        <a14:imgEffect>
                          <a14:backgroundRemoval t="6429" b="88571" l="3145" r="88679">
                            <a14:foregroundMark x1="38295" y1="77818" x2="42138" y2="80000"/>
                            <a14:foregroundMark x1="9434" y1="61429" x2="16345" y2="65353"/>
                            <a14:foregroundMark x1="42138" y1="80000" x2="71069" y2="80000"/>
                            <a14:foregroundMark x1="71069" y1="80000" x2="73585" y2="74286"/>
                            <a14:foregroundMark x1="3145" y1="72857" x2="3145" y2="72857"/>
                            <a14:foregroundMark x1="38365" y1="78571" x2="38365" y2="78571"/>
                            <a14:foregroundMark x1="40881" y1="77857" x2="40881" y2="77857"/>
                            <a14:foregroundMark x1="38365" y1="77857" x2="38365" y2="77857"/>
                            <a14:foregroundMark x1="39623" y1="78571" x2="39623" y2="78571"/>
                            <a14:foregroundMark x1="39623" y1="77143" x2="39623" y2="77143"/>
                            <a14:foregroundMark x1="41509" y1="77143" x2="37107" y2="77143"/>
                            <a14:foregroundMark x1="38365" y1="6429" x2="38365" y2="6429"/>
                            <a14:foregroundMark x1="14465" y1="88571" x2="30189" y2="87143"/>
                            <a14:backgroundMark x1="20126" y1="72143" x2="20126" y2="72143"/>
                            <a14:backgroundMark x1="33167" y1="70114" x2="32704" y2="71429"/>
                            <a14:backgroundMark x1="20755" y1="67143" x2="34696" y2="72843"/>
                            <a14:backgroundMark x1="15723" y1="66429" x2="28302" y2="67143"/>
                            <a14:backgroundMark x1="35535" y1="77143" x2="36944" y2="76852"/>
                          </a14:backgroundRemoval>
                        </a14:imgEffect>
                      </a14:imgLayer>
                    </a14:imgProps>
                  </a:ext>
                </a:extLst>
              </a:blip>
              <a:srcRect b="2303"/>
              <a:stretch>
                <a:fillRect/>
              </a:stretch>
            </p:blipFill>
            <p:spPr>
              <a:xfrm>
                <a:off x="8903368" y="6608031"/>
                <a:ext cx="2066704" cy="1778143"/>
              </a:xfrm>
              <a:prstGeom prst="rect">
                <a:avLst/>
              </a:prstGeom>
            </p:spPr>
          </p:pic>
          <p:sp>
            <p:nvSpPr>
              <p:cNvPr id="20" name="Elipse 12"/>
              <p:cNvSpPr/>
              <p:nvPr/>
            </p:nvSpPr>
            <p:spPr>
              <a:xfrm>
                <a:off x="8808191" y="6669595"/>
                <a:ext cx="1800000" cy="1800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p>
            </p:txBody>
          </p:sp>
          <p:grpSp>
            <p:nvGrpSpPr>
              <p:cNvPr id="29" name="Grupo 4"/>
              <p:cNvGrpSpPr/>
              <p:nvPr/>
            </p:nvGrpSpPr>
            <p:grpSpPr>
              <a:xfrm>
                <a:off x="3559893" y="3683256"/>
                <a:ext cx="1800000" cy="1800000"/>
                <a:chOff x="4345402" y="5923128"/>
                <a:chExt cx="2306594" cy="2179472"/>
              </a:xfrm>
              <a:noFill/>
            </p:grpSpPr>
            <p:sp>
              <p:nvSpPr>
                <p:cNvPr id="32" name="Elipse 3"/>
                <p:cNvSpPr/>
                <p:nvPr/>
              </p:nvSpPr>
              <p:spPr>
                <a:xfrm>
                  <a:off x="4345402" y="5923128"/>
                  <a:ext cx="2306594" cy="2179472"/>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p>
              </p:txBody>
            </p:sp>
            <p:pic>
              <p:nvPicPr>
                <p:cNvPr id="34" name="Imagen 1"/>
                <p:cNvPicPr>
                  <a:picLocks noChangeAspect="1"/>
                </p:cNvPicPr>
                <p:nvPr/>
              </p:nvPicPr>
              <p:blipFill>
                <a:blip r:embed="rId21" cstate="hqprint"/>
                <a:stretch>
                  <a:fillRect/>
                </a:stretch>
              </p:blipFill>
              <p:spPr>
                <a:xfrm>
                  <a:off x="4506496" y="6284767"/>
                  <a:ext cx="1893728" cy="1364390"/>
                </a:xfrm>
                <a:prstGeom prst="rect">
                  <a:avLst/>
                </a:prstGeom>
                <a:grpFill/>
              </p:spPr>
            </p:pic>
          </p:grpSp>
          <p:pic>
            <p:nvPicPr>
              <p:cNvPr id="35" name="Imagen 11"/>
              <p:cNvPicPr>
                <a:picLocks noChangeAspect="1"/>
              </p:cNvPicPr>
              <p:nvPr/>
            </p:nvPicPr>
            <p:blipFill rotWithShape="1">
              <a:blip r:embed="rId22" cstate="hqprint"/>
              <a:srcRect l="6724" t="-2118" r="24898"/>
              <a:stretch>
                <a:fillRect/>
              </a:stretch>
            </p:blipFill>
            <p:spPr>
              <a:xfrm>
                <a:off x="5677666" y="5002770"/>
                <a:ext cx="1288503" cy="1553839"/>
              </a:xfrm>
              <a:prstGeom prst="rect">
                <a:avLst/>
              </a:prstGeom>
              <a:noFill/>
            </p:spPr>
          </p:pic>
          <p:sp>
            <p:nvSpPr>
              <p:cNvPr id="36" name="Elipse 12"/>
              <p:cNvSpPr/>
              <p:nvPr/>
            </p:nvSpPr>
            <p:spPr>
              <a:xfrm>
                <a:off x="5425834" y="4825356"/>
                <a:ext cx="1800000" cy="1800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p>
            </p:txBody>
          </p:sp>
          <p:sp>
            <p:nvSpPr>
              <p:cNvPr id="38" name="Elipse 12"/>
              <p:cNvSpPr/>
              <p:nvPr/>
            </p:nvSpPr>
            <p:spPr>
              <a:xfrm>
                <a:off x="4136826" y="7585094"/>
                <a:ext cx="1800001" cy="1800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p>
            </p:txBody>
          </p:sp>
        </p:grpSp>
        <p:cxnSp>
          <p:nvCxnSpPr>
            <p:cNvPr id="12" name="Conector recto de flecha 73"/>
            <p:cNvCxnSpPr/>
            <p:nvPr/>
          </p:nvCxnSpPr>
          <p:spPr>
            <a:xfrm>
              <a:off x="6260540" y="5946226"/>
              <a:ext cx="1788247" cy="2128706"/>
            </a:xfrm>
            <a:prstGeom prst="straightConnector1">
              <a:avLst/>
            </a:prstGeom>
            <a:ln w="50800">
              <a:solidFill>
                <a:schemeClr val="accent1"/>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cxnSp>
          <p:nvCxnSpPr>
            <p:cNvPr id="13" name="Conector recto de flecha 62"/>
            <p:cNvCxnSpPr/>
            <p:nvPr/>
          </p:nvCxnSpPr>
          <p:spPr>
            <a:xfrm flipV="1">
              <a:off x="3379701" y="5460662"/>
              <a:ext cx="1235823" cy="527619"/>
            </a:xfrm>
            <a:prstGeom prst="straightConnector1">
              <a:avLst/>
            </a:prstGeom>
            <a:ln w="50800">
              <a:solidFill>
                <a:schemeClr val="accent1"/>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pic>
          <p:nvPicPr>
            <p:cNvPr id="21" name="Grafik 20" descr="Ein Bild, das Essen enthält.&#10;&#10;KI-generierte Inhalte können fehlerhaft sein.">
              <a:extLst>
                <a:ext uri="{FF2B5EF4-FFF2-40B4-BE49-F238E27FC236}">
                  <a16:creationId xmlns:a16="http://schemas.microsoft.com/office/drawing/2014/main" id="{0BE173E0-EF7A-5513-2FD7-98E4D4E78DA6}"/>
                </a:ext>
              </a:extLst>
            </p:cNvPr>
            <p:cNvPicPr>
              <a:picLocks noChangeAspect="1"/>
            </p:cNvPicPr>
            <p:nvPr/>
          </p:nvPicPr>
          <p:blipFill>
            <a:blip r:embed="rId23" cstate="print">
              <a:extLst>
                <a:ext uri="{BEBA8EAE-BF5A-486C-A8C5-ECC9F3942E4B}">
                  <a14:imgProps xmlns:a14="http://schemas.microsoft.com/office/drawing/2010/main">
                    <a14:imgLayer r:embed="rId24">
                      <a14:imgEffect>
                        <a14:backgroundRemoval t="7669" b="75563" l="9931" r="89954">
                          <a14:foregroundMark x1="48961" y1="72747" x2="48961" y2="72747"/>
                          <a14:foregroundMark x1="51501" y1="75563" x2="51501" y2="75563"/>
                          <a14:foregroundMark x1="75173" y1="64775" x2="75173" y2="64775"/>
                          <a14:backgroundMark x1="48210" y1="59835" x2="48210" y2="61438"/>
                          <a14:backgroundMark x1="52425" y1="69324" x2="52425" y2="69324"/>
                          <a14:backgroundMark x1="41224" y1="55633" x2="41224" y2="55633"/>
                          <a14:backgroundMark x1="59411" y1="49870" x2="59411" y2="49870"/>
                          <a14:backgroundMark x1="72055" y1="51430" x2="72055" y2="51430"/>
                          <a14:backgroundMark x1="72055" y1="68804" x2="72055" y2="68804"/>
                          <a14:backgroundMark x1="53002" y1="72487" x2="53002" y2="72487"/>
                          <a14:backgroundMark x1="40993" y1="56759" x2="40993" y2="56759"/>
                          <a14:backgroundMark x1="44111" y1="75347" x2="44111" y2="75347"/>
                          <a14:backgroundMark x1="49596" y1="68111" x2="66801" y2="58406"/>
                          <a14:backgroundMark x1="66801" y1="58406" x2="73152" y2="41291"/>
                          <a14:backgroundMark x1="73152" y1="41291" x2="50115" y2="52903"/>
                          <a14:backgroundMark x1="50115" y1="52903" x2="35970" y2="71360"/>
                          <a14:backgroundMark x1="35970" y1="71360" x2="64145" y2="64515"/>
                          <a14:backgroundMark x1="64145" y1="64515" x2="76328" y2="35312"/>
                          <a14:backgroundMark x1="76328" y1="35312" x2="76039" y2="33276"/>
                        </a14:backgroundRemoval>
                      </a14:imgEffect>
                    </a14:imgLayer>
                  </a14:imgProps>
                </a:ext>
                <a:ext uri="{28A0092B-C50C-407E-A947-70E740481C1C}">
                  <a14:useLocalDpi xmlns:a14="http://schemas.microsoft.com/office/drawing/2010/main" val="0"/>
                </a:ext>
              </a:extLst>
            </a:blip>
            <a:srcRect l="13749" t="9194" r="26182" b="47897"/>
            <a:stretch>
              <a:fillRect/>
            </a:stretch>
          </p:blipFill>
          <p:spPr>
            <a:xfrm rot="5400000">
              <a:off x="3677723" y="6495652"/>
              <a:ext cx="1479367" cy="1408213"/>
            </a:xfrm>
            <a:prstGeom prst="rect">
              <a:avLst/>
            </a:prstGeom>
          </p:spPr>
        </p:pic>
        <p:pic>
          <p:nvPicPr>
            <p:cNvPr id="44" name="Grafik 43" descr="Ein Bild, das Vogel, Schnabel, sitzen, Feder enthält.&#10;&#10;KI-generierte Inhalte können fehlerhaft sein.">
              <a:extLst>
                <a:ext uri="{FF2B5EF4-FFF2-40B4-BE49-F238E27FC236}">
                  <a16:creationId xmlns:a16="http://schemas.microsoft.com/office/drawing/2014/main" id="{F6FE254B-A3EF-D764-2BFB-5D5329DC273E}"/>
                </a:ext>
              </a:extLst>
            </p:cNvPr>
            <p:cNvPicPr>
              <a:picLocks noChangeAspect="1"/>
            </p:cNvPicPr>
            <p:nvPr/>
          </p:nvPicPr>
          <p:blipFill>
            <a:blip r:embed="rId25" cstate="print">
              <a:extLst>
                <a:ext uri="{BEBA8EAE-BF5A-486C-A8C5-ECC9F3942E4B}">
                  <a14:imgProps xmlns:a14="http://schemas.microsoft.com/office/drawing/2010/main">
                    <a14:imgLayer r:embed="rId26">
                      <a14:imgEffect>
                        <a14:backgroundRemoval t="9843" b="98770" l="5859" r="89893">
                          <a14:foregroundMark x1="9884" y1="82718" x2="9258" y2="84899"/>
                          <a14:foregroundMark x1="5903" y1="84899" x2="5903" y2="84899"/>
                          <a14:foregroundMark x1="16771" y1="67170" x2="16771" y2="67170"/>
                          <a14:foregroundMark x1="19231" y1="67729" x2="22764" y2="75224"/>
                          <a14:foregroundMark x1="61628" y1="98770" x2="64267" y2="98770"/>
                        </a14:backgroundRemoval>
                      </a14:imgEffect>
                    </a14:imgLayer>
                  </a14:imgProps>
                </a:ext>
                <a:ext uri="{28A0092B-C50C-407E-A947-70E740481C1C}">
                  <a14:useLocalDpi xmlns:a14="http://schemas.microsoft.com/office/drawing/2010/main" val="0"/>
                </a:ext>
              </a:extLst>
            </a:blip>
            <a:stretch>
              <a:fillRect/>
            </a:stretch>
          </p:blipFill>
          <p:spPr>
            <a:xfrm>
              <a:off x="11034790" y="7899559"/>
              <a:ext cx="1907748" cy="1525516"/>
            </a:xfrm>
            <a:prstGeom prst="rect">
              <a:avLst/>
            </a:prstGeom>
          </p:spPr>
        </p:pic>
        <p:pic>
          <p:nvPicPr>
            <p:cNvPr id="46" name="Grafik 45" descr="Ein Bild, das Vogel, Raubvogel, Eule, Schnabel enthält.&#10;&#10;KI-generierte Inhalte können fehlerhaft sein.">
              <a:extLst>
                <a:ext uri="{FF2B5EF4-FFF2-40B4-BE49-F238E27FC236}">
                  <a16:creationId xmlns:a16="http://schemas.microsoft.com/office/drawing/2014/main" id="{27AF9BB3-53F9-F8A7-1FCA-413CF5DE7A34}"/>
                </a:ext>
              </a:extLst>
            </p:cNvPr>
            <p:cNvPicPr>
              <a:picLocks noChangeAspect="1"/>
            </p:cNvPicPr>
            <p:nvPr/>
          </p:nvPicPr>
          <p:blipFill>
            <a:blip r:embed="rId27" cstate="print">
              <a:extLst>
                <a:ext uri="{BEBA8EAE-BF5A-486C-A8C5-ECC9F3942E4B}">
                  <a14:imgProps xmlns:a14="http://schemas.microsoft.com/office/drawing/2010/main">
                    <a14:imgLayer r:embed="rId28">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2009058" y="5260447"/>
              <a:ext cx="1454170" cy="2177691"/>
            </a:xfrm>
            <a:prstGeom prst="rect">
              <a:avLst/>
            </a:prstGeom>
          </p:spPr>
        </p:pic>
        <p:cxnSp>
          <p:nvCxnSpPr>
            <p:cNvPr id="53" name="Conector recto de flecha 73">
              <a:extLst>
                <a:ext uri="{FF2B5EF4-FFF2-40B4-BE49-F238E27FC236}">
                  <a16:creationId xmlns:a16="http://schemas.microsoft.com/office/drawing/2014/main" id="{7AA56658-FD3B-1468-75C1-B58B092BE5B7}"/>
                </a:ext>
              </a:extLst>
            </p:cNvPr>
            <p:cNvCxnSpPr>
              <a:cxnSpLocks/>
            </p:cNvCxnSpPr>
            <p:nvPr/>
          </p:nvCxnSpPr>
          <p:spPr>
            <a:xfrm>
              <a:off x="4741190" y="7828203"/>
              <a:ext cx="466904" cy="98072"/>
            </a:xfrm>
            <a:prstGeom prst="straightConnector1">
              <a:avLst/>
            </a:prstGeom>
            <a:ln w="50800">
              <a:solidFill>
                <a:srgbClr val="0070C0"/>
              </a:solidFill>
              <a:headEnd type="oval" w="sm" len="sm"/>
              <a:tailEnd type="stealth" w="lg" len="lg"/>
            </a:ln>
          </p:spPr>
          <p:style>
            <a:lnRef idx="1">
              <a:schemeClr val="accent1"/>
            </a:lnRef>
            <a:fillRef idx="0">
              <a:schemeClr val="accent1"/>
            </a:fillRef>
            <a:effectRef idx="0">
              <a:schemeClr val="accent1"/>
            </a:effectRef>
            <a:fontRef idx="minor">
              <a:schemeClr val="tx1"/>
            </a:fontRef>
          </p:style>
        </p:cxnSp>
        <p:pic>
          <p:nvPicPr>
            <p:cNvPr id="61" name="Imagen 18">
              <a:extLst>
                <a:ext uri="{FF2B5EF4-FFF2-40B4-BE49-F238E27FC236}">
                  <a16:creationId xmlns:a16="http://schemas.microsoft.com/office/drawing/2014/main" id="{B1DB0EF7-01D3-D51F-4D03-EFF0E3049A46}"/>
                </a:ext>
              </a:extLst>
            </p:cNvPr>
            <p:cNvPicPr>
              <a:picLocks noChangeAspect="1"/>
            </p:cNvPicPr>
            <p:nvPr/>
          </p:nvPicPr>
          <p:blipFill>
            <a:blip r:embed="rId29" cstate="print">
              <a:extLst>
                <a:ext uri="{BEBA8EAE-BF5A-486C-A8C5-ECC9F3942E4B}">
                  <a14:imgProps xmlns:a14="http://schemas.microsoft.com/office/drawing/2010/main">
                    <a14:imgLayer r:embed="rId30">
                      <a14:imgEffect>
                        <a14:backgroundRemoval t="9816" b="89571" l="9816" r="91002">
                          <a14:foregroundMark x1="11043" y1="70245" x2="9816" y2="70859"/>
                          <a14:foregroundMark x1="86299" y1="46626" x2="91002" y2="49387"/>
                        </a14:backgroundRemoval>
                      </a14:imgEffect>
                    </a14:imgLayer>
                  </a14:imgProps>
                </a:ext>
                <a:ext uri="{28A0092B-C50C-407E-A947-70E740481C1C}">
                  <a14:useLocalDpi xmlns:a14="http://schemas.microsoft.com/office/drawing/2010/main" val="0"/>
                </a:ext>
              </a:extLst>
            </a:blip>
            <a:srcRect l="5901" r="5901"/>
            <a:stretch/>
          </p:blipFill>
          <p:spPr>
            <a:xfrm>
              <a:off x="7597316" y="7873280"/>
              <a:ext cx="1396382" cy="1055494"/>
            </a:xfrm>
            <a:prstGeom prst="rect">
              <a:avLst/>
            </a:prstGeom>
          </p:spPr>
        </p:pic>
        <p:pic>
          <p:nvPicPr>
            <p:cNvPr id="64" name="Grafik 63" descr="Ein Bild, das Wirbellose, Insekt, Gliederfüßer, Schädling enthält.&#10;&#10;KI-generierte Inhalte können fehlerhaft sein.">
              <a:extLst>
                <a:ext uri="{FF2B5EF4-FFF2-40B4-BE49-F238E27FC236}">
                  <a16:creationId xmlns:a16="http://schemas.microsoft.com/office/drawing/2014/main" id="{5E3AC435-4C44-0D92-2D4F-DF30C28E4009}"/>
                </a:ext>
              </a:extLst>
            </p:cNvPr>
            <p:cNvPicPr>
              <a:picLocks noChangeAspect="1"/>
            </p:cNvPicPr>
            <p:nvPr/>
          </p:nvPicPr>
          <p:blipFill>
            <a:blip r:embed="rId31" cstate="print">
              <a:extLst>
                <a:ext uri="{BEBA8EAE-BF5A-486C-A8C5-ECC9F3942E4B}">
                  <a14:imgProps xmlns:a14="http://schemas.microsoft.com/office/drawing/2010/main">
                    <a14:imgLayer r:embed="rId32">
                      <a14:imgEffect>
                        <a14:backgroundRemoval t="10000" b="90000" l="10000" r="90000">
                          <a14:foregroundMark x1="37812" y1="57521" x2="31432" y2="63035"/>
                          <a14:foregroundMark x1="31432" y1="63035" x2="29756" y2="67755"/>
                          <a14:foregroundMark x1="40959" y1="72475" x2="41605" y2="64358"/>
                          <a14:foregroundMark x1="41605" y1="64358" x2="43575" y2="61712"/>
                          <a14:foregroundMark x1="70730" y1="56665" x2="71029" y2="55057"/>
                          <a14:foregroundMark x1="59913" y1="23407" x2="59335" y2="22761"/>
                          <a14:foregroundMark x1="69174" y1="33759" x2="67822" y2="32249"/>
                          <a14:foregroundMark x1="48429" y1="18461" x2="32660" y2="12242"/>
                          <a14:foregroundMark x1="50153" y1="19140" x2="48710" y2="18571"/>
                          <a14:foregroundMark x1="22477" y1="11329" x2="21439" y2="11241"/>
                          <a14:foregroundMark x1="25701" y1="11601" x2="24424" y2="11493"/>
                          <a14:foregroundMark x1="17261" y1="15138" x2="10967" y2="26908"/>
                          <a14:foregroundMark x1="19435" y1="11072" x2="19071" y2="11753"/>
                          <a14:foregroundMark x1="10967" y1="26908" x2="11990" y2="30161"/>
                          <a14:foregroundMark x1="18076" y1="43380" x2="31344" y2="47596"/>
                          <a14:foregroundMark x1="15936" y1="42700" x2="16189" y2="42780"/>
                          <a14:foregroundMark x1="31344" y1="47596" x2="40782" y2="47287"/>
                          <a14:foregroundMark x1="40782" y1="47287" x2="40959" y2="47287"/>
                          <a14:foregroundMark x1="40606" y1="71945" x2="39900" y2="69607"/>
                          <a14:foregroundMark x1="50250" y1="66961" x2="48839" y2="66431"/>
                          <a14:backgroundMark x1="48486" y1="14160" x2="49191" y2="18394"/>
                          <a14:backgroundMark x1="55660" y1="20468" x2="58306" y2="25187"/>
                          <a14:backgroundMark x1="67745" y1="38862" x2="69333" y2="35465"/>
                          <a14:backgroundMark x1="59512" y1="24702" x2="64951" y2="31848"/>
                          <a14:backgroundMark x1="64951" y1="31848" x2="70891" y2="48743"/>
                          <a14:backgroundMark x1="70891" y1="48743" x2="71067" y2="56418"/>
                          <a14:backgroundMark x1="71067" y1="56418" x2="72655" y2="60918"/>
                          <a14:backgroundMark x1="64599" y1="27834" x2="69391" y2="32201"/>
                          <a14:backgroundMark x1="69391" y1="32201" x2="73126" y2="40803"/>
                          <a14:backgroundMark x1="73126" y1="40803" x2="62158" y2="26246"/>
                          <a14:backgroundMark x1="71597" y1="47772" x2="70303" y2="41067"/>
                          <a14:backgroundMark x1="70303" y1="41067" x2="66245" y2="31628"/>
                          <a14:backgroundMark x1="66245" y1="31628" x2="60570" y2="24349"/>
                          <a14:backgroundMark x1="60570" y1="24349" x2="70597" y2="37406"/>
                          <a14:backgroundMark x1="70597" y1="37406" x2="71979" y2="57962"/>
                          <a14:backgroundMark x1="71979" y1="57962" x2="68450" y2="59330"/>
                          <a14:backgroundMark x1="67921" y1="32025" x2="50809" y2="20379"/>
                          <a14:backgroundMark x1="50809" y1="20379" x2="58894" y2="23114"/>
                          <a14:backgroundMark x1="58894" y1="23114" x2="50250" y2="19409"/>
                          <a14:backgroundMark x1="60218" y1="24702" x2="67921" y2="28893"/>
                          <a14:backgroundMark x1="70009" y1="30745" x2="62482" y2="32422"/>
                          <a14:backgroundMark x1="62482" y1="32422" x2="60923" y2="32025"/>
                          <a14:backgroundMark x1="34490" y1="55404" x2="33961" y2="53816"/>
                          <a14:backgroundMark x1="11820" y1="30304" x2="17524" y2="43846"/>
                          <a14:backgroundMark x1="17524" y1="43846" x2="6704" y2="28496"/>
                          <a14:backgroundMark x1="16613" y1="14380" x2="31491" y2="11292"/>
                          <a14:backgroundMark x1="31491" y1="11292" x2="35284" y2="11292"/>
                          <a14:backgroundMark x1="20053" y1="11557" x2="26198" y2="11292"/>
                          <a14:backgroundMark x1="24669" y1="12042" x2="17936" y2="12880"/>
                          <a14:backgroundMark x1="17936" y1="12880" x2="22670" y2="11998"/>
                          <a14:backgroundMark x1="22670" y1="11998" x2="23640" y2="11292"/>
                          <a14:backgroundMark x1="20229" y1="11557" x2="20229" y2="11557"/>
                          <a14:backgroundMark x1="22787" y1="12307" x2="18994" y2="8999"/>
                          <a14:backgroundMark x1="18994" y1="8999" x2="21405" y2="11292"/>
                          <a14:backgroundMark x1="15260" y1="41597" x2="16113" y2="41597"/>
                          <a14:backgroundMark x1="40076" y1="61403" x2="40076" y2="61138"/>
                        </a14:backgroundRemoval>
                      </a14:imgEffect>
                    </a14:imgLayer>
                  </a14:imgProps>
                </a:ext>
                <a:ext uri="{28A0092B-C50C-407E-A947-70E740481C1C}">
                  <a14:useLocalDpi xmlns:a14="http://schemas.microsoft.com/office/drawing/2010/main" val="0"/>
                </a:ext>
              </a:extLst>
            </a:blip>
            <a:stretch>
              <a:fillRect/>
            </a:stretch>
          </p:blipFill>
          <p:spPr>
            <a:xfrm>
              <a:off x="5015964" y="7714157"/>
              <a:ext cx="1728128" cy="1151916"/>
            </a:xfrm>
            <a:prstGeom prst="rect">
              <a:avLst/>
            </a:prstGeom>
          </p:spPr>
        </p:pic>
      </p:grpSp>
      <p:sp>
        <p:nvSpPr>
          <p:cNvPr id="18" name="Rechteck 17">
            <a:extLst>
              <a:ext uri="{FF2B5EF4-FFF2-40B4-BE49-F238E27FC236}">
                <a16:creationId xmlns:a16="http://schemas.microsoft.com/office/drawing/2014/main" id="{FC2CE7C4-66C6-C01F-9C4C-FCF54096D1C9}"/>
              </a:ext>
            </a:extLst>
          </p:cNvPr>
          <p:cNvSpPr/>
          <p:nvPr/>
        </p:nvSpPr>
        <p:spPr>
          <a:xfrm>
            <a:off x="15162861" y="0"/>
            <a:ext cx="2429691" cy="1554480"/>
          </a:xfrm>
          <a:prstGeom prst="rect">
            <a:avLst/>
          </a:prstGeom>
          <a:solidFill>
            <a:schemeClr val="accent5">
              <a:lumMod val="20000"/>
              <a:lumOff val="80000"/>
            </a:schemeClr>
          </a:solidFill>
        </p:spPr>
        <p:style>
          <a:lnRef idx="3">
            <a:schemeClr val="lt1"/>
          </a:lnRef>
          <a:fillRef idx="1">
            <a:schemeClr val="accent5"/>
          </a:fillRef>
          <a:effectRef idx="1">
            <a:schemeClr val="accent5"/>
          </a:effectRef>
          <a:fontRef idx="minor">
            <a:schemeClr val="lt1"/>
          </a:fontRef>
        </p:style>
        <p:txBody>
          <a:bodyPr bIns="180000" rtlCol="0" anchor="b"/>
          <a:lstStyle/>
          <a:p>
            <a:pPr>
              <a:spcAft>
                <a:spcPts val="1200"/>
              </a:spcAft>
            </a:pPr>
            <a:r>
              <a:rPr lang="es-BO" sz="2000" b="1" dirty="0">
                <a:solidFill>
                  <a:sysClr val="windowText" lastClr="000000"/>
                </a:solidFill>
                <a:latin typeface="Gill Sans MT" panose="020B0502020104020203" pitchFamily="34" charset="0"/>
              </a:rPr>
              <a:t>Hoja de trabajo</a:t>
            </a:r>
          </a:p>
          <a:p>
            <a:pPr>
              <a:spcAft>
                <a:spcPts val="1200"/>
              </a:spcAft>
            </a:pPr>
            <a:r>
              <a:rPr lang="es-BO" sz="2000" b="1" dirty="0">
                <a:solidFill>
                  <a:sysClr val="windowText" lastClr="000000"/>
                </a:solidFill>
                <a:latin typeface="Gill Sans MT" panose="020B0502020104020203" pitchFamily="34" charset="0"/>
              </a:rPr>
              <a:t>Solución</a:t>
            </a:r>
          </a:p>
        </p:txBody>
      </p:sp>
      <p:sp>
        <p:nvSpPr>
          <p:cNvPr id="3" name="Textfeld 2">
            <a:extLst>
              <a:ext uri="{FF2B5EF4-FFF2-40B4-BE49-F238E27FC236}">
                <a16:creationId xmlns:a16="http://schemas.microsoft.com/office/drawing/2014/main" id="{BDDBD8FA-E594-9612-4D84-54A95D59BD5E}"/>
              </a:ext>
            </a:extLst>
          </p:cNvPr>
          <p:cNvSpPr txBox="1"/>
          <p:nvPr/>
        </p:nvSpPr>
        <p:spPr>
          <a:xfrm>
            <a:off x="414068" y="12956875"/>
            <a:ext cx="312906" cy="369332"/>
          </a:xfrm>
          <a:prstGeom prst="rect">
            <a:avLst/>
          </a:prstGeom>
          <a:noFill/>
        </p:spPr>
        <p:txBody>
          <a:bodyPr wrap="none" rtlCol="0">
            <a:spAutoFit/>
          </a:bodyPr>
          <a:lstStyle/>
          <a:p>
            <a:fld id="{8B3F0124-4403-4EC6-8B92-3250D7229C10}" type="slidenum">
              <a:rPr lang="es-BO" smtClean="0"/>
              <a:t>2</a:t>
            </a:fld>
            <a:endParaRPr lang="es-BO" dirty="0"/>
          </a:p>
        </p:txBody>
      </p:sp>
    </p:spTree>
  </p:cSld>
  <p:clrMapOvr>
    <a:masterClrMapping/>
  </p:clrMapOvr>
</p:sld>
</file>

<file path=ppt/theme/theme1.xml><?xml version="1.0" encoding="utf-8"?>
<a:theme xmlns:a="http://schemas.openxmlformats.org/drawingml/2006/main" name="Design1">
  <a:themeElements>
    <a:clrScheme name="SysCom_21">
      <a:dk1>
        <a:sysClr val="windowText" lastClr="000000"/>
      </a:dk1>
      <a:lt1>
        <a:sysClr val="window" lastClr="FFFFFF"/>
      </a:lt1>
      <a:dk2>
        <a:srgbClr val="44546A"/>
      </a:dk2>
      <a:lt2>
        <a:srgbClr val="B5E17B"/>
      </a:lt2>
      <a:accent1>
        <a:srgbClr val="5B881F"/>
      </a:accent1>
      <a:accent2>
        <a:srgbClr val="006C8E"/>
      </a:accent2>
      <a:accent3>
        <a:srgbClr val="E49F15"/>
      </a:accent3>
      <a:accent4>
        <a:srgbClr val="AEA74C"/>
      </a:accent4>
      <a:accent5>
        <a:srgbClr val="BFBFBF"/>
      </a:accent5>
      <a:accent6>
        <a:srgbClr val="F2F2F2"/>
      </a:accent6>
      <a:hlink>
        <a:srgbClr val="006C8E"/>
      </a:hlink>
      <a:folHlink>
        <a:srgbClr val="757070"/>
      </a:folHlink>
    </a:clrScheme>
    <a:fontScheme name="Arial 2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Design1</Template>
  <TotalTime>0</TotalTime>
  <Words>312</Words>
  <Application>Microsoft Office PowerPoint</Application>
  <PresentationFormat>Benutzerdefiniert</PresentationFormat>
  <Paragraphs>31</Paragraphs>
  <Slides>2</Slides>
  <Notes>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2</vt:i4>
      </vt:variant>
    </vt:vector>
  </HeadingPairs>
  <TitlesOfParts>
    <vt:vector size="5" baseType="lpstr">
      <vt:lpstr>Arial</vt:lpstr>
      <vt:lpstr>Gill Sans MT</vt:lpstr>
      <vt:lpstr>Design1</vt:lpstr>
      <vt:lpstr>5.3 La red trófica de los suelos</vt:lpstr>
      <vt:lpstr>5.3 La red trófica de los suelos</vt:lpstr>
    </vt:vector>
  </TitlesOfParts>
  <Company>FiBL, ECOTOP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5.3 La red trófica de los suelos</dc:title>
  <dc:subject>Cacao en sistemas agroforestales. Material didáctico para facilitadores</dc:subject>
  <dc:creator>Johanna Rüegg (FiBL), Joachim Milz (ECOTOP), Barbora Tůmová (FiBL), Thomas Bernet (FiBL)</dc:creator>
  <cp:keywords>cacao, frutos tropicales, orgánico, proyecto SysCom, manual, currículo, materiales didácticos, sistemas agroforestales, agroforestería dinámica, agroforestería sintrópica, agricultura sostenible, agricultura orgánica, sistemas de cultivo, biodiversidad, fertilidad del suelo, productividad, rentabilidad, concientización, implementación, guía de actividades, facilitación, moderación, participativo,hoja de trabajo, póster, folleto, vídeo, diapositiva, módulos temáticos, Bolivia</cp:keywords>
  <cp:lastModifiedBy>Gilles Weidmann</cp:lastModifiedBy>
  <cp:revision>174</cp:revision>
  <cp:lastPrinted>2024-03-20T17:49:00Z</cp:lastPrinted>
  <dcterms:created xsi:type="dcterms:W3CDTF">2020-11-11T15:53:00Z</dcterms:created>
  <dcterms:modified xsi:type="dcterms:W3CDTF">2026-10-20T12:36:20Z</dcterms:modified>
  <cp:category>Hoja de trabajo</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5AB2F92DCA3D454D81A93CAE53ABA6BE_13</vt:lpwstr>
  </property>
  <property fmtid="{D5CDD505-2E9C-101B-9397-08002B2CF9AE}" pid="3" name="KSOProductBuildVer">
    <vt:lpwstr>3082-12.2.0.23196</vt:lpwstr>
  </property>
</Properties>
</file>