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1" r:id="rId4"/>
  </p:sldMasterIdLst>
  <p:notesMasterIdLst>
    <p:notesMasterId r:id="rId26"/>
  </p:notesMasterIdLst>
  <p:handoutMasterIdLst>
    <p:handoutMasterId r:id="rId27"/>
  </p:handoutMasterIdLst>
  <p:sldIdLst>
    <p:sldId id="327" r:id="rId5"/>
    <p:sldId id="268" r:id="rId6"/>
    <p:sldId id="269" r:id="rId7"/>
    <p:sldId id="319" r:id="rId8"/>
    <p:sldId id="325" r:id="rId9"/>
    <p:sldId id="275" r:id="rId10"/>
    <p:sldId id="332" r:id="rId11"/>
    <p:sldId id="265" r:id="rId12"/>
    <p:sldId id="322" r:id="rId13"/>
    <p:sldId id="277" r:id="rId14"/>
    <p:sldId id="328" r:id="rId15"/>
    <p:sldId id="278" r:id="rId16"/>
    <p:sldId id="323" r:id="rId17"/>
    <p:sldId id="326" r:id="rId18"/>
    <p:sldId id="329" r:id="rId19"/>
    <p:sldId id="331" r:id="rId20"/>
    <p:sldId id="292" r:id="rId21"/>
    <p:sldId id="294" r:id="rId22"/>
    <p:sldId id="295" r:id="rId23"/>
    <p:sldId id="324" r:id="rId24"/>
    <p:sldId id="330" r:id="rId25"/>
  </p:sldIdLst>
  <p:sldSz cx="9144000" cy="6858000" type="screen4x3"/>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67A3E2E5-28FD-40C8-9FB2-FB23F5046499}">
          <p14:sldIdLst>
            <p14:sldId id="327"/>
          </p14:sldIdLst>
        </p14:section>
        <p14:section name="Ecofisiologia cacao, historia &amp; diagnostico AF" id="{D41472E0-EF95-428D-B287-2619E15D6F56}">
          <p14:sldIdLst>
            <p14:sldId id="268"/>
            <p14:sldId id="269"/>
            <p14:sldId id="319"/>
            <p14:sldId id="325"/>
          </p14:sldIdLst>
        </p14:section>
        <p14:section name="Clasificación de los sistemas AF" id="{A79E1F99-71C2-40AF-B22F-CEB351D5363C}">
          <p14:sldIdLst>
            <p14:sldId id="275"/>
            <p14:sldId id="332"/>
            <p14:sldId id="265"/>
            <p14:sldId id="322"/>
            <p14:sldId id="277"/>
            <p14:sldId id="328"/>
            <p14:sldId id="278"/>
            <p14:sldId id="323"/>
            <p14:sldId id="326"/>
            <p14:sldId id="329"/>
            <p14:sldId id="331"/>
            <p14:sldId id="292"/>
            <p14:sldId id="294"/>
            <p14:sldId id="295"/>
            <p14:sldId id="324"/>
            <p14:sldId id="33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utze David" initials="BD" lastIdx="4" clrIdx="0">
    <p:extLst>
      <p:ext uri="{19B8F6BF-5375-455C-9EA6-DF929625EA0E}">
        <p15:presenceInfo xmlns:p15="http://schemas.microsoft.com/office/powerpoint/2012/main" userId="S-1-5-21-1635401191-1135830115-316617838-32590" providerId="AD"/>
      </p:ext>
    </p:extLst>
  </p:cmAuthor>
  <p:cmAuthor id="2" name="Johanna Rüegg" initials="JR" lastIdx="7" clrIdx="1">
    <p:extLst>
      <p:ext uri="{19B8F6BF-5375-455C-9EA6-DF929625EA0E}">
        <p15:presenceInfo xmlns:p15="http://schemas.microsoft.com/office/powerpoint/2012/main" userId="S-1-5-21-1635401191-1135830115-316617838-72051" providerId="AD"/>
      </p:ext>
    </p:extLst>
  </p:cmAuthor>
  <p:cmAuthor id="3" name="Tumova Barbora" initials="TB" lastIdx="17" clrIdx="2">
    <p:extLst>
      <p:ext uri="{19B8F6BF-5375-455C-9EA6-DF929625EA0E}">
        <p15:presenceInfo xmlns:p15="http://schemas.microsoft.com/office/powerpoint/2012/main" userId="S-1-5-21-1635401191-1135830115-316617838-73704" providerId="AD"/>
      </p:ext>
    </p:extLst>
  </p:cmAuthor>
  <p:cmAuthor id="4" name="Schneider Monika" initials="SM" lastIdx="1" clrIdx="3">
    <p:extLst>
      <p:ext uri="{19B8F6BF-5375-455C-9EA6-DF929625EA0E}">
        <p15:presenceInfo xmlns:p15="http://schemas.microsoft.com/office/powerpoint/2012/main" userId="S-1-5-21-1635401191-1135830115-316617838-17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EEBEC"/>
    <a:srgbClr val="FDDC7F"/>
    <a:srgbClr val="FE5F44"/>
    <a:srgbClr val="FCFF7D"/>
    <a:srgbClr val="8D53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unkle Formatvorlage 2 - Akzent 1/Akz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Designformatvorlage 1 - Akz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77" autoAdjust="0"/>
    <p:restoredTop sz="87052" autoAdjust="0"/>
  </p:normalViewPr>
  <p:slideViewPr>
    <p:cSldViewPr>
      <p:cViewPr varScale="1">
        <p:scale>
          <a:sx n="83" d="100"/>
          <a:sy n="83" d="100"/>
        </p:scale>
        <p:origin x="1166" y="67"/>
      </p:cViewPr>
      <p:guideLst>
        <p:guide orient="horz" pos="2160"/>
        <p:guide pos="2880"/>
      </p:guideLst>
    </p:cSldViewPr>
  </p:slideViewPr>
  <p:outlineViewPr>
    <p:cViewPr>
      <p:scale>
        <a:sx n="33" d="100"/>
        <a:sy n="33" d="100"/>
      </p:scale>
      <p:origin x="0" y="-2193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44" d="100"/>
          <a:sy n="44" d="100"/>
        </p:scale>
        <p:origin x="2740" y="84"/>
      </p:cViewPr>
      <p:guideLst/>
    </p:cSldViewPr>
  </p:notesViewPr>
  <p:gridSpacing cx="90001" cy="90001"/>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s-BO"/>
          </a:p>
        </p:txBody>
      </p:sp>
      <p:sp>
        <p:nvSpPr>
          <p:cNvPr id="3" name="Datumsplatzhalter 2"/>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endParaRPr lang="es-BO" dirty="0"/>
          </a:p>
        </p:txBody>
      </p:sp>
      <p:sp>
        <p:nvSpPr>
          <p:cNvPr id="4" name="Fußzeilenplatzhalter 3"/>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es-BO"/>
          </a:p>
        </p:txBody>
      </p:sp>
      <p:sp>
        <p:nvSpPr>
          <p:cNvPr id="5" name="Foliennummernplatzhalter 4"/>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7AD9B6C0-42C4-4C8B-93DC-1E9966D1A8CD}" type="slidenum">
              <a:rPr lang="es-BO" smtClean="0"/>
              <a:t>‹Nr.›</a:t>
            </a:fld>
            <a:endParaRPr lang="es-BO"/>
          </a:p>
        </p:txBody>
      </p:sp>
    </p:spTree>
    <p:extLst>
      <p:ext uri="{BB962C8B-B14F-4D97-AF65-F5344CB8AC3E}">
        <p14:creationId xmlns:p14="http://schemas.microsoft.com/office/powerpoint/2010/main" val="186462808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8427" cy="513508"/>
          </a:xfrm>
          <a:prstGeom prst="rect">
            <a:avLst/>
          </a:prstGeom>
        </p:spPr>
        <p:txBody>
          <a:bodyPr vert="horz" lIns="94768" tIns="47384" rIns="94768" bIns="47384" rtlCol="0"/>
          <a:lstStyle>
            <a:lvl1pPr algn="l">
              <a:defRPr sz="1200"/>
            </a:lvl1pPr>
          </a:lstStyle>
          <a:p>
            <a:endParaRPr lang="de-CH"/>
          </a:p>
        </p:txBody>
      </p:sp>
      <p:sp>
        <p:nvSpPr>
          <p:cNvPr id="3" name="Datumsplatzhalter 2"/>
          <p:cNvSpPr>
            <a:spLocks noGrp="1"/>
          </p:cNvSpPr>
          <p:nvPr>
            <p:ph type="dt" idx="1"/>
          </p:nvPr>
        </p:nvSpPr>
        <p:spPr>
          <a:xfrm>
            <a:off x="4023992" y="0"/>
            <a:ext cx="3078427" cy="513508"/>
          </a:xfrm>
          <a:prstGeom prst="rect">
            <a:avLst/>
          </a:prstGeom>
        </p:spPr>
        <p:txBody>
          <a:bodyPr vert="horz" lIns="94768" tIns="47384" rIns="94768" bIns="47384" rtlCol="0"/>
          <a:lstStyle>
            <a:lvl1pPr algn="r">
              <a:defRPr sz="1200"/>
            </a:lvl1pPr>
          </a:lstStyle>
          <a:p>
            <a:fld id="{CF5D6DF2-9A03-4557-924D-DDC0AE79199E}" type="datetime1">
              <a:rPr lang="de-CH" smtClean="0"/>
              <a:t>20.10.2026</a:t>
            </a:fld>
            <a:endParaRPr lang="de-CH"/>
          </a:p>
        </p:txBody>
      </p:sp>
      <p:sp>
        <p:nvSpPr>
          <p:cNvPr id="4" name="Folienbildplatzhalter 3"/>
          <p:cNvSpPr>
            <a:spLocks noGrp="1" noRot="1" noChangeAspect="1"/>
          </p:cNvSpPr>
          <p:nvPr>
            <p:ph type="sldImg" idx="2"/>
          </p:nvPr>
        </p:nvSpPr>
        <p:spPr>
          <a:xfrm>
            <a:off x="1249363" y="1279525"/>
            <a:ext cx="4605337" cy="3454400"/>
          </a:xfrm>
          <a:prstGeom prst="rect">
            <a:avLst/>
          </a:prstGeom>
          <a:noFill/>
          <a:ln w="12700">
            <a:solidFill>
              <a:prstClr val="black"/>
            </a:solidFill>
          </a:ln>
        </p:spPr>
        <p:txBody>
          <a:bodyPr vert="horz" lIns="94768" tIns="47384" rIns="94768" bIns="47384" rtlCol="0" anchor="ctr"/>
          <a:lstStyle/>
          <a:p>
            <a:endParaRPr lang="de-CH"/>
          </a:p>
        </p:txBody>
      </p:sp>
      <p:sp>
        <p:nvSpPr>
          <p:cNvPr id="5" name="Notizenplatzhalter 4"/>
          <p:cNvSpPr>
            <a:spLocks noGrp="1"/>
          </p:cNvSpPr>
          <p:nvPr>
            <p:ph type="body" sz="quarter" idx="3"/>
          </p:nvPr>
        </p:nvSpPr>
        <p:spPr>
          <a:xfrm>
            <a:off x="710407" y="4925407"/>
            <a:ext cx="5683250" cy="4029879"/>
          </a:xfrm>
          <a:prstGeom prst="rect">
            <a:avLst/>
          </a:prstGeom>
        </p:spPr>
        <p:txBody>
          <a:bodyPr vert="horz" lIns="94768" tIns="47384" rIns="94768" bIns="47384"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1" y="9721107"/>
            <a:ext cx="3078427" cy="513507"/>
          </a:xfrm>
          <a:prstGeom prst="rect">
            <a:avLst/>
          </a:prstGeom>
        </p:spPr>
        <p:txBody>
          <a:bodyPr vert="horz" lIns="94768" tIns="47384" rIns="94768" bIns="47384" rtlCol="0" anchor="b"/>
          <a:lstStyle>
            <a:lvl1pPr algn="l">
              <a:defRPr sz="1200"/>
            </a:lvl1pPr>
          </a:lstStyle>
          <a:p>
            <a:endParaRPr lang="de-CH"/>
          </a:p>
        </p:txBody>
      </p:sp>
      <p:sp>
        <p:nvSpPr>
          <p:cNvPr id="7" name="Foliennummernplatzhalter 6"/>
          <p:cNvSpPr>
            <a:spLocks noGrp="1"/>
          </p:cNvSpPr>
          <p:nvPr>
            <p:ph type="sldNum" sz="quarter" idx="5"/>
          </p:nvPr>
        </p:nvSpPr>
        <p:spPr>
          <a:xfrm>
            <a:off x="4023992" y="9721107"/>
            <a:ext cx="3078427" cy="513507"/>
          </a:xfrm>
          <a:prstGeom prst="rect">
            <a:avLst/>
          </a:prstGeom>
        </p:spPr>
        <p:txBody>
          <a:bodyPr vert="horz" lIns="94768" tIns="47384" rIns="94768" bIns="47384" rtlCol="0" anchor="b"/>
          <a:lstStyle>
            <a:lvl1pPr algn="r">
              <a:defRPr sz="1200"/>
            </a:lvl1pPr>
          </a:lstStyle>
          <a:p>
            <a:fld id="{E9976C48-313D-43E6-898F-7CCA8AB7B608}" type="slidenum">
              <a:rPr lang="de-CH" smtClean="0"/>
              <a:t>‹Nr.›</a:t>
            </a:fld>
            <a:endParaRPr lang="de-CH"/>
          </a:p>
        </p:txBody>
      </p:sp>
    </p:spTree>
    <p:extLst>
      <p:ext uri="{BB962C8B-B14F-4D97-AF65-F5344CB8AC3E}">
        <p14:creationId xmlns:p14="http://schemas.microsoft.com/office/powerpoint/2010/main" val="425570016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98247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a:p>
        </p:txBody>
      </p:sp>
    </p:spTree>
    <p:extLst>
      <p:ext uri="{BB962C8B-B14F-4D97-AF65-F5344CB8AC3E}">
        <p14:creationId xmlns:p14="http://schemas.microsoft.com/office/powerpoint/2010/main" val="1752130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Tree>
    <p:extLst>
      <p:ext uri="{BB962C8B-B14F-4D97-AF65-F5344CB8AC3E}">
        <p14:creationId xmlns:p14="http://schemas.microsoft.com/office/powerpoint/2010/main" val="875539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a:p>
        </p:txBody>
      </p:sp>
    </p:spTree>
    <p:extLst>
      <p:ext uri="{BB962C8B-B14F-4D97-AF65-F5344CB8AC3E}">
        <p14:creationId xmlns:p14="http://schemas.microsoft.com/office/powerpoint/2010/main" val="694824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Tree>
    <p:extLst>
      <p:ext uri="{BB962C8B-B14F-4D97-AF65-F5344CB8AC3E}">
        <p14:creationId xmlns:p14="http://schemas.microsoft.com/office/powerpoint/2010/main" val="368726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Tree>
    <p:extLst>
      <p:ext uri="{BB962C8B-B14F-4D97-AF65-F5344CB8AC3E}">
        <p14:creationId xmlns:p14="http://schemas.microsoft.com/office/powerpoint/2010/main" val="1587998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Tree>
    <p:extLst>
      <p:ext uri="{BB962C8B-B14F-4D97-AF65-F5344CB8AC3E}">
        <p14:creationId xmlns:p14="http://schemas.microsoft.com/office/powerpoint/2010/main" val="3914184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Tree>
    <p:extLst>
      <p:ext uri="{BB962C8B-B14F-4D97-AF65-F5344CB8AC3E}">
        <p14:creationId xmlns:p14="http://schemas.microsoft.com/office/powerpoint/2010/main" val="793127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Tree>
    <p:extLst>
      <p:ext uri="{BB962C8B-B14F-4D97-AF65-F5344CB8AC3E}">
        <p14:creationId xmlns:p14="http://schemas.microsoft.com/office/powerpoint/2010/main" val="4033287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a:p>
        </p:txBody>
      </p:sp>
    </p:spTree>
    <p:extLst>
      <p:ext uri="{BB962C8B-B14F-4D97-AF65-F5344CB8AC3E}">
        <p14:creationId xmlns:p14="http://schemas.microsoft.com/office/powerpoint/2010/main" val="51072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Tree>
    <p:extLst>
      <p:ext uri="{BB962C8B-B14F-4D97-AF65-F5344CB8AC3E}">
        <p14:creationId xmlns:p14="http://schemas.microsoft.com/office/powerpoint/2010/main" val="2376731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Tree>
    <p:extLst>
      <p:ext uri="{BB962C8B-B14F-4D97-AF65-F5344CB8AC3E}">
        <p14:creationId xmlns:p14="http://schemas.microsoft.com/office/powerpoint/2010/main" val="686686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Tree>
    <p:extLst>
      <p:ext uri="{BB962C8B-B14F-4D97-AF65-F5344CB8AC3E}">
        <p14:creationId xmlns:p14="http://schemas.microsoft.com/office/powerpoint/2010/main" val="802041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a:p>
        </p:txBody>
      </p:sp>
    </p:spTree>
    <p:extLst>
      <p:ext uri="{BB962C8B-B14F-4D97-AF65-F5344CB8AC3E}">
        <p14:creationId xmlns:p14="http://schemas.microsoft.com/office/powerpoint/2010/main" val="926199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a:p>
        </p:txBody>
      </p:sp>
    </p:spTree>
    <p:extLst>
      <p:ext uri="{BB962C8B-B14F-4D97-AF65-F5344CB8AC3E}">
        <p14:creationId xmlns:p14="http://schemas.microsoft.com/office/powerpoint/2010/main" val="2331043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a:p>
        </p:txBody>
      </p:sp>
    </p:spTree>
    <p:extLst>
      <p:ext uri="{BB962C8B-B14F-4D97-AF65-F5344CB8AC3E}">
        <p14:creationId xmlns:p14="http://schemas.microsoft.com/office/powerpoint/2010/main" val="23689035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elfolie_Bolivi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612000" y="4149725"/>
            <a:ext cx="7920088" cy="1079295"/>
          </a:xfrm>
        </p:spPr>
        <p:txBody>
          <a:bodyPr/>
          <a:lstStyle>
            <a:lvl1pPr marL="0" indent="0" algn="l">
              <a:buNone/>
              <a:defRPr sz="2800" b="1"/>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Title</a:t>
            </a:r>
          </a:p>
        </p:txBody>
      </p:sp>
      <p:sp>
        <p:nvSpPr>
          <p:cNvPr id="4" name="Textplatzhalter 3"/>
          <p:cNvSpPr>
            <a:spLocks noGrp="1"/>
          </p:cNvSpPr>
          <p:nvPr>
            <p:ph type="body" sz="quarter" idx="16" hasCustomPrompt="1"/>
          </p:nvPr>
        </p:nvSpPr>
        <p:spPr>
          <a:xfrm>
            <a:off x="621074" y="6325966"/>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2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br>
              <a:rPr lang="en-GB" spc="20" noProof="0" dirty="0"/>
            </a:br>
            <a:br>
              <a:rPr lang="en-GB" spc="20" noProof="0" dirty="0"/>
            </a:br>
            <a:r>
              <a:rPr lang="en-GB" spc="20" noProof="0" dirty="0"/>
              <a:t>Location of the event, date</a:t>
            </a:r>
          </a:p>
        </p:txBody>
      </p:sp>
      <p:sp>
        <p:nvSpPr>
          <p:cNvPr id="29" name="Textplatzhalter 3"/>
          <p:cNvSpPr>
            <a:spLocks noGrp="1"/>
          </p:cNvSpPr>
          <p:nvPr>
            <p:ph type="body" sz="quarter" idx="18" hasCustomPrompt="1"/>
          </p:nvPr>
        </p:nvSpPr>
        <p:spPr>
          <a:xfrm>
            <a:off x="621074" y="6035035"/>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6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spc="20" noProof="0" dirty="0"/>
              <a:t>Name of the event</a:t>
            </a:r>
          </a:p>
        </p:txBody>
      </p:sp>
      <p:sp>
        <p:nvSpPr>
          <p:cNvPr id="37" name="Textplatzhalter 3"/>
          <p:cNvSpPr>
            <a:spLocks noGrp="1"/>
          </p:cNvSpPr>
          <p:nvPr>
            <p:ph type="body" sz="quarter" idx="20" hasCustomPrompt="1"/>
          </p:nvPr>
        </p:nvSpPr>
        <p:spPr>
          <a:xfrm>
            <a:off x="621074" y="5309385"/>
            <a:ext cx="7911014" cy="354358"/>
          </a:xfrm>
        </p:spPr>
        <p:txBody>
          <a:bodyPr anchor="b"/>
          <a:lstStyle>
            <a:lvl1pPr>
              <a:defRPr sz="2200" baseline="0"/>
            </a:lvl1pPr>
          </a:lstStyle>
          <a:p>
            <a:r>
              <a:rPr lang="en-GB" spc="20" noProof="0" dirty="0"/>
              <a:t>Names (+ Contact)</a:t>
            </a:r>
          </a:p>
        </p:txBody>
      </p: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54521" y="6220561"/>
            <a:ext cx="755006" cy="315972"/>
          </a:xfrm>
          <a:prstGeom prst="rect">
            <a:avLst/>
          </a:prstGeom>
        </p:spPr>
      </p:pic>
      <p:pic>
        <p:nvPicPr>
          <p:cNvPr id="11" name="Grafik 10"/>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32024" y="270352"/>
            <a:ext cx="2071291" cy="684000"/>
          </a:xfrm>
          <a:prstGeom prst="rect">
            <a:avLst/>
          </a:prstGeom>
        </p:spPr>
      </p:pic>
      <p:pic>
        <p:nvPicPr>
          <p:cNvPr id="16" name="Grafik 10"/>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10666"/>
          <a:stretch/>
        </p:blipFill>
        <p:spPr>
          <a:xfrm>
            <a:off x="7272030" y="6140318"/>
            <a:ext cx="1830650" cy="631201"/>
          </a:xfrm>
          <a:prstGeom prst="rect">
            <a:avLst/>
          </a:prstGeom>
        </p:spPr>
      </p:pic>
    </p:spTree>
    <p:extLst>
      <p:ext uri="{BB962C8B-B14F-4D97-AF65-F5344CB8AC3E}">
        <p14:creationId xmlns:p14="http://schemas.microsoft.com/office/powerpoint/2010/main" val="1161012275"/>
      </p:ext>
    </p:extLst>
  </p:cSld>
  <p:clrMapOvr>
    <a:masterClrMapping/>
  </p:clrMapOvr>
  <p:extLst>
    <p:ext uri="{DCECCB84-F9BA-43D5-87BE-67443E8EF086}">
      <p15:sldGuideLst xmlns:p15="http://schemas.microsoft.com/office/powerpoint/2012/main">
        <p15:guide id="1" pos="21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elfolie_Bolivi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612000" y="4149725"/>
            <a:ext cx="7920088" cy="1079295"/>
          </a:xfrm>
        </p:spPr>
        <p:txBody>
          <a:bodyPr/>
          <a:lstStyle>
            <a:lvl1pPr marL="0" indent="0" algn="l">
              <a:buNone/>
              <a:defRPr sz="2800" b="1"/>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Title</a:t>
            </a:r>
          </a:p>
        </p:txBody>
      </p:sp>
      <p:sp>
        <p:nvSpPr>
          <p:cNvPr id="4" name="Textplatzhalter 3"/>
          <p:cNvSpPr>
            <a:spLocks noGrp="1"/>
          </p:cNvSpPr>
          <p:nvPr>
            <p:ph type="body" sz="quarter" idx="16" hasCustomPrompt="1"/>
          </p:nvPr>
        </p:nvSpPr>
        <p:spPr>
          <a:xfrm>
            <a:off x="621074" y="6325966"/>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2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br>
              <a:rPr lang="en-GB" spc="20" noProof="0" dirty="0"/>
            </a:br>
            <a:br>
              <a:rPr lang="en-GB" spc="20" noProof="0" dirty="0"/>
            </a:br>
            <a:r>
              <a:rPr lang="en-GB" spc="20" noProof="0" dirty="0"/>
              <a:t>Location of the event, date</a:t>
            </a:r>
          </a:p>
        </p:txBody>
      </p:sp>
      <p:sp>
        <p:nvSpPr>
          <p:cNvPr id="29" name="Textplatzhalter 3"/>
          <p:cNvSpPr>
            <a:spLocks noGrp="1"/>
          </p:cNvSpPr>
          <p:nvPr>
            <p:ph type="body" sz="quarter" idx="18" hasCustomPrompt="1"/>
          </p:nvPr>
        </p:nvSpPr>
        <p:spPr>
          <a:xfrm>
            <a:off x="621074" y="6035035"/>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6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spc="20" noProof="0" dirty="0"/>
              <a:t>Name of the event</a:t>
            </a:r>
          </a:p>
        </p:txBody>
      </p:sp>
      <p:sp>
        <p:nvSpPr>
          <p:cNvPr id="37" name="Textplatzhalter 3"/>
          <p:cNvSpPr>
            <a:spLocks noGrp="1"/>
          </p:cNvSpPr>
          <p:nvPr>
            <p:ph type="body" sz="quarter" idx="20" hasCustomPrompt="1"/>
          </p:nvPr>
        </p:nvSpPr>
        <p:spPr>
          <a:xfrm>
            <a:off x="621074" y="5309385"/>
            <a:ext cx="7911014" cy="354358"/>
          </a:xfrm>
        </p:spPr>
        <p:txBody>
          <a:bodyPr anchor="b"/>
          <a:lstStyle>
            <a:lvl1pPr>
              <a:defRPr sz="2200" baseline="0"/>
            </a:lvl1pPr>
          </a:lstStyle>
          <a:p>
            <a:r>
              <a:rPr lang="en-GB" spc="20" noProof="0" dirty="0"/>
              <a:t>Names (+ Contact)</a:t>
            </a:r>
          </a:p>
        </p:txBody>
      </p:sp>
      <p:pic>
        <p:nvPicPr>
          <p:cNvPr id="11" name="Grafik 10"/>
          <p:cNvPicPr preferRelativeResize="0">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32024" y="270352"/>
            <a:ext cx="2071291" cy="684000"/>
          </a:xfrm>
          <a:prstGeom prst="rect">
            <a:avLst/>
          </a:prstGeom>
        </p:spPr>
      </p:pic>
      <p:pic>
        <p:nvPicPr>
          <p:cNvPr id="2" name="Grafik 1"/>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15637" y="1290302"/>
            <a:ext cx="4413198" cy="2488131"/>
          </a:xfrm>
          <a:prstGeom prst="rect">
            <a:avLst/>
          </a:prstGeom>
        </p:spPr>
      </p:pic>
      <p:sp>
        <p:nvSpPr>
          <p:cNvPr id="6" name="Textfeld 5">
            <a:extLst>
              <a:ext uri="{FF2B5EF4-FFF2-40B4-BE49-F238E27FC236}">
                <a16:creationId xmlns:a16="http://schemas.microsoft.com/office/drawing/2014/main" id="{1D6CB180-505F-CA34-4A19-4F73422B9A29}"/>
              </a:ext>
            </a:extLst>
          </p:cNvPr>
          <p:cNvSpPr txBox="1"/>
          <p:nvPr userDrawn="1"/>
        </p:nvSpPr>
        <p:spPr>
          <a:xfrm>
            <a:off x="611919" y="6101734"/>
            <a:ext cx="3775393" cy="595932"/>
          </a:xfrm>
          <a:prstGeom prst="rect">
            <a:avLst/>
          </a:prstGeom>
          <a:noFill/>
        </p:spPr>
        <p:txBody>
          <a:bodyPr wrap="none" rtlCol="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es-BO" sz="900" kern="1200" baseline="0" dirty="0">
                <a:solidFill>
                  <a:schemeClr val="tx1"/>
                </a:solidFill>
                <a:latin typeface="+mn-lt"/>
                <a:ea typeface="+mn-ea"/>
                <a:cs typeface="+mn-cs"/>
              </a:rPr>
              <a:t>1 </a:t>
            </a:r>
            <a:r>
              <a:rPr lang="es-BO" sz="900" kern="1200" baseline="0" noProof="0" dirty="0">
                <a:solidFill>
                  <a:schemeClr val="tx1"/>
                </a:solidFill>
                <a:latin typeface="+mn-lt"/>
                <a:ea typeface="+mn-ea"/>
                <a:cs typeface="+mn-cs"/>
              </a:rPr>
              <a:t>Sistemas </a:t>
            </a:r>
            <a:r>
              <a:rPr lang="es-BO" sz="900" baseline="0" noProof="0" dirty="0"/>
              <a:t>agroforestales para el cultivo del cacao</a:t>
            </a:r>
            <a:endParaRPr lang="es-BO" sz="900" noProof="0" dirty="0"/>
          </a:p>
          <a:p>
            <a:pPr>
              <a:lnSpc>
                <a:spcPct val="125000"/>
              </a:lnSpc>
            </a:pPr>
            <a:r>
              <a:rPr lang="es-BO" sz="900" dirty="0"/>
              <a:t>Cacao orgánico en sistemas agroforestales | Material didáctico | Diapositivas</a:t>
            </a:r>
          </a:p>
          <a:p>
            <a:pPr>
              <a:lnSpc>
                <a:spcPct val="125000"/>
              </a:lnSpc>
            </a:pPr>
            <a:r>
              <a:rPr lang="es-BO" sz="900" dirty="0">
                <a:cs typeface="Gill Sans"/>
              </a:rPr>
              <a:t>2026 | FiBL | ECOTOP</a:t>
            </a:r>
          </a:p>
        </p:txBody>
      </p:sp>
    </p:spTree>
    <p:extLst>
      <p:ext uri="{BB962C8B-B14F-4D97-AF65-F5344CB8AC3E}">
        <p14:creationId xmlns:p14="http://schemas.microsoft.com/office/powerpoint/2010/main" val="1621279136"/>
      </p:ext>
    </p:extLst>
  </p:cSld>
  <p:clrMapOvr>
    <a:masterClrMapping/>
  </p:clrMapOvr>
  <p:extLst>
    <p:ext uri="{DCECCB84-F9BA-43D5-87BE-67443E8EF086}">
      <p15:sldGuideLst xmlns:p15="http://schemas.microsoft.com/office/powerpoint/2012/main">
        <p15:guide id="1" pos="21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s-BO" noProof="0" dirty="0" err="1"/>
              <a:t>Titelmasterformat</a:t>
            </a:r>
            <a:r>
              <a:rPr lang="es-BO" noProof="0" dirty="0"/>
              <a:t> </a:t>
            </a:r>
            <a:r>
              <a:rPr lang="es-BO" noProof="0" dirty="0" err="1"/>
              <a:t>durch</a:t>
            </a:r>
            <a:r>
              <a:rPr lang="es-BO" noProof="0" dirty="0"/>
              <a:t> </a:t>
            </a:r>
            <a:r>
              <a:rPr lang="es-BO" noProof="0" dirty="0" err="1"/>
              <a:t>Klicken</a:t>
            </a:r>
            <a:r>
              <a:rPr lang="es-BO" noProof="0" dirty="0"/>
              <a:t> </a:t>
            </a:r>
            <a:r>
              <a:rPr lang="es-BO" noProof="0" dirty="0" err="1"/>
              <a:t>bearbeiten</a:t>
            </a:r>
            <a:endParaRPr lang="es-BO" noProof="0" dirty="0"/>
          </a:p>
        </p:txBody>
      </p:sp>
      <p:sp>
        <p:nvSpPr>
          <p:cNvPr id="3" name="Inhaltsplatzhalter 2"/>
          <p:cNvSpPr>
            <a:spLocks noGrp="1"/>
          </p:cNvSpPr>
          <p:nvPr>
            <p:ph idx="1" hasCustomPrompt="1"/>
          </p:nvPr>
        </p:nvSpPr>
        <p:spPr>
          <a:xfrm>
            <a:off x="611188" y="1638000"/>
            <a:ext cx="7921625" cy="4309944"/>
          </a:xfrm>
        </p:spPr>
        <p:txBody>
          <a:bodyPr/>
          <a:lstStyle>
            <a:lvl1pPr>
              <a:defRPr sz="2200" baseline="0"/>
            </a:lvl1pPr>
            <a:lvl2pPr>
              <a:defRPr sz="2000"/>
            </a:lvl2pPr>
            <a:lvl3pPr>
              <a:defRPr sz="2000"/>
            </a:lvl3pPr>
            <a:lvl4pPr>
              <a:defRPr sz="1800"/>
            </a:lvl4pPr>
            <a:lvl5pPr>
              <a:defRPr sz="1600"/>
            </a:lvl5pPr>
          </a:lstStyle>
          <a:p>
            <a:pPr lvl="0"/>
            <a:r>
              <a:rPr lang="es-BO" noProof="0" dirty="0" err="1"/>
              <a:t>Erste</a:t>
            </a:r>
            <a:r>
              <a:rPr lang="es-BO" noProof="0" dirty="0"/>
              <a:t> </a:t>
            </a:r>
            <a:r>
              <a:rPr lang="es-BO" noProof="0" dirty="0" err="1"/>
              <a:t>Ebene</a:t>
            </a:r>
            <a:r>
              <a:rPr lang="es-BO" noProof="0" dirty="0"/>
              <a:t> </a:t>
            </a:r>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11"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endParaRPr lang="es-BO"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s-BO" noProof="0" smtClean="0"/>
              <a:pPr/>
              <a:t>‹Nr.›</a:t>
            </a:fld>
            <a:endParaRPr lang="es-BO" noProof="0" dirty="0"/>
          </a:p>
        </p:txBody>
      </p:sp>
    </p:spTree>
    <p:extLst>
      <p:ext uri="{BB962C8B-B14F-4D97-AF65-F5344CB8AC3E}">
        <p14:creationId xmlns:p14="http://schemas.microsoft.com/office/powerpoint/2010/main" val="3702676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s-BO" noProof="0" dirty="0" err="1"/>
              <a:t>Titelmasterformat</a:t>
            </a:r>
            <a:r>
              <a:rPr lang="es-BO" noProof="0" dirty="0"/>
              <a:t> </a:t>
            </a:r>
            <a:r>
              <a:rPr lang="es-BO" noProof="0" dirty="0" err="1"/>
              <a:t>durch</a:t>
            </a:r>
            <a:r>
              <a:rPr lang="es-BO" noProof="0" dirty="0"/>
              <a:t> </a:t>
            </a:r>
            <a:r>
              <a:rPr lang="es-BO" noProof="0" dirty="0" err="1"/>
              <a:t>Klicken</a:t>
            </a:r>
            <a:r>
              <a:rPr lang="es-BO" noProof="0" dirty="0"/>
              <a:t> </a:t>
            </a:r>
            <a:r>
              <a:rPr lang="es-BO" noProof="0" dirty="0" err="1"/>
              <a:t>bearbeiten</a:t>
            </a:r>
            <a:endParaRPr lang="es-BO" noProof="0" dirty="0"/>
          </a:p>
        </p:txBody>
      </p:sp>
      <p:sp>
        <p:nvSpPr>
          <p:cNvPr id="3" name="Inhaltsplatzhalter 2"/>
          <p:cNvSpPr>
            <a:spLocks noGrp="1"/>
          </p:cNvSpPr>
          <p:nvPr>
            <p:ph idx="1" hasCustomPrompt="1"/>
          </p:nvPr>
        </p:nvSpPr>
        <p:spPr>
          <a:xfrm>
            <a:off x="4680000" y="1638000"/>
            <a:ext cx="3863786" cy="4309944"/>
          </a:xfrm>
        </p:spPr>
        <p:txBody>
          <a:bodyPr/>
          <a:lstStyle>
            <a:lvl1pPr>
              <a:defRPr baseline="0"/>
            </a:lvl1pPr>
          </a:lstStyle>
          <a:p>
            <a:pPr lvl="0"/>
            <a:r>
              <a:rPr lang="es-BO" noProof="0" dirty="0" err="1"/>
              <a:t>Erste</a:t>
            </a:r>
            <a:r>
              <a:rPr lang="es-BO" noProof="0" dirty="0"/>
              <a:t> </a:t>
            </a:r>
            <a:r>
              <a:rPr lang="es-BO" noProof="0" dirty="0" err="1"/>
              <a:t>Ebene</a:t>
            </a:r>
            <a:r>
              <a:rPr lang="es-BO" noProof="0" dirty="0"/>
              <a:t> </a:t>
            </a:r>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7" name="Inhaltsplatzhalter 2"/>
          <p:cNvSpPr>
            <a:spLocks noGrp="1"/>
          </p:cNvSpPr>
          <p:nvPr>
            <p:ph idx="13" hasCustomPrompt="1"/>
          </p:nvPr>
        </p:nvSpPr>
        <p:spPr>
          <a:xfrm>
            <a:off x="612000" y="1638000"/>
            <a:ext cx="3858261" cy="4309944"/>
          </a:xfrm>
        </p:spPr>
        <p:txBody>
          <a:bodyPr/>
          <a:lstStyle>
            <a:lvl1pPr>
              <a:defRPr baseline="0"/>
            </a:lvl1pPr>
          </a:lstStyle>
          <a:p>
            <a:pPr lvl="0"/>
            <a:r>
              <a:rPr lang="es-BO" noProof="0" dirty="0" err="1"/>
              <a:t>Erste</a:t>
            </a:r>
            <a:r>
              <a:rPr lang="es-BO" noProof="0" dirty="0"/>
              <a:t> </a:t>
            </a:r>
            <a:r>
              <a:rPr lang="es-BO" noProof="0" dirty="0" err="1"/>
              <a:t>Ebene</a:t>
            </a:r>
            <a:r>
              <a:rPr lang="es-BO" noProof="0" dirty="0"/>
              <a:t> </a:t>
            </a:r>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6"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C42FA166-E387-41CE-BC1E-1C7859A37C66}" type="datetime4">
              <a:rPr lang="es-BO" noProof="0" smtClean="0"/>
              <a:t>20 de octubre de 2026</a:t>
            </a:fld>
            <a:endParaRPr lang="es-BO"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s-BO" noProof="0" smtClean="0"/>
              <a:pPr/>
              <a:t>‹Nr.›</a:t>
            </a:fld>
            <a:endParaRPr lang="es-BO" noProof="0" dirty="0"/>
          </a:p>
        </p:txBody>
      </p:sp>
    </p:spTree>
    <p:extLst>
      <p:ext uri="{BB962C8B-B14F-4D97-AF65-F5344CB8AC3E}">
        <p14:creationId xmlns:p14="http://schemas.microsoft.com/office/powerpoint/2010/main" val="31613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hasCustomPrompt="1"/>
          </p:nvPr>
        </p:nvSpPr>
        <p:spPr>
          <a:xfrm>
            <a:off x="4680000" y="1638000"/>
            <a:ext cx="3852000" cy="4309944"/>
          </a:xfrm>
        </p:spPr>
        <p:txBody>
          <a:bodyPr/>
          <a:lstStyle>
            <a:lvl1pPr marL="0" marR="0" indent="0" algn="ctr"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7" name="Inhaltsplatzhalter 2"/>
          <p:cNvSpPr>
            <a:spLocks noGrp="1"/>
          </p:cNvSpPr>
          <p:nvPr>
            <p:ph idx="13" hasCustomPrompt="1"/>
          </p:nvPr>
        </p:nvSpPr>
        <p:spPr>
          <a:xfrm>
            <a:off x="612000" y="1638000"/>
            <a:ext cx="3852000" cy="4309944"/>
          </a:xfrm>
        </p:spPr>
        <p:txBody>
          <a:bodyPr/>
          <a:lstStyle>
            <a:lvl1pPr>
              <a:defRPr baseline="0"/>
            </a:lvl1pPr>
          </a:lstStyle>
          <a:p>
            <a:pPr lvl="0"/>
            <a:r>
              <a:rPr lang="en-GB" noProof="0" dirty="0" err="1"/>
              <a:t>Erste</a:t>
            </a:r>
            <a:r>
              <a:rPr lang="en-GB" noProof="0" dirty="0"/>
              <a:t> </a:t>
            </a:r>
            <a:r>
              <a:rPr lang="en-GB" noProof="0" dirty="0" err="1"/>
              <a:t>Ebene</a:t>
            </a:r>
            <a:r>
              <a:rPr lang="en-GB" noProof="0" dirty="0"/>
              <a:t> </a:t>
            </a:r>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6"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1AA96E3C-D061-46EA-8E3D-8AE551E76E59}" type="datetime4">
              <a:rPr lang="en-GB" noProof="0" smtClean="0"/>
              <a:t>20 October 2026</a:t>
            </a:fld>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3400202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Inhaltsplatzhalter 2"/>
          <p:cNvSpPr>
            <a:spLocks noGrp="1"/>
          </p:cNvSpPr>
          <p:nvPr>
            <p:ph idx="13" hasCustomPrompt="1"/>
          </p:nvPr>
        </p:nvSpPr>
        <p:spPr>
          <a:xfrm>
            <a:off x="612000" y="2304000"/>
            <a:ext cx="3852000" cy="3644363"/>
          </a:xfrm>
        </p:spPr>
        <p:txBody>
          <a:bodyPr/>
          <a:lstStyle>
            <a:lvl1pPr>
              <a:defRPr baseline="0"/>
            </a:lvl1pPr>
          </a:lstStyle>
          <a:p>
            <a:pPr lvl="0"/>
            <a:r>
              <a:rPr lang="en-GB" noProof="0" dirty="0" err="1"/>
              <a:t>Erste</a:t>
            </a:r>
            <a:r>
              <a:rPr lang="en-GB" noProof="0" dirty="0"/>
              <a:t> </a:t>
            </a:r>
            <a:r>
              <a:rPr lang="en-GB" noProof="0" dirty="0" err="1"/>
              <a:t>Ebene</a:t>
            </a:r>
            <a:r>
              <a:rPr lang="en-GB" noProof="0" dirty="0"/>
              <a:t> </a:t>
            </a:r>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8" name="Textplatzhalter 2"/>
          <p:cNvSpPr>
            <a:spLocks noGrp="1"/>
          </p:cNvSpPr>
          <p:nvPr>
            <p:ph type="body" idx="14" hasCustomPrompt="1"/>
          </p:nvPr>
        </p:nvSpPr>
        <p:spPr>
          <a:xfrm>
            <a:off x="611188" y="1620000"/>
            <a:ext cx="3852000" cy="458363"/>
          </a:xfrm>
        </p:spPr>
        <p:txBody>
          <a:bodyPr anchor="t"/>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2200" b="1"/>
            </a:lvl1pPr>
            <a:lvl2pPr marL="27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500" b="1"/>
            </a:lvl2pPr>
            <a:lvl3pPr marL="540000" marR="0" indent="-171450" algn="l" defTabSz="685800" rtl="0" eaLnBrk="1" fontAlgn="auto" latinLnBrk="0" hangingPunct="1">
              <a:lnSpc>
                <a:spcPct val="100000"/>
              </a:lnSpc>
              <a:spcBef>
                <a:spcPts val="400"/>
              </a:spcBef>
              <a:spcAft>
                <a:spcPts val="0"/>
              </a:spcAft>
              <a:buClr>
                <a:srgbClr val="006C8E"/>
              </a:buClr>
              <a:buSzTx/>
              <a:buFont typeface="Symbol" panose="05050102010706020507" pitchFamily="18" charset="2"/>
              <a:buChar char="-"/>
              <a:tabLst/>
              <a:defRPr sz="1350" b="1"/>
            </a:lvl3pPr>
            <a:lvl4pPr marL="54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200" b="1"/>
            </a:lvl4pPr>
            <a:lvl5pPr marL="0" marR="0" indent="0" algn="l" defTabSz="685800" rtl="0" eaLnBrk="1" fontAlgn="auto" latinLnBrk="0" hangingPunct="1">
              <a:lnSpc>
                <a:spcPct val="100000"/>
              </a:lnSpc>
              <a:spcBef>
                <a:spcPts val="800"/>
              </a:spcBef>
              <a:spcAft>
                <a:spcPts val="0"/>
              </a:spcAft>
              <a:buClr>
                <a:srgbClr val="006C8E"/>
              </a:buClr>
              <a:buSzTx/>
              <a:buFont typeface="Arial" panose="020B0604020202020204" pitchFamily="34" charset="0"/>
              <a:buNone/>
              <a:tabLst/>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noProof="0" dirty="0" err="1"/>
              <a:t>Untertitelformat</a:t>
            </a:r>
            <a:r>
              <a:rPr lang="en-GB" noProof="0" dirty="0"/>
              <a:t> </a:t>
            </a:r>
            <a:br>
              <a:rPr lang="en-GB" noProof="0" dirty="0"/>
            </a:br>
            <a:r>
              <a:rPr lang="en-GB" noProof="0" dirty="0" err="1"/>
              <a:t>bearbeiten</a:t>
            </a:r>
            <a:endParaRPr lang="en-GB" noProof="0" dirty="0"/>
          </a:p>
        </p:txBody>
      </p:sp>
      <p:sp>
        <p:nvSpPr>
          <p:cNvPr id="10" name="Inhaltsplatzhalter 2"/>
          <p:cNvSpPr>
            <a:spLocks noGrp="1"/>
          </p:cNvSpPr>
          <p:nvPr>
            <p:ph idx="15" hasCustomPrompt="1"/>
          </p:nvPr>
        </p:nvSpPr>
        <p:spPr>
          <a:xfrm>
            <a:off x="4680000" y="2304000"/>
            <a:ext cx="3852000" cy="3644363"/>
          </a:xfrm>
        </p:spPr>
        <p:txBody>
          <a:bodyPr/>
          <a:lstStyle>
            <a:lvl1pPr>
              <a:defRPr baseline="0"/>
            </a:lvl1pPr>
          </a:lstStyle>
          <a:p>
            <a:pPr lvl="0"/>
            <a:r>
              <a:rPr lang="en-GB" noProof="0" dirty="0" err="1"/>
              <a:t>Erste</a:t>
            </a:r>
            <a:r>
              <a:rPr lang="en-GB" noProof="0" dirty="0"/>
              <a:t> </a:t>
            </a:r>
            <a:r>
              <a:rPr lang="en-GB" noProof="0" dirty="0" err="1"/>
              <a:t>Ebene</a:t>
            </a:r>
            <a:r>
              <a:rPr lang="en-GB" noProof="0" dirty="0"/>
              <a:t> </a:t>
            </a:r>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1" name="Textplatzhalter 2"/>
          <p:cNvSpPr>
            <a:spLocks noGrp="1"/>
          </p:cNvSpPr>
          <p:nvPr>
            <p:ph type="body" idx="16" hasCustomPrompt="1"/>
          </p:nvPr>
        </p:nvSpPr>
        <p:spPr>
          <a:xfrm>
            <a:off x="4680000" y="1620000"/>
            <a:ext cx="3852000" cy="458363"/>
          </a:xfrm>
        </p:spPr>
        <p:txBody>
          <a:bodyPr anchor="t"/>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2200" b="1"/>
            </a:lvl1pPr>
            <a:lvl2pPr marL="27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500" b="1"/>
            </a:lvl2pPr>
            <a:lvl3pPr marL="540000" marR="0" indent="-171450" algn="l" defTabSz="685800" rtl="0" eaLnBrk="1" fontAlgn="auto" latinLnBrk="0" hangingPunct="1">
              <a:lnSpc>
                <a:spcPct val="100000"/>
              </a:lnSpc>
              <a:spcBef>
                <a:spcPts val="400"/>
              </a:spcBef>
              <a:spcAft>
                <a:spcPts val="0"/>
              </a:spcAft>
              <a:buClr>
                <a:srgbClr val="006C8E"/>
              </a:buClr>
              <a:buSzTx/>
              <a:buFont typeface="Symbol" panose="05050102010706020507" pitchFamily="18" charset="2"/>
              <a:buChar char="-"/>
              <a:tabLst/>
              <a:defRPr sz="1350" b="1"/>
            </a:lvl3pPr>
            <a:lvl4pPr marL="54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200" b="1"/>
            </a:lvl4pPr>
            <a:lvl5pPr marL="0" marR="0" indent="0" algn="l" defTabSz="685800" rtl="0" eaLnBrk="1" fontAlgn="auto" latinLnBrk="0" hangingPunct="1">
              <a:lnSpc>
                <a:spcPct val="100000"/>
              </a:lnSpc>
              <a:spcBef>
                <a:spcPts val="800"/>
              </a:spcBef>
              <a:spcAft>
                <a:spcPts val="0"/>
              </a:spcAft>
              <a:buClr>
                <a:srgbClr val="006C8E"/>
              </a:buClr>
              <a:buSzTx/>
              <a:buFont typeface="Arial" panose="020B0604020202020204" pitchFamily="34" charset="0"/>
              <a:buNone/>
              <a:tabLst/>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noProof="0" dirty="0" err="1"/>
              <a:t>Untertitelformat</a:t>
            </a:r>
            <a:r>
              <a:rPr lang="en-GB" noProof="0" dirty="0"/>
              <a:t> </a:t>
            </a:r>
            <a:br>
              <a:rPr lang="en-GB" noProof="0" dirty="0"/>
            </a:br>
            <a:r>
              <a:rPr lang="en-GB" noProof="0" dirty="0" err="1"/>
              <a:t>bearbeiten</a:t>
            </a:r>
            <a:endParaRPr lang="en-GB" noProof="0" dirty="0"/>
          </a:p>
        </p:txBody>
      </p:sp>
      <p:sp>
        <p:nvSpPr>
          <p:cNvPr id="12"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340BE51B-7CC7-4DC3-8781-10962FA4D2C6}" type="datetime4">
              <a:rPr lang="en-GB" noProof="0" smtClean="0"/>
              <a:t>20 October 2026</a:t>
            </a:fld>
            <a:endParaRPr lang="en-GB" noProof="0" dirty="0"/>
          </a:p>
        </p:txBody>
      </p:sp>
      <p:sp>
        <p:nvSpPr>
          <p:cNvPr id="13"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3275802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el und Inhal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611188" y="404813"/>
            <a:ext cx="7921625" cy="5543131"/>
          </a:xfrm>
        </p:spPr>
        <p:txBody>
          <a:bodyPr/>
          <a:lstStyle>
            <a:lvl1pPr>
              <a:defRPr baseline="0"/>
            </a:lvl1pPr>
          </a:lstStyle>
          <a:p>
            <a:pPr lvl="0"/>
            <a:r>
              <a:rPr kumimoji="0" lang="en-GB" sz="2400" b="1" i="0" u="none" strike="noStrike" kern="1200" cap="none" spc="0" normalizeH="0" baseline="0" noProof="0" dirty="0" err="1">
                <a:ln>
                  <a:noFill/>
                </a:ln>
                <a:solidFill>
                  <a:srgbClr val="000000"/>
                </a:solidFill>
                <a:effectLst/>
                <a:uLnTx/>
                <a:uFillTx/>
                <a:latin typeface="+mn-lt"/>
                <a:ea typeface="+mj-ea"/>
                <a:cs typeface="+mj-cs"/>
              </a:rPr>
              <a:t>Titelmasterformat</a:t>
            </a:r>
            <a:r>
              <a:rPr kumimoji="0" lang="en-GB" sz="2400" b="1" i="0" u="none" strike="noStrike" kern="1200" cap="none" spc="0" normalizeH="0" baseline="0" noProof="0" dirty="0">
                <a:ln>
                  <a:noFill/>
                </a:ln>
                <a:solidFill>
                  <a:srgbClr val="000000"/>
                </a:solidFill>
                <a:effectLst/>
                <a:uLnTx/>
                <a:uFillTx/>
                <a:latin typeface="+mn-lt"/>
                <a:ea typeface="+mj-ea"/>
                <a:cs typeface="+mj-cs"/>
              </a:rPr>
              <a:t> </a:t>
            </a:r>
            <a:r>
              <a:rPr kumimoji="0" lang="en-GB" sz="2400" b="1" i="0" u="none" strike="noStrike" kern="1200" cap="none" spc="0" normalizeH="0" baseline="0" noProof="0" dirty="0" err="1">
                <a:ln>
                  <a:noFill/>
                </a:ln>
                <a:solidFill>
                  <a:srgbClr val="000000"/>
                </a:solidFill>
                <a:effectLst/>
                <a:uLnTx/>
                <a:uFillTx/>
                <a:latin typeface="+mn-lt"/>
                <a:ea typeface="+mj-ea"/>
                <a:cs typeface="+mj-cs"/>
              </a:rPr>
              <a:t>durch</a:t>
            </a:r>
            <a:r>
              <a:rPr kumimoji="0" lang="en-GB" sz="2400" b="1" i="0" u="none" strike="noStrike" kern="1200" cap="none" spc="0" normalizeH="0" baseline="0" noProof="0" dirty="0">
                <a:ln>
                  <a:noFill/>
                </a:ln>
                <a:solidFill>
                  <a:srgbClr val="000000"/>
                </a:solidFill>
                <a:effectLst/>
                <a:uLnTx/>
                <a:uFillTx/>
                <a:latin typeface="+mn-lt"/>
                <a:ea typeface="+mj-ea"/>
                <a:cs typeface="+mj-cs"/>
              </a:rPr>
              <a:t> </a:t>
            </a:r>
            <a:r>
              <a:rPr kumimoji="0" lang="en-GB" sz="2400" b="1" i="0" u="none" strike="noStrike" kern="1200" cap="none" spc="0" normalizeH="0" baseline="0" noProof="0" dirty="0" err="1">
                <a:ln>
                  <a:noFill/>
                </a:ln>
                <a:solidFill>
                  <a:srgbClr val="000000"/>
                </a:solidFill>
                <a:effectLst/>
                <a:uLnTx/>
                <a:uFillTx/>
                <a:latin typeface="+mn-lt"/>
                <a:ea typeface="+mj-ea"/>
                <a:cs typeface="+mj-cs"/>
              </a:rPr>
              <a:t>Klicken</a:t>
            </a:r>
            <a:r>
              <a:rPr kumimoji="0" lang="en-GB" sz="2400" b="1" i="0" u="none" strike="noStrike" kern="1200" cap="none" spc="0" normalizeH="0" baseline="0" noProof="0" dirty="0">
                <a:ln>
                  <a:noFill/>
                </a:ln>
                <a:solidFill>
                  <a:srgbClr val="000000"/>
                </a:solidFill>
                <a:effectLst/>
                <a:uLnTx/>
                <a:uFillTx/>
                <a:latin typeface="+mn-lt"/>
                <a:ea typeface="+mj-ea"/>
                <a:cs typeface="+mj-cs"/>
              </a:rPr>
              <a:t> </a:t>
            </a:r>
            <a:r>
              <a:rPr kumimoji="0" lang="en-GB" sz="2400" b="1" i="0" u="none" strike="noStrike" kern="1200" cap="none" spc="0" normalizeH="0" baseline="0" noProof="0" dirty="0" err="1">
                <a:ln>
                  <a:noFill/>
                </a:ln>
                <a:solidFill>
                  <a:srgbClr val="000000"/>
                </a:solidFill>
                <a:effectLst/>
                <a:uLnTx/>
                <a:uFillTx/>
                <a:latin typeface="+mn-lt"/>
                <a:ea typeface="+mj-ea"/>
                <a:cs typeface="+mj-cs"/>
              </a:rPr>
              <a:t>bearbeiten</a:t>
            </a:r>
            <a:br>
              <a:rPr lang="en-GB" dirty="0"/>
            </a:br>
            <a:r>
              <a:rPr lang="en-GB" dirty="0" err="1"/>
              <a:t>Erste</a:t>
            </a:r>
            <a:r>
              <a:rPr lang="en-GB" dirty="0"/>
              <a:t> </a:t>
            </a:r>
            <a:r>
              <a:rPr lang="en-GB" dirty="0" err="1"/>
              <a:t>Ebene</a:t>
            </a:r>
            <a:r>
              <a:rPr lang="en-GB" dirty="0"/>
              <a:t> </a:t>
            </a:r>
          </a:p>
          <a:p>
            <a:pPr lvl="1"/>
            <a:r>
              <a:rPr lang="en-GB" dirty="0" err="1"/>
              <a:t>Zweite</a:t>
            </a:r>
            <a:r>
              <a:rPr lang="en-GB" dirty="0"/>
              <a:t> </a:t>
            </a:r>
            <a:r>
              <a:rPr lang="en-GB" dirty="0" err="1"/>
              <a:t>Ebene</a:t>
            </a:r>
            <a:endParaRPr lang="en-GB" dirty="0"/>
          </a:p>
          <a:p>
            <a:pPr lvl="2"/>
            <a:r>
              <a:rPr lang="en-GB" dirty="0" err="1"/>
              <a:t>Dritte</a:t>
            </a:r>
            <a:r>
              <a:rPr lang="en-GB" dirty="0"/>
              <a:t> </a:t>
            </a:r>
            <a:r>
              <a:rPr lang="en-GB" dirty="0" err="1"/>
              <a:t>Ebene</a:t>
            </a:r>
            <a:endParaRPr lang="en-GB" dirty="0"/>
          </a:p>
          <a:p>
            <a:pPr lvl="3"/>
            <a:r>
              <a:rPr lang="en-GB" dirty="0" err="1"/>
              <a:t>Vierte</a:t>
            </a:r>
            <a:r>
              <a:rPr lang="en-GB" dirty="0"/>
              <a:t> </a:t>
            </a:r>
            <a:r>
              <a:rPr lang="en-GB" dirty="0" err="1"/>
              <a:t>Ebene</a:t>
            </a:r>
            <a:endParaRPr lang="en-GB" dirty="0"/>
          </a:p>
          <a:p>
            <a:pPr lvl="4"/>
            <a:r>
              <a:rPr lang="en-GB" dirty="0" err="1"/>
              <a:t>Fünfte</a:t>
            </a:r>
            <a:r>
              <a:rPr lang="en-GB" dirty="0"/>
              <a:t> </a:t>
            </a:r>
            <a:r>
              <a:rPr lang="en-GB" dirty="0" err="1"/>
              <a:t>Ebene</a:t>
            </a:r>
            <a:endParaRPr lang="en-GB" dirty="0"/>
          </a:p>
        </p:txBody>
      </p:sp>
      <p:sp>
        <p:nvSpPr>
          <p:cNvPr id="5"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7F6A9B14-3098-45E4-B966-700690EEB6AD}" type="datetime4">
              <a:rPr lang="en-GB" smtClean="0"/>
              <a:t>20 October 2026</a:t>
            </a:fld>
            <a:endParaRPr lang="en-GB" dirty="0"/>
          </a:p>
        </p:txBody>
      </p:sp>
      <p:sp>
        <p:nvSpPr>
          <p:cNvPr id="6"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smtClean="0"/>
              <a:pPr/>
              <a:t>‹Nr.›</a:t>
            </a:fld>
            <a:endParaRPr lang="en-GB" dirty="0"/>
          </a:p>
        </p:txBody>
      </p:sp>
    </p:spTree>
    <p:extLst>
      <p:ext uri="{BB962C8B-B14F-4D97-AF65-F5344CB8AC3E}">
        <p14:creationId xmlns:p14="http://schemas.microsoft.com/office/powerpoint/2010/main" val="3155486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s-BO" noProof="0" dirty="0" err="1"/>
              <a:t>Titelmasterformat</a:t>
            </a:r>
            <a:r>
              <a:rPr lang="es-BO" noProof="0" dirty="0"/>
              <a:t> </a:t>
            </a:r>
            <a:r>
              <a:rPr lang="es-BO" noProof="0" dirty="0" err="1"/>
              <a:t>durch</a:t>
            </a:r>
            <a:r>
              <a:rPr lang="es-BO" noProof="0" dirty="0"/>
              <a:t> </a:t>
            </a:r>
            <a:r>
              <a:rPr lang="es-BO" noProof="0" dirty="0" err="1"/>
              <a:t>Klicken</a:t>
            </a:r>
            <a:r>
              <a:rPr lang="es-BO" noProof="0" dirty="0"/>
              <a:t> </a:t>
            </a:r>
            <a:r>
              <a:rPr lang="es-BO" noProof="0" dirty="0" err="1"/>
              <a:t>bearbeiten</a:t>
            </a:r>
            <a:endParaRPr lang="es-BO" noProof="0" dirty="0"/>
          </a:p>
        </p:txBody>
      </p:sp>
      <p:sp>
        <p:nvSpPr>
          <p:cNvPr id="3" name="Inhaltsplatzhalter 2"/>
          <p:cNvSpPr>
            <a:spLocks noGrp="1"/>
          </p:cNvSpPr>
          <p:nvPr>
            <p:ph idx="1"/>
          </p:nvPr>
        </p:nvSpPr>
        <p:spPr>
          <a:xfrm>
            <a:off x="611188" y="1637998"/>
            <a:ext cx="7921625" cy="1980000"/>
          </a:xfrm>
        </p:spPr>
        <p:txBody>
          <a:bodyPr/>
          <a:lstStyle/>
          <a:p>
            <a:pPr lvl="0"/>
            <a:r>
              <a:rPr lang="es-BO" noProof="0" dirty="0" err="1"/>
              <a:t>Textmasterformat</a:t>
            </a:r>
            <a:r>
              <a:rPr lang="es-BO" noProof="0" dirty="0"/>
              <a:t> </a:t>
            </a:r>
            <a:r>
              <a:rPr lang="es-BO" noProof="0" dirty="0" err="1"/>
              <a:t>bearbeiten</a:t>
            </a:r>
            <a:endParaRPr lang="es-BO" noProof="0" dirty="0"/>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7" name="Inhaltsplatzhalter 2"/>
          <p:cNvSpPr>
            <a:spLocks noGrp="1"/>
          </p:cNvSpPr>
          <p:nvPr>
            <p:ph idx="14" hasCustomPrompt="1"/>
          </p:nvPr>
        </p:nvSpPr>
        <p:spPr>
          <a:xfrm>
            <a:off x="612000" y="3799006"/>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s-BO" noProof="0" dirty="0" err="1"/>
              <a:t>Hier</a:t>
            </a:r>
            <a:r>
              <a:rPr lang="es-BO" noProof="0" dirty="0"/>
              <a:t> </a:t>
            </a:r>
            <a:r>
              <a:rPr lang="es-BO" noProof="0" dirty="0" err="1"/>
              <a:t>Bild</a:t>
            </a:r>
            <a:r>
              <a:rPr lang="es-BO" noProof="0" dirty="0"/>
              <a:t> </a:t>
            </a:r>
            <a:r>
              <a:rPr lang="es-BO" noProof="0" dirty="0" err="1"/>
              <a:t>einfügen</a:t>
            </a:r>
            <a:endParaRPr lang="es-BO" noProof="0" dirty="0"/>
          </a:p>
        </p:txBody>
      </p:sp>
      <p:sp>
        <p:nvSpPr>
          <p:cNvPr id="8" name="Inhaltsplatzhalter 2"/>
          <p:cNvSpPr>
            <a:spLocks noGrp="1"/>
          </p:cNvSpPr>
          <p:nvPr>
            <p:ph idx="15" hasCustomPrompt="1"/>
          </p:nvPr>
        </p:nvSpPr>
        <p:spPr>
          <a:xfrm>
            <a:off x="4680000" y="3805612"/>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s-BO" noProof="0" dirty="0" err="1"/>
              <a:t>Hier</a:t>
            </a:r>
            <a:r>
              <a:rPr lang="es-BO" noProof="0" dirty="0"/>
              <a:t> </a:t>
            </a:r>
            <a:r>
              <a:rPr lang="es-BO" noProof="0" dirty="0" err="1"/>
              <a:t>Bild</a:t>
            </a:r>
            <a:r>
              <a:rPr lang="es-BO" noProof="0" dirty="0"/>
              <a:t> </a:t>
            </a:r>
            <a:r>
              <a:rPr lang="es-BO" noProof="0" dirty="0" err="1"/>
              <a:t>einfügen</a:t>
            </a:r>
            <a:endParaRPr lang="es-BO" noProof="0" dirty="0"/>
          </a:p>
        </p:txBody>
      </p:sp>
      <p:sp>
        <p:nvSpPr>
          <p:cNvPr id="9"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17869BE4-76DA-4816-B410-E3F0ACECEDFA}" type="datetime4">
              <a:rPr lang="es-BO" noProof="0" smtClean="0"/>
              <a:t>20 de octubre de 2026</a:t>
            </a:fld>
            <a:endParaRPr lang="es-BO" noProof="0" dirty="0"/>
          </a:p>
        </p:txBody>
      </p:sp>
      <p:sp>
        <p:nvSpPr>
          <p:cNvPr id="10"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s-BO" noProof="0" smtClean="0"/>
              <a:pPr/>
              <a:t>‹Nr.›</a:t>
            </a:fld>
            <a:endParaRPr lang="es-BO" noProof="0" dirty="0"/>
          </a:p>
        </p:txBody>
      </p:sp>
    </p:spTree>
    <p:extLst>
      <p:ext uri="{BB962C8B-B14F-4D97-AF65-F5344CB8AC3E}">
        <p14:creationId xmlns:p14="http://schemas.microsoft.com/office/powerpoint/2010/main" val="1359576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611188" y="1637999"/>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2"/>
          <p:cNvSpPr>
            <a:spLocks noGrp="1"/>
          </p:cNvSpPr>
          <p:nvPr>
            <p:ph idx="14" hasCustomPrompt="1"/>
          </p:nvPr>
        </p:nvSpPr>
        <p:spPr>
          <a:xfrm>
            <a:off x="612000" y="3799006"/>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8" name="Inhaltsplatzhalter 2"/>
          <p:cNvSpPr>
            <a:spLocks noGrp="1"/>
          </p:cNvSpPr>
          <p:nvPr>
            <p:ph idx="15" hasCustomPrompt="1"/>
          </p:nvPr>
        </p:nvSpPr>
        <p:spPr>
          <a:xfrm>
            <a:off x="4680000" y="3805612"/>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9" name="Inhaltsplatzhalter 2"/>
          <p:cNvSpPr>
            <a:spLocks noGrp="1"/>
          </p:cNvSpPr>
          <p:nvPr>
            <p:ph idx="16"/>
          </p:nvPr>
        </p:nvSpPr>
        <p:spPr>
          <a:xfrm>
            <a:off x="4680000" y="1638000"/>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1"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C3F21FF6-F928-4F30-A537-8AD17F29F5F4}" type="datetime4">
              <a:rPr lang="en-GB" noProof="0" smtClean="0"/>
              <a:t>20 October 2026</a:t>
            </a:fld>
            <a:endParaRPr lang="en-GB"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982216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611188" y="1637999"/>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9" name="Inhaltsplatzhalter 2"/>
          <p:cNvSpPr>
            <a:spLocks noGrp="1"/>
          </p:cNvSpPr>
          <p:nvPr>
            <p:ph idx="16"/>
          </p:nvPr>
        </p:nvSpPr>
        <p:spPr>
          <a:xfrm>
            <a:off x="4680000" y="1638000"/>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0" name="Inhaltsplatzhalter 2"/>
          <p:cNvSpPr>
            <a:spLocks noGrp="1"/>
          </p:cNvSpPr>
          <p:nvPr>
            <p:ph idx="17"/>
          </p:nvPr>
        </p:nvSpPr>
        <p:spPr>
          <a:xfrm>
            <a:off x="611188" y="3789361"/>
            <a:ext cx="3870325" cy="2159001"/>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1" name="Inhaltsplatzhalter 2"/>
          <p:cNvSpPr>
            <a:spLocks noGrp="1"/>
          </p:cNvSpPr>
          <p:nvPr>
            <p:ph idx="18"/>
          </p:nvPr>
        </p:nvSpPr>
        <p:spPr>
          <a:xfrm>
            <a:off x="4680000" y="3789363"/>
            <a:ext cx="3852000" cy="2159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8"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EB57FB7C-D769-4F50-AF62-62007A9749C7}" type="datetime4">
              <a:rPr lang="en-GB" noProof="0" smtClean="0"/>
              <a:t>20 October 2026</a:t>
            </a:fld>
            <a:endParaRPr lang="en-GB"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3654138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Inhaltsplatzhalter 2"/>
          <p:cNvSpPr>
            <a:spLocks noGrp="1"/>
          </p:cNvSpPr>
          <p:nvPr>
            <p:ph idx="14" hasCustomPrompt="1"/>
          </p:nvPr>
        </p:nvSpPr>
        <p:spPr>
          <a:xfrm>
            <a:off x="625209" y="1637999"/>
            <a:ext cx="2506929"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0" name="Inhaltsplatzhalter 2"/>
          <p:cNvSpPr>
            <a:spLocks noGrp="1"/>
          </p:cNvSpPr>
          <p:nvPr>
            <p:ph idx="15" hasCustomPrompt="1"/>
          </p:nvPr>
        </p:nvSpPr>
        <p:spPr>
          <a:xfrm>
            <a:off x="3311525" y="1637999"/>
            <a:ext cx="2506929"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1" name="Inhaltsplatzhalter 2"/>
          <p:cNvSpPr>
            <a:spLocks noGrp="1"/>
          </p:cNvSpPr>
          <p:nvPr>
            <p:ph idx="16" hasCustomPrompt="1"/>
          </p:nvPr>
        </p:nvSpPr>
        <p:spPr>
          <a:xfrm>
            <a:off x="6025884" y="1637999"/>
            <a:ext cx="2506929"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2" name="Inhaltsplatzhalter 2"/>
          <p:cNvSpPr>
            <a:spLocks noGrp="1"/>
          </p:cNvSpPr>
          <p:nvPr>
            <p:ph idx="17" hasCustomPrompt="1"/>
          </p:nvPr>
        </p:nvSpPr>
        <p:spPr>
          <a:xfrm>
            <a:off x="625209" y="3897086"/>
            <a:ext cx="2506929"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3" name="Inhaltsplatzhalter 2"/>
          <p:cNvSpPr>
            <a:spLocks noGrp="1"/>
          </p:cNvSpPr>
          <p:nvPr>
            <p:ph idx="18" hasCustomPrompt="1"/>
          </p:nvPr>
        </p:nvSpPr>
        <p:spPr>
          <a:xfrm>
            <a:off x="3311525" y="3897086"/>
            <a:ext cx="2506929"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4" name="Inhaltsplatzhalter 2"/>
          <p:cNvSpPr>
            <a:spLocks noGrp="1"/>
          </p:cNvSpPr>
          <p:nvPr>
            <p:ph idx="19" hasCustomPrompt="1"/>
          </p:nvPr>
        </p:nvSpPr>
        <p:spPr>
          <a:xfrm>
            <a:off x="6025884" y="3897086"/>
            <a:ext cx="2506929"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5"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3033D314-559B-4E75-AE37-38F8AA7B96D7}" type="datetime4">
              <a:rPr lang="en-GB" noProof="0" smtClean="0"/>
              <a:t>20 October 2026</a:t>
            </a:fld>
            <a:endParaRPr lang="en-GB" noProof="0" dirty="0"/>
          </a:p>
        </p:txBody>
      </p:sp>
      <p:sp>
        <p:nvSpPr>
          <p:cNvPr id="16"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475556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Inhaltsplatzhalter 2"/>
          <p:cNvSpPr>
            <a:spLocks noGrp="1"/>
          </p:cNvSpPr>
          <p:nvPr>
            <p:ph idx="14" hasCustomPrompt="1"/>
          </p:nvPr>
        </p:nvSpPr>
        <p:spPr>
          <a:xfrm>
            <a:off x="625209" y="1637999"/>
            <a:ext cx="3852000" cy="4310364"/>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1" name="Inhaltsplatzhalter 2"/>
          <p:cNvSpPr>
            <a:spLocks noGrp="1"/>
          </p:cNvSpPr>
          <p:nvPr>
            <p:ph idx="16" hasCustomPrompt="1"/>
          </p:nvPr>
        </p:nvSpPr>
        <p:spPr>
          <a:xfrm>
            <a:off x="4680000" y="1637999"/>
            <a:ext cx="3852000"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4" name="Inhaltsplatzhalter 2"/>
          <p:cNvSpPr>
            <a:spLocks noGrp="1"/>
          </p:cNvSpPr>
          <p:nvPr>
            <p:ph idx="19" hasCustomPrompt="1"/>
          </p:nvPr>
        </p:nvSpPr>
        <p:spPr>
          <a:xfrm>
            <a:off x="4680000" y="3897086"/>
            <a:ext cx="3852000"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8"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E4AA791B-6D4F-4830-A16A-768465287E7B}" type="datetime4">
              <a:rPr lang="en-GB" noProof="0" smtClean="0"/>
              <a:t>20 October 2026</a:t>
            </a:fld>
            <a:endParaRPr lang="en-GB" noProof="0" dirty="0"/>
          </a:p>
        </p:txBody>
      </p:sp>
      <p:sp>
        <p:nvSpPr>
          <p:cNvPr id="9"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79811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611188" y="4149725"/>
            <a:ext cx="7921625" cy="1788994"/>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2"/>
          <p:cNvSpPr>
            <a:spLocks noGrp="1"/>
          </p:cNvSpPr>
          <p:nvPr>
            <p:ph idx="14" hasCustomPrompt="1"/>
          </p:nvPr>
        </p:nvSpPr>
        <p:spPr>
          <a:xfrm>
            <a:off x="611188" y="1652272"/>
            <a:ext cx="7921626"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6"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F2251FDC-8001-42A6-A0D8-E8F838643FB3}" type="datetime4">
              <a:rPr lang="en-GB" noProof="0" smtClean="0"/>
              <a:t>20 October 2026</a:t>
            </a:fld>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2192256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624A798B-A3DA-4942-B8F6-D602136F51AD}" type="datetime4">
              <a:rPr lang="en-GB" noProof="0" smtClean="0"/>
              <a:t>20 October 2026</a:t>
            </a:fld>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4237998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4662488" y="1640006"/>
            <a:ext cx="3870325" cy="4308357"/>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2"/>
          <p:cNvSpPr>
            <a:spLocks noGrp="1"/>
          </p:cNvSpPr>
          <p:nvPr>
            <p:ph idx="14" hasCustomPrompt="1"/>
          </p:nvPr>
        </p:nvSpPr>
        <p:spPr>
          <a:xfrm>
            <a:off x="611188" y="1652272"/>
            <a:ext cx="3870325" cy="3216591"/>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8" name="Rechteck 7"/>
          <p:cNvSpPr/>
          <p:nvPr userDrawn="1"/>
        </p:nvSpPr>
        <p:spPr>
          <a:xfrm>
            <a:off x="596559" y="4868863"/>
            <a:ext cx="973518" cy="280452"/>
          </a:xfrm>
          <a:prstGeom prst="rect">
            <a:avLst/>
          </a:prstGeom>
        </p:spPr>
        <p:txBody>
          <a:bodyPr wrap="none" lIns="72000" tIns="72000" rIns="72000" bIns="0">
            <a:spAutoFit/>
          </a:bodyPr>
          <a:lstStyle/>
          <a:p>
            <a:pPr marL="0" lvl="4" algn="l"/>
            <a:r>
              <a:rPr lang="en-GB" sz="1350" spc="20" baseline="0" noProof="0" dirty="0" err="1"/>
              <a:t>Bildlegende</a:t>
            </a:r>
            <a:endParaRPr lang="en-GB" sz="1350" spc="20" baseline="0" noProof="0" dirty="0"/>
          </a:p>
        </p:txBody>
      </p:sp>
      <p:sp>
        <p:nvSpPr>
          <p:cNvPr id="10"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E5E87605-3876-4B1A-AE24-A7810E06AC0E}" type="datetime4">
              <a:rPr lang="en-GB" noProof="0" smtClean="0"/>
              <a:t>20 October 2026</a:t>
            </a:fld>
            <a:endParaRPr lang="en-GB" noProof="0" dirty="0"/>
          </a:p>
        </p:txBody>
      </p:sp>
      <p:sp>
        <p:nvSpPr>
          <p:cNvPr id="11"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104528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A1AF2F3D-65AB-492F-90A6-C529ABE0A89B}" type="datetime4">
              <a:rPr lang="en-GB" noProof="0" smtClean="0"/>
              <a:t>20 October 2026</a:t>
            </a:fld>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3396993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361238" y="404813"/>
            <a:ext cx="1154112" cy="5543550"/>
          </a:xfrm>
        </p:spPr>
        <p:txBody>
          <a:bodyPr vert="eaVert"/>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Vertikaler Textplatzhalter 2"/>
          <p:cNvSpPr>
            <a:spLocks noGrp="1"/>
          </p:cNvSpPr>
          <p:nvPr>
            <p:ph type="body" orient="vert" idx="1"/>
          </p:nvPr>
        </p:nvSpPr>
        <p:spPr>
          <a:xfrm>
            <a:off x="628650" y="404813"/>
            <a:ext cx="6553200" cy="5543550"/>
          </a:xfrm>
        </p:spPr>
        <p:txBody>
          <a:bodyPr vert="eaVert"/>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1"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75CF8339-A3BD-4D32-A2B1-B7BF9EFCE07D}" type="datetime4">
              <a:rPr lang="en-GB" noProof="0" smtClean="0"/>
              <a:t>20 October 2026</a:t>
            </a:fld>
            <a:endParaRPr lang="en-GB"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3445379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533400" y="228600"/>
            <a:ext cx="8251825" cy="69850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3" name="Inhaltsplatzhalter 2"/>
          <p:cNvSpPr>
            <a:spLocks noGrp="1"/>
          </p:cNvSpPr>
          <p:nvPr>
            <p:ph sz="half" idx="1"/>
          </p:nvPr>
        </p:nvSpPr>
        <p:spPr>
          <a:xfrm>
            <a:off x="533401" y="1484313"/>
            <a:ext cx="3987800" cy="4681537"/>
          </a:xfrm>
        </p:spPr>
        <p:txBody>
          <a:bodyPr tIns="0"/>
          <a:lstStyle>
            <a:lvl1pPr>
              <a:buSzPct val="100000"/>
              <a:buFont typeface="Arial Black"/>
              <a:buChar char="›"/>
              <a:defRPr/>
            </a:lvl1pPr>
            <a:lvl2pPr>
              <a:buSzPct val="100000"/>
              <a:buFont typeface="Arial Black"/>
              <a:buChar char="›"/>
              <a:defRPr/>
            </a:lvl2pPr>
            <a:lvl3pPr>
              <a:buSzPct val="100000"/>
              <a:buFont typeface="Arial Black"/>
              <a:buChar char="›"/>
              <a:defRPr/>
            </a:lvl3pPr>
            <a:lvl4pPr>
              <a:buSzPct val="100000"/>
              <a:buFont typeface="Arial Black"/>
              <a:buChar char="›"/>
              <a:defRPr/>
            </a:lvl4pPr>
            <a:lvl5pPr>
              <a:buSzPct val="100000"/>
              <a:buFont typeface="Arial Black"/>
              <a:buChar char="›"/>
              <a:defRPr/>
            </a:lvl5p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r>
              <a:rPr lang="en-GB" noProof="0" dirty="0"/>
              <a:t> </a:t>
            </a:r>
          </a:p>
        </p:txBody>
      </p:sp>
      <p:sp>
        <p:nvSpPr>
          <p:cNvPr id="5" name="Rectangle 15"/>
          <p:cNvSpPr>
            <a:spLocks noGrp="1" noChangeArrowheads="1"/>
          </p:cNvSpPr>
          <p:nvPr>
            <p:ph type="sldNum" sz="quarter" idx="10"/>
          </p:nvPr>
        </p:nvSpPr>
        <p:spPr/>
        <p:txBody>
          <a:bodyPr/>
          <a:lstStyle>
            <a:lvl1pPr>
              <a:defRPr/>
            </a:lvl1pPr>
          </a:lstStyle>
          <a:p>
            <a:pPr>
              <a:defRPr/>
            </a:pPr>
            <a:fld id="{8E111EDD-A746-4E57-9E68-1651CE3C54B2}" type="slidenum">
              <a:rPr lang="en-GB" noProof="0" smtClean="0"/>
              <a:pPr>
                <a:defRPr/>
              </a:pPr>
              <a:t>‹Nr.›</a:t>
            </a:fld>
            <a:endParaRPr lang="en-GB" noProof="0" dirty="0"/>
          </a:p>
        </p:txBody>
      </p:sp>
      <p:sp>
        <p:nvSpPr>
          <p:cNvPr id="6" name="Inhaltsplatzhalter 2"/>
          <p:cNvSpPr>
            <a:spLocks noGrp="1"/>
          </p:cNvSpPr>
          <p:nvPr>
            <p:ph sz="half" idx="11"/>
          </p:nvPr>
        </p:nvSpPr>
        <p:spPr>
          <a:xfrm>
            <a:off x="4708525" y="1484313"/>
            <a:ext cx="3987800" cy="4681537"/>
          </a:xfrm>
        </p:spPr>
        <p:txBody>
          <a:bodyPr tIns="0"/>
          <a:lstStyle>
            <a:lvl1pPr>
              <a:buSzPct val="100000"/>
              <a:buFont typeface="Arial Black"/>
              <a:buChar char="›"/>
              <a:defRPr/>
            </a:lvl1pPr>
            <a:lvl2pPr>
              <a:buSzPct val="100000"/>
              <a:buFont typeface="Arial Black"/>
              <a:buChar char="›"/>
              <a:defRPr/>
            </a:lvl2pPr>
            <a:lvl3pPr>
              <a:buSzPct val="100000"/>
              <a:buFont typeface="Arial Black"/>
              <a:buChar char="›"/>
              <a:defRPr/>
            </a:lvl3pPr>
            <a:lvl4pPr>
              <a:buSzPct val="100000"/>
              <a:buFont typeface="Arial Black"/>
              <a:buChar char="›"/>
              <a:defRPr/>
            </a:lvl4pPr>
            <a:lvl5pPr>
              <a:buSzPct val="100000"/>
              <a:buFont typeface="Arial Black"/>
              <a:buChar char="›"/>
              <a:defRPr/>
            </a:lvl5p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r>
              <a:rPr lang="en-GB" noProof="0" dirty="0"/>
              <a:t> </a:t>
            </a:r>
          </a:p>
        </p:txBody>
      </p:sp>
    </p:spTree>
    <p:extLst>
      <p:ext uri="{BB962C8B-B14F-4D97-AF65-F5344CB8AC3E}">
        <p14:creationId xmlns:p14="http://schemas.microsoft.com/office/powerpoint/2010/main" val="1331101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545043" y="222248"/>
            <a:ext cx="8251825" cy="71755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8" name="Rectangle 15"/>
          <p:cNvSpPr>
            <a:spLocks noGrp="1" noChangeArrowheads="1"/>
          </p:cNvSpPr>
          <p:nvPr>
            <p:ph type="sldNum" sz="quarter" idx="21"/>
          </p:nvPr>
        </p:nvSpPr>
        <p:spPr>
          <a:ln/>
        </p:spPr>
        <p:txBody>
          <a:bodyPr/>
          <a:lstStyle>
            <a:lvl1pPr>
              <a:defRPr/>
            </a:lvl1pPr>
          </a:lstStyle>
          <a:p>
            <a:pPr>
              <a:defRPr/>
            </a:pPr>
            <a:fld id="{18245F4A-627C-46CC-A829-F961C7C41724}" type="slidenum">
              <a:rPr lang="en-GB" noProof="0" smtClean="0"/>
              <a:pPr>
                <a:defRPr/>
              </a:pPr>
              <a:t>‹Nr.›</a:t>
            </a:fld>
            <a:endParaRPr lang="en-GB" noProof="0" dirty="0"/>
          </a:p>
        </p:txBody>
      </p:sp>
      <p:sp>
        <p:nvSpPr>
          <p:cNvPr id="20" name="Inhaltsplatzhalter 2"/>
          <p:cNvSpPr>
            <a:spLocks noGrp="1"/>
          </p:cNvSpPr>
          <p:nvPr>
            <p:ph sz="half" idx="28" hasCustomPrompt="1"/>
          </p:nvPr>
        </p:nvSpPr>
        <p:spPr>
          <a:xfrm>
            <a:off x="683568" y="3645024"/>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1" name="Inhaltsplatzhalter 2"/>
          <p:cNvSpPr>
            <a:spLocks noGrp="1"/>
          </p:cNvSpPr>
          <p:nvPr>
            <p:ph sz="half" idx="29" hasCustomPrompt="1"/>
          </p:nvPr>
        </p:nvSpPr>
        <p:spPr>
          <a:xfrm>
            <a:off x="703701" y="1042275"/>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2" name="Inhaltsplatzhalter 2"/>
          <p:cNvSpPr>
            <a:spLocks noGrp="1"/>
          </p:cNvSpPr>
          <p:nvPr>
            <p:ph sz="half" idx="30" hasCustomPrompt="1"/>
          </p:nvPr>
        </p:nvSpPr>
        <p:spPr>
          <a:xfrm>
            <a:off x="6167075" y="3641328"/>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3" name="Inhaltsplatzhalter 2"/>
          <p:cNvSpPr>
            <a:spLocks noGrp="1"/>
          </p:cNvSpPr>
          <p:nvPr>
            <p:ph sz="half" idx="31" hasCustomPrompt="1"/>
          </p:nvPr>
        </p:nvSpPr>
        <p:spPr>
          <a:xfrm>
            <a:off x="6155574" y="1042275"/>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4" name="Inhaltsplatzhalter 2"/>
          <p:cNvSpPr>
            <a:spLocks noGrp="1"/>
          </p:cNvSpPr>
          <p:nvPr>
            <p:ph sz="half" idx="32" hasCustomPrompt="1"/>
          </p:nvPr>
        </p:nvSpPr>
        <p:spPr>
          <a:xfrm>
            <a:off x="3482823" y="1042275"/>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5" name="Inhaltsplatzhalter 2"/>
          <p:cNvSpPr>
            <a:spLocks noGrp="1"/>
          </p:cNvSpPr>
          <p:nvPr>
            <p:ph sz="half" idx="33" hasCustomPrompt="1"/>
          </p:nvPr>
        </p:nvSpPr>
        <p:spPr>
          <a:xfrm>
            <a:off x="3482823" y="3645024"/>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Tree>
    <p:extLst>
      <p:ext uri="{BB962C8B-B14F-4D97-AF65-F5344CB8AC3E}">
        <p14:creationId xmlns:p14="http://schemas.microsoft.com/office/powerpoint/2010/main" val="38456335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536575" y="230718"/>
            <a:ext cx="8251825" cy="71755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6" name="Inhaltsplatzhalter 2"/>
          <p:cNvSpPr>
            <a:spLocks noGrp="1"/>
          </p:cNvSpPr>
          <p:nvPr>
            <p:ph sz="half" idx="1"/>
          </p:nvPr>
        </p:nvSpPr>
        <p:spPr>
          <a:xfrm>
            <a:off x="539751" y="1484312"/>
            <a:ext cx="3993637" cy="2260037"/>
          </a:xfrm>
        </p:spPr>
        <p:txBody>
          <a:bodyPr tIns="0"/>
          <a:lstStyle>
            <a:lvl1pPr>
              <a:buSzPct val="100000"/>
              <a:buFont typeface="Arial Black"/>
              <a:buChar char="›"/>
              <a:defRPr/>
            </a:lvl1pPr>
            <a:lvl2pPr>
              <a:buSzPct val="100000"/>
              <a:buFont typeface="Arial"/>
              <a:buNone/>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Mastertextformat</a:t>
            </a:r>
            <a:r>
              <a:rPr lang="en-GB" noProof="0" dirty="0"/>
              <a:t> </a:t>
            </a:r>
            <a:r>
              <a:rPr lang="en-GB" noProof="0" dirty="0" err="1"/>
              <a:t>bearbeiten</a:t>
            </a:r>
            <a:endParaRPr lang="en-GB" noProof="0" dirty="0"/>
          </a:p>
        </p:txBody>
      </p:sp>
      <p:sp>
        <p:nvSpPr>
          <p:cNvPr id="8" name="Inhaltsplatzhalter 2"/>
          <p:cNvSpPr>
            <a:spLocks noGrp="1"/>
          </p:cNvSpPr>
          <p:nvPr>
            <p:ph sz="half" idx="11" hasCustomPrompt="1"/>
          </p:nvPr>
        </p:nvSpPr>
        <p:spPr>
          <a:xfrm>
            <a:off x="539751" y="3922614"/>
            <a:ext cx="3993637" cy="2247850"/>
          </a:xfrm>
        </p:spPr>
        <p:txBody>
          <a:bodyPr tIns="0"/>
          <a:lstStyle>
            <a:lvl1pPr>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12" name="Inhaltsplatzhalter 2"/>
          <p:cNvSpPr>
            <a:spLocks noGrp="1"/>
          </p:cNvSpPr>
          <p:nvPr>
            <p:ph sz="half" idx="14" hasCustomPrompt="1"/>
          </p:nvPr>
        </p:nvSpPr>
        <p:spPr>
          <a:xfrm>
            <a:off x="4702688" y="3922614"/>
            <a:ext cx="3993637" cy="2247850"/>
          </a:xfrm>
        </p:spPr>
        <p:txBody>
          <a:bodyPr tIns="0"/>
          <a:lstStyle>
            <a:lvl1pPr>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13" name="Inhaltsplatzhalter 2"/>
          <p:cNvSpPr>
            <a:spLocks noGrp="1"/>
          </p:cNvSpPr>
          <p:nvPr>
            <p:ph sz="half" idx="15"/>
          </p:nvPr>
        </p:nvSpPr>
        <p:spPr>
          <a:xfrm>
            <a:off x="4702688" y="1484312"/>
            <a:ext cx="3993637" cy="2260037"/>
          </a:xfrm>
        </p:spPr>
        <p:txBody>
          <a:bodyPr tIns="0"/>
          <a:lstStyle>
            <a:lvl1pPr>
              <a:buSzPct val="100000"/>
              <a:buFont typeface="Arial Black"/>
              <a:buChar char="›"/>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Mastertextformat</a:t>
            </a:r>
            <a:r>
              <a:rPr lang="en-GB" noProof="0" dirty="0"/>
              <a:t> </a:t>
            </a:r>
            <a:r>
              <a:rPr lang="en-GB" noProof="0" dirty="0" err="1"/>
              <a:t>bearbeiten</a:t>
            </a:r>
            <a:endParaRPr lang="en-GB" noProof="0" dirty="0"/>
          </a:p>
        </p:txBody>
      </p:sp>
      <p:sp>
        <p:nvSpPr>
          <p:cNvPr id="7" name="Rectangle 15"/>
          <p:cNvSpPr>
            <a:spLocks noGrp="1" noChangeArrowheads="1"/>
          </p:cNvSpPr>
          <p:nvPr>
            <p:ph type="sldNum" sz="quarter" idx="16"/>
          </p:nvPr>
        </p:nvSpPr>
        <p:spPr>
          <a:ln/>
        </p:spPr>
        <p:txBody>
          <a:bodyPr/>
          <a:lstStyle>
            <a:lvl1pPr>
              <a:defRPr/>
            </a:lvl1pPr>
          </a:lstStyle>
          <a:p>
            <a:pPr>
              <a:defRPr/>
            </a:pPr>
            <a:fld id="{0E8FCD78-238A-4C8C-80E5-47069CD6179B}" type="slidenum">
              <a:rPr lang="en-GB" noProof="0" smtClean="0"/>
              <a:pPr>
                <a:defRPr/>
              </a:pPr>
              <a:t>‹Nr.›</a:t>
            </a:fld>
            <a:endParaRPr lang="en-GB" noProof="0" dirty="0"/>
          </a:p>
        </p:txBody>
      </p:sp>
    </p:spTree>
    <p:extLst>
      <p:ext uri="{BB962C8B-B14F-4D97-AF65-F5344CB8AC3E}">
        <p14:creationId xmlns:p14="http://schemas.microsoft.com/office/powerpoint/2010/main" val="12965312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541867" y="222251"/>
            <a:ext cx="8251825" cy="71755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12" name="Inhaltsplatzhalter 2"/>
          <p:cNvSpPr>
            <a:spLocks noGrp="1"/>
          </p:cNvSpPr>
          <p:nvPr>
            <p:ph sz="half" idx="15" hasCustomPrompt="1"/>
          </p:nvPr>
        </p:nvSpPr>
        <p:spPr>
          <a:xfrm>
            <a:off x="4914900" y="1136663"/>
            <a:ext cx="4230000" cy="2420224"/>
          </a:xfrm>
        </p:spPr>
        <p:txBody>
          <a:bodyPr tIns="0"/>
          <a:lstStyle>
            <a:lvl1pPr marL="361950" marR="0" indent="-361950" algn="l" defTabSz="623888" rtl="0" eaLnBrk="0" fontAlgn="base" latinLnBrk="0" hangingPunct="0">
              <a:lnSpc>
                <a:spcPct val="100000"/>
              </a:lnSpc>
              <a:spcBef>
                <a:spcPct val="10000"/>
              </a:spcBef>
              <a:spcAft>
                <a:spcPct val="10000"/>
              </a:spcAft>
              <a:buClr>
                <a:schemeClr val="tx1"/>
              </a:buClr>
              <a:buSzPct val="100000"/>
              <a:buFontTx/>
              <a:buNone/>
              <a:tabLst/>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marL="361950" marR="0" lvl="0" indent="-361950" algn="l" defTabSz="623888" rtl="0" eaLnBrk="0" fontAlgn="base" latinLnBrk="0" hangingPunct="0">
              <a:lnSpc>
                <a:spcPct val="100000"/>
              </a:lnSpc>
              <a:spcBef>
                <a:spcPct val="10000"/>
              </a:spcBef>
              <a:spcAft>
                <a:spcPct val="10000"/>
              </a:spcAft>
              <a:buClr>
                <a:schemeClr val="tx1"/>
              </a:buClr>
              <a:buSzPct val="100000"/>
              <a:buFontTx/>
              <a:buNone/>
              <a:tabLst/>
              <a:defRPr/>
            </a:pPr>
            <a:r>
              <a:rPr lang="en-GB" noProof="0" dirty="0" err="1"/>
              <a:t>Bild</a:t>
            </a:r>
            <a:endParaRPr lang="en-GB" noProof="0" dirty="0"/>
          </a:p>
          <a:p>
            <a:pPr lvl="0"/>
            <a:endParaRPr lang="en-GB" noProof="0" dirty="0"/>
          </a:p>
        </p:txBody>
      </p:sp>
      <p:sp>
        <p:nvSpPr>
          <p:cNvPr id="8" name="Inhaltsplatzhalter 2"/>
          <p:cNvSpPr>
            <a:spLocks noGrp="1"/>
          </p:cNvSpPr>
          <p:nvPr>
            <p:ph sz="half" idx="17" hasCustomPrompt="1"/>
          </p:nvPr>
        </p:nvSpPr>
        <p:spPr>
          <a:xfrm>
            <a:off x="546101" y="1136663"/>
            <a:ext cx="4195200" cy="2420224"/>
          </a:xfrm>
        </p:spPr>
        <p:txBody>
          <a:bodyPr tIns="0"/>
          <a:lstStyle>
            <a:lvl1pPr marL="361950" marR="0" indent="-361950" algn="l" defTabSz="623888" rtl="0" eaLnBrk="0" fontAlgn="base" latinLnBrk="0" hangingPunct="0">
              <a:lnSpc>
                <a:spcPct val="100000"/>
              </a:lnSpc>
              <a:spcBef>
                <a:spcPct val="10000"/>
              </a:spcBef>
              <a:spcAft>
                <a:spcPct val="10000"/>
              </a:spcAft>
              <a:buClr>
                <a:schemeClr val="tx1"/>
              </a:buClr>
              <a:buSzPct val="100000"/>
              <a:buFontTx/>
              <a:buNone/>
              <a:tabLst/>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marL="361950" marR="0" lvl="0" indent="-361950" algn="l" defTabSz="623888" rtl="0" eaLnBrk="0" fontAlgn="base" latinLnBrk="0" hangingPunct="0">
              <a:lnSpc>
                <a:spcPct val="100000"/>
              </a:lnSpc>
              <a:spcBef>
                <a:spcPct val="10000"/>
              </a:spcBef>
              <a:spcAft>
                <a:spcPct val="10000"/>
              </a:spcAft>
              <a:buClr>
                <a:schemeClr val="tx1"/>
              </a:buClr>
              <a:buSzPct val="100000"/>
              <a:buFontTx/>
              <a:buNone/>
              <a:tabLst/>
              <a:defRPr/>
            </a:pPr>
            <a:r>
              <a:rPr lang="en-GB" noProof="0" dirty="0" err="1"/>
              <a:t>Bild</a:t>
            </a:r>
            <a:endParaRPr lang="en-GB" noProof="0" dirty="0"/>
          </a:p>
          <a:p>
            <a:pPr lvl="0"/>
            <a:endParaRPr lang="en-GB" noProof="0" dirty="0"/>
          </a:p>
        </p:txBody>
      </p:sp>
      <p:sp>
        <p:nvSpPr>
          <p:cNvPr id="9" name="Inhaltsplatzhalter 2"/>
          <p:cNvSpPr>
            <a:spLocks noGrp="1"/>
          </p:cNvSpPr>
          <p:nvPr>
            <p:ph sz="half" idx="18" hasCustomPrompt="1"/>
          </p:nvPr>
        </p:nvSpPr>
        <p:spPr>
          <a:xfrm>
            <a:off x="546100" y="3751976"/>
            <a:ext cx="8597900" cy="2420224"/>
          </a:xfrm>
        </p:spPr>
        <p:txBody>
          <a:bodyPr tIns="0"/>
          <a:lstStyle>
            <a:lvl1pPr marL="361950" marR="0" indent="-361950" algn="l" defTabSz="623888" rtl="0" eaLnBrk="0" fontAlgn="base" latinLnBrk="0" hangingPunct="0">
              <a:lnSpc>
                <a:spcPct val="100000"/>
              </a:lnSpc>
              <a:spcBef>
                <a:spcPct val="10000"/>
              </a:spcBef>
              <a:spcAft>
                <a:spcPct val="10000"/>
              </a:spcAft>
              <a:buClr>
                <a:schemeClr val="tx1"/>
              </a:buClr>
              <a:buSzPct val="100000"/>
              <a:buFontTx/>
              <a:buNone/>
              <a:tabLst/>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marL="361950" marR="0" lvl="0" indent="-361950" algn="l" defTabSz="623888" rtl="0" eaLnBrk="0" fontAlgn="base" latinLnBrk="0" hangingPunct="0">
              <a:lnSpc>
                <a:spcPct val="100000"/>
              </a:lnSpc>
              <a:spcBef>
                <a:spcPct val="10000"/>
              </a:spcBef>
              <a:spcAft>
                <a:spcPct val="10000"/>
              </a:spcAft>
              <a:buClr>
                <a:schemeClr val="tx1"/>
              </a:buClr>
              <a:buSzPct val="100000"/>
              <a:buFontTx/>
              <a:buNone/>
              <a:tabLst/>
              <a:defRPr/>
            </a:pPr>
            <a:r>
              <a:rPr lang="en-GB" noProof="0" dirty="0" err="1"/>
              <a:t>Bild</a:t>
            </a:r>
            <a:endParaRPr lang="en-GB" noProof="0" dirty="0"/>
          </a:p>
          <a:p>
            <a:pPr lvl="0"/>
            <a:endParaRPr lang="en-GB" noProof="0" dirty="0"/>
          </a:p>
        </p:txBody>
      </p:sp>
      <p:sp>
        <p:nvSpPr>
          <p:cNvPr id="6" name="Rectangle 15"/>
          <p:cNvSpPr>
            <a:spLocks noGrp="1" noChangeArrowheads="1"/>
          </p:cNvSpPr>
          <p:nvPr>
            <p:ph type="sldNum" sz="quarter" idx="19"/>
          </p:nvPr>
        </p:nvSpPr>
        <p:spPr>
          <a:ln/>
        </p:spPr>
        <p:txBody>
          <a:bodyPr/>
          <a:lstStyle>
            <a:lvl1pPr>
              <a:defRPr/>
            </a:lvl1pPr>
          </a:lstStyle>
          <a:p>
            <a:pPr>
              <a:defRPr/>
            </a:pPr>
            <a:fld id="{72450796-6A5C-4112-86C2-50CABFE26A6A}" type="slidenum">
              <a:rPr lang="en-GB" noProof="0" smtClean="0"/>
              <a:pPr>
                <a:defRPr/>
              </a:pPr>
              <a:t>‹Nr.›</a:t>
            </a:fld>
            <a:endParaRPr lang="en-GB" noProof="0" dirty="0"/>
          </a:p>
        </p:txBody>
      </p:sp>
    </p:spTree>
    <p:extLst>
      <p:ext uri="{BB962C8B-B14F-4D97-AF65-F5344CB8AC3E}">
        <p14:creationId xmlns:p14="http://schemas.microsoft.com/office/powerpoint/2010/main" val="8905856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itelfolie_Bolivi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612000" y="4149725"/>
            <a:ext cx="7920088" cy="1079295"/>
          </a:xfrm>
        </p:spPr>
        <p:txBody>
          <a:bodyPr/>
          <a:lstStyle>
            <a:lvl1pPr marL="0" indent="0" algn="l">
              <a:buNone/>
              <a:defRPr sz="2800" b="1"/>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Title</a:t>
            </a:r>
          </a:p>
        </p:txBody>
      </p:sp>
      <p:sp>
        <p:nvSpPr>
          <p:cNvPr id="4" name="Textplatzhalter 3"/>
          <p:cNvSpPr>
            <a:spLocks noGrp="1"/>
          </p:cNvSpPr>
          <p:nvPr>
            <p:ph type="body" sz="quarter" idx="16" hasCustomPrompt="1"/>
          </p:nvPr>
        </p:nvSpPr>
        <p:spPr>
          <a:xfrm>
            <a:off x="621074" y="6325966"/>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2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br>
              <a:rPr lang="en-GB" spc="20" noProof="0" dirty="0"/>
            </a:br>
            <a:br>
              <a:rPr lang="en-GB" spc="20" noProof="0" dirty="0"/>
            </a:br>
            <a:r>
              <a:rPr lang="en-GB" spc="20" noProof="0" dirty="0"/>
              <a:t>Location of the event, date</a:t>
            </a:r>
          </a:p>
        </p:txBody>
      </p:sp>
      <p:sp>
        <p:nvSpPr>
          <p:cNvPr id="29" name="Textplatzhalter 3"/>
          <p:cNvSpPr>
            <a:spLocks noGrp="1"/>
          </p:cNvSpPr>
          <p:nvPr>
            <p:ph type="body" sz="quarter" idx="18" hasCustomPrompt="1"/>
          </p:nvPr>
        </p:nvSpPr>
        <p:spPr>
          <a:xfrm>
            <a:off x="621074" y="6035035"/>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6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spc="20" noProof="0" dirty="0"/>
              <a:t>Name of the event</a:t>
            </a:r>
          </a:p>
        </p:txBody>
      </p:sp>
      <p:sp>
        <p:nvSpPr>
          <p:cNvPr id="37" name="Textplatzhalter 3"/>
          <p:cNvSpPr>
            <a:spLocks noGrp="1"/>
          </p:cNvSpPr>
          <p:nvPr>
            <p:ph type="body" sz="quarter" idx="20" hasCustomPrompt="1"/>
          </p:nvPr>
        </p:nvSpPr>
        <p:spPr>
          <a:xfrm>
            <a:off x="621074" y="5309385"/>
            <a:ext cx="7911014" cy="354358"/>
          </a:xfrm>
        </p:spPr>
        <p:txBody>
          <a:bodyPr anchor="b"/>
          <a:lstStyle>
            <a:lvl1pPr>
              <a:defRPr sz="2200" baseline="0"/>
            </a:lvl1pPr>
          </a:lstStyle>
          <a:p>
            <a:r>
              <a:rPr lang="en-GB" spc="20" noProof="0" dirty="0"/>
              <a:t>Names (+ Contact)</a:t>
            </a:r>
          </a:p>
        </p:txBody>
      </p: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82009" y="6384845"/>
            <a:ext cx="481333" cy="201439"/>
          </a:xfrm>
          <a:prstGeom prst="rect">
            <a:avLst/>
          </a:prstGeom>
        </p:spPr>
      </p:pic>
      <p:pic>
        <p:nvPicPr>
          <p:cNvPr id="11" name="Grafik 10"/>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32024" y="270352"/>
            <a:ext cx="2071291" cy="684000"/>
          </a:xfrm>
          <a:prstGeom prst="rect">
            <a:avLst/>
          </a:prstGeom>
        </p:spPr>
      </p:pic>
      <p:pic>
        <p:nvPicPr>
          <p:cNvPr id="13" name="Grafik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92028" y="6268154"/>
            <a:ext cx="566651" cy="384106"/>
          </a:xfrm>
          <a:prstGeom prst="rect">
            <a:avLst/>
          </a:prstGeom>
        </p:spPr>
      </p:pic>
      <p:pic>
        <p:nvPicPr>
          <p:cNvPr id="14" name="Grafik 11"/>
          <p:cNvPicPr>
            <a:picLocks noChangeAspect="1"/>
          </p:cNvPicPr>
          <p:nvPr userDrawn="1"/>
        </p:nvPicPr>
        <p:blipFill rotWithShape="1">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b="5287"/>
          <a:stretch/>
        </p:blipFill>
        <p:spPr>
          <a:xfrm>
            <a:off x="7762702" y="6227919"/>
            <a:ext cx="494857" cy="406659"/>
          </a:xfrm>
          <a:prstGeom prst="rect">
            <a:avLst/>
          </a:prstGeom>
        </p:spPr>
      </p:pic>
      <p:pic>
        <p:nvPicPr>
          <p:cNvPr id="16" name="Grafik 10"/>
          <p:cNvPicPr>
            <a:picLocks noChangeAspect="1"/>
          </p:cNvPicPr>
          <p:nvPr userDrawn="1"/>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10666"/>
          <a:stretch/>
        </p:blipFill>
        <p:spPr>
          <a:xfrm>
            <a:off x="5967364" y="6343023"/>
            <a:ext cx="1020641" cy="351913"/>
          </a:xfrm>
          <a:prstGeom prst="rect">
            <a:avLst/>
          </a:prstGeom>
        </p:spPr>
      </p:pic>
      <p:pic>
        <p:nvPicPr>
          <p:cNvPr id="2" name="Grafik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2000" y="1290302"/>
            <a:ext cx="4420472" cy="2488131"/>
          </a:xfrm>
          <a:prstGeom prst="rect">
            <a:avLst/>
          </a:prstGeom>
        </p:spPr>
      </p:pic>
    </p:spTree>
    <p:extLst>
      <p:ext uri="{BB962C8B-B14F-4D97-AF65-F5344CB8AC3E}">
        <p14:creationId xmlns:p14="http://schemas.microsoft.com/office/powerpoint/2010/main" val="13388101"/>
      </p:ext>
    </p:extLst>
  </p:cSld>
  <p:clrMapOvr>
    <a:masterClrMapping/>
  </p:clrMapOvr>
  <p:extLst>
    <p:ext uri="{DCECCB84-F9BA-43D5-87BE-67443E8EF086}">
      <p15:sldGuideLst xmlns:p15="http://schemas.microsoft.com/office/powerpoint/2012/main">
        <p15:guide id="1" pos="215">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_Titelfolie_Bolivi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612000" y="4149725"/>
            <a:ext cx="7920088" cy="1079295"/>
          </a:xfrm>
        </p:spPr>
        <p:txBody>
          <a:bodyPr/>
          <a:lstStyle>
            <a:lvl1pPr marL="0" indent="0" algn="l">
              <a:buNone/>
              <a:defRPr sz="2800" b="1"/>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Title</a:t>
            </a:r>
          </a:p>
        </p:txBody>
      </p:sp>
      <p:sp>
        <p:nvSpPr>
          <p:cNvPr id="4" name="Textplatzhalter 3"/>
          <p:cNvSpPr>
            <a:spLocks noGrp="1"/>
          </p:cNvSpPr>
          <p:nvPr>
            <p:ph type="body" sz="quarter" idx="16" hasCustomPrompt="1"/>
          </p:nvPr>
        </p:nvSpPr>
        <p:spPr>
          <a:xfrm>
            <a:off x="621074" y="6325966"/>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2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br>
              <a:rPr lang="en-GB" spc="20" noProof="0" dirty="0"/>
            </a:br>
            <a:br>
              <a:rPr lang="en-GB" spc="20" noProof="0" dirty="0"/>
            </a:br>
            <a:r>
              <a:rPr lang="en-GB" spc="20" noProof="0" dirty="0"/>
              <a:t>Location of the event, date</a:t>
            </a:r>
          </a:p>
        </p:txBody>
      </p:sp>
      <p:sp>
        <p:nvSpPr>
          <p:cNvPr id="29" name="Textplatzhalter 3"/>
          <p:cNvSpPr>
            <a:spLocks noGrp="1"/>
          </p:cNvSpPr>
          <p:nvPr>
            <p:ph type="body" sz="quarter" idx="18" hasCustomPrompt="1"/>
          </p:nvPr>
        </p:nvSpPr>
        <p:spPr>
          <a:xfrm>
            <a:off x="621074" y="6035035"/>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6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spc="20" noProof="0" dirty="0"/>
              <a:t>Name of the event</a:t>
            </a:r>
          </a:p>
        </p:txBody>
      </p:sp>
      <p:sp>
        <p:nvSpPr>
          <p:cNvPr id="37" name="Textplatzhalter 3"/>
          <p:cNvSpPr>
            <a:spLocks noGrp="1"/>
          </p:cNvSpPr>
          <p:nvPr>
            <p:ph type="body" sz="quarter" idx="20" hasCustomPrompt="1"/>
          </p:nvPr>
        </p:nvSpPr>
        <p:spPr>
          <a:xfrm>
            <a:off x="621074" y="5309385"/>
            <a:ext cx="7911014" cy="354358"/>
          </a:xfrm>
        </p:spPr>
        <p:txBody>
          <a:bodyPr anchor="b"/>
          <a:lstStyle>
            <a:lvl1pPr>
              <a:defRPr sz="2200" baseline="0"/>
            </a:lvl1pPr>
          </a:lstStyle>
          <a:p>
            <a:r>
              <a:rPr lang="en-GB" spc="20" noProof="0" dirty="0"/>
              <a:t>Names (+ Contact)</a:t>
            </a:r>
          </a:p>
        </p:txBody>
      </p: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54521" y="6220561"/>
            <a:ext cx="755006" cy="315972"/>
          </a:xfrm>
          <a:prstGeom prst="rect">
            <a:avLst/>
          </a:prstGeom>
        </p:spPr>
      </p:pic>
      <p:pic>
        <p:nvPicPr>
          <p:cNvPr id="11" name="Grafik 10"/>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32024" y="270352"/>
            <a:ext cx="2071291" cy="684000"/>
          </a:xfrm>
          <a:prstGeom prst="rect">
            <a:avLst/>
          </a:prstGeom>
        </p:spPr>
      </p:pic>
      <p:pic>
        <p:nvPicPr>
          <p:cNvPr id="12" name="Grafik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21074" y="1619909"/>
            <a:ext cx="7915049" cy="2177999"/>
          </a:xfrm>
          <a:prstGeom prst="rect">
            <a:avLst/>
          </a:prstGeom>
        </p:spPr>
      </p:pic>
      <p:pic>
        <p:nvPicPr>
          <p:cNvPr id="16" name="Grafik 10"/>
          <p:cNvPicPr>
            <a:picLocks noChangeAspect="1"/>
          </p:cNvPicPr>
          <p:nvPr userDrawn="1"/>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b="10666"/>
          <a:stretch/>
        </p:blipFill>
        <p:spPr>
          <a:xfrm>
            <a:off x="7272030" y="6140318"/>
            <a:ext cx="1830650" cy="631201"/>
          </a:xfrm>
          <a:prstGeom prst="rect">
            <a:avLst/>
          </a:prstGeom>
        </p:spPr>
      </p:pic>
    </p:spTree>
    <p:extLst>
      <p:ext uri="{BB962C8B-B14F-4D97-AF65-F5344CB8AC3E}">
        <p14:creationId xmlns:p14="http://schemas.microsoft.com/office/powerpoint/2010/main" val="1135996706"/>
      </p:ext>
    </p:extLst>
  </p:cSld>
  <p:clrMapOvr>
    <a:masterClrMapping/>
  </p:clrMapOvr>
  <p:extLst>
    <p:ext uri="{DCECCB84-F9BA-43D5-87BE-67443E8EF086}">
      <p15:sldGuideLst xmlns:p15="http://schemas.microsoft.com/office/powerpoint/2012/main">
        <p15:guide id="1" pos="215"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5_Titelfolie_Bolivi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612000" y="4149725"/>
            <a:ext cx="7920088" cy="1079295"/>
          </a:xfrm>
        </p:spPr>
        <p:txBody>
          <a:bodyPr/>
          <a:lstStyle>
            <a:lvl1pPr marL="0" indent="0" algn="l">
              <a:buNone/>
              <a:defRPr sz="2800" b="1"/>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Title</a:t>
            </a:r>
          </a:p>
        </p:txBody>
      </p:sp>
      <p:sp>
        <p:nvSpPr>
          <p:cNvPr id="4" name="Textplatzhalter 3"/>
          <p:cNvSpPr>
            <a:spLocks noGrp="1"/>
          </p:cNvSpPr>
          <p:nvPr>
            <p:ph type="body" sz="quarter" idx="16" hasCustomPrompt="1"/>
          </p:nvPr>
        </p:nvSpPr>
        <p:spPr>
          <a:xfrm>
            <a:off x="621074" y="6325966"/>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2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br>
              <a:rPr lang="en-GB" spc="20" noProof="0" dirty="0"/>
            </a:br>
            <a:br>
              <a:rPr lang="en-GB" spc="20" noProof="0" dirty="0"/>
            </a:br>
            <a:r>
              <a:rPr lang="en-GB" spc="20" noProof="0" dirty="0"/>
              <a:t>Location of the event, date</a:t>
            </a:r>
          </a:p>
        </p:txBody>
      </p:sp>
      <p:sp>
        <p:nvSpPr>
          <p:cNvPr id="29" name="Textplatzhalter 3"/>
          <p:cNvSpPr>
            <a:spLocks noGrp="1"/>
          </p:cNvSpPr>
          <p:nvPr>
            <p:ph type="body" sz="quarter" idx="18" hasCustomPrompt="1"/>
          </p:nvPr>
        </p:nvSpPr>
        <p:spPr>
          <a:xfrm>
            <a:off x="621074" y="6035035"/>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6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spc="20" noProof="0" dirty="0"/>
              <a:t>Name of the event</a:t>
            </a:r>
          </a:p>
        </p:txBody>
      </p:sp>
      <p:sp>
        <p:nvSpPr>
          <p:cNvPr id="37" name="Textplatzhalter 3"/>
          <p:cNvSpPr>
            <a:spLocks noGrp="1"/>
          </p:cNvSpPr>
          <p:nvPr>
            <p:ph type="body" sz="quarter" idx="20" hasCustomPrompt="1"/>
          </p:nvPr>
        </p:nvSpPr>
        <p:spPr>
          <a:xfrm>
            <a:off x="621074" y="5309385"/>
            <a:ext cx="7911014" cy="354358"/>
          </a:xfrm>
        </p:spPr>
        <p:txBody>
          <a:bodyPr anchor="b"/>
          <a:lstStyle>
            <a:lvl1pPr>
              <a:defRPr sz="2200" baseline="0"/>
            </a:lvl1pPr>
          </a:lstStyle>
          <a:p>
            <a:r>
              <a:rPr lang="en-GB" spc="20" noProof="0" dirty="0"/>
              <a:t>Names (+ Contact)</a:t>
            </a:r>
          </a:p>
        </p:txBody>
      </p: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5473" y="434435"/>
            <a:ext cx="755006" cy="315972"/>
          </a:xfrm>
          <a:prstGeom prst="rect">
            <a:avLst/>
          </a:prstGeom>
        </p:spPr>
      </p:pic>
      <p:sp>
        <p:nvSpPr>
          <p:cNvPr id="10" name="Fußzeilenplatzhalter 4"/>
          <p:cNvSpPr txBox="1">
            <a:spLocks/>
          </p:cNvSpPr>
          <p:nvPr userDrawn="1"/>
        </p:nvSpPr>
        <p:spPr>
          <a:xfrm>
            <a:off x="1440000" y="439200"/>
            <a:ext cx="4045468" cy="346305"/>
          </a:xfrm>
          <a:prstGeom prst="rect">
            <a:avLst/>
          </a:prstGeom>
        </p:spPr>
        <p:txBody>
          <a:bodyPr vert="horz" lIns="0" tIns="0" rIns="0" bIns="0" rtlCol="0" anchor="b"/>
          <a:lstStyle>
            <a:defPPr>
              <a:defRPr lang="de-DE"/>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noProof="0" dirty="0"/>
              <a:t>Research Institute of Organic Agriculture FiBL</a:t>
            </a:r>
          </a:p>
          <a:p>
            <a:r>
              <a:rPr lang="en-GB" noProof="0" dirty="0"/>
              <a:t>info.suisse@fibl.org, www.fibl.org</a:t>
            </a:r>
            <a:endParaRPr lang="en-GB" spc="20" noProof="0" dirty="0"/>
          </a:p>
        </p:txBody>
      </p:sp>
      <p:pic>
        <p:nvPicPr>
          <p:cNvPr id="11" name="Grafik 10"/>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32024" y="270352"/>
            <a:ext cx="2071291" cy="684000"/>
          </a:xfrm>
          <a:prstGeom prst="rect">
            <a:avLst/>
          </a:prstGeom>
        </p:spPr>
      </p:pic>
      <p:pic>
        <p:nvPicPr>
          <p:cNvPr id="12" name="Grafik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21074" y="1619909"/>
            <a:ext cx="7915049" cy="2177999"/>
          </a:xfrm>
          <a:prstGeom prst="rect">
            <a:avLst/>
          </a:prstGeom>
        </p:spPr>
      </p:pic>
      <p:pic>
        <p:nvPicPr>
          <p:cNvPr id="13" name="Grafik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468703" y="5769026"/>
            <a:ext cx="1269718" cy="860682"/>
          </a:xfrm>
          <a:prstGeom prst="rect">
            <a:avLst/>
          </a:prstGeom>
        </p:spPr>
      </p:pic>
      <p:pic>
        <p:nvPicPr>
          <p:cNvPr id="14" name="Grafik 11"/>
          <p:cNvPicPr>
            <a:picLocks noChangeAspect="1"/>
          </p:cNvPicPr>
          <p:nvPr userDrawn="1"/>
        </p:nvPicPr>
        <p:blipFill rotWithShape="1">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b="5287"/>
          <a:stretch/>
        </p:blipFill>
        <p:spPr>
          <a:xfrm>
            <a:off x="6998501" y="5604517"/>
            <a:ext cx="1274983" cy="1047744"/>
          </a:xfrm>
          <a:prstGeom prst="rect">
            <a:avLst/>
          </a:prstGeom>
        </p:spPr>
      </p:pic>
      <p:pic>
        <p:nvPicPr>
          <p:cNvPr id="16" name="Grafik 10"/>
          <p:cNvPicPr>
            <a:picLocks noChangeAspect="1"/>
          </p:cNvPicPr>
          <p:nvPr userDrawn="1"/>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b="10666"/>
          <a:stretch/>
        </p:blipFill>
        <p:spPr>
          <a:xfrm>
            <a:off x="4662001" y="296751"/>
            <a:ext cx="1830650" cy="631201"/>
          </a:xfrm>
          <a:prstGeom prst="rect">
            <a:avLst/>
          </a:prstGeom>
        </p:spPr>
      </p:pic>
    </p:spTree>
    <p:extLst>
      <p:ext uri="{BB962C8B-B14F-4D97-AF65-F5344CB8AC3E}">
        <p14:creationId xmlns:p14="http://schemas.microsoft.com/office/powerpoint/2010/main" val="4102466275"/>
      </p:ext>
    </p:extLst>
  </p:cSld>
  <p:clrMapOvr>
    <a:masterClrMapping/>
  </p:clrMapOvr>
  <p:extLst>
    <p:ext uri="{DCECCB84-F9BA-43D5-87BE-67443E8EF086}">
      <p15:sldGuideLst xmlns:p15="http://schemas.microsoft.com/office/powerpoint/2012/main">
        <p15:guide id="1" pos="21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s-BO" noProof="0" dirty="0" err="1"/>
              <a:t>Titelmasterformat</a:t>
            </a:r>
            <a:r>
              <a:rPr lang="es-BO" noProof="0" dirty="0"/>
              <a:t> </a:t>
            </a:r>
            <a:r>
              <a:rPr lang="es-BO" noProof="0" dirty="0" err="1"/>
              <a:t>durch</a:t>
            </a:r>
            <a:r>
              <a:rPr lang="es-BO" noProof="0" dirty="0"/>
              <a:t> </a:t>
            </a:r>
            <a:r>
              <a:rPr lang="es-BO" noProof="0" dirty="0" err="1"/>
              <a:t>Klicken</a:t>
            </a:r>
            <a:r>
              <a:rPr lang="es-BO" noProof="0" dirty="0"/>
              <a:t> </a:t>
            </a:r>
            <a:r>
              <a:rPr lang="es-BO" noProof="0" dirty="0" err="1"/>
              <a:t>bearbeiten</a:t>
            </a:r>
            <a:endParaRPr lang="es-BO" noProof="0" dirty="0"/>
          </a:p>
        </p:txBody>
      </p:sp>
      <p:sp>
        <p:nvSpPr>
          <p:cNvPr id="3" name="Inhaltsplatzhalter 2"/>
          <p:cNvSpPr>
            <a:spLocks noGrp="1"/>
          </p:cNvSpPr>
          <p:nvPr>
            <p:ph idx="1" hasCustomPrompt="1"/>
          </p:nvPr>
        </p:nvSpPr>
        <p:spPr>
          <a:xfrm>
            <a:off x="611188" y="1638000"/>
            <a:ext cx="7921625" cy="4309944"/>
          </a:xfrm>
        </p:spPr>
        <p:txBody>
          <a:bodyPr/>
          <a:lstStyle>
            <a:lvl1pPr>
              <a:defRPr sz="2200" baseline="0"/>
            </a:lvl1pPr>
            <a:lvl2pPr>
              <a:defRPr sz="2000"/>
            </a:lvl2pPr>
            <a:lvl3pPr>
              <a:defRPr sz="2000"/>
            </a:lvl3pPr>
            <a:lvl4pPr>
              <a:defRPr sz="1800"/>
            </a:lvl4pPr>
            <a:lvl5pPr>
              <a:defRPr sz="1600"/>
            </a:lvl5pPr>
          </a:lstStyle>
          <a:p>
            <a:pPr lvl="0"/>
            <a:r>
              <a:rPr lang="es-BO" noProof="0" dirty="0" err="1"/>
              <a:t>Erste</a:t>
            </a:r>
            <a:r>
              <a:rPr lang="es-BO" noProof="0" dirty="0"/>
              <a:t> </a:t>
            </a:r>
            <a:r>
              <a:rPr lang="es-BO" noProof="0" dirty="0" err="1"/>
              <a:t>Ebene</a:t>
            </a:r>
            <a:r>
              <a:rPr lang="es-BO" noProof="0" dirty="0"/>
              <a:t> </a:t>
            </a:r>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11"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endParaRPr lang="es-BO"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s-BO" noProof="0" smtClean="0"/>
              <a:pPr/>
              <a:t>‹Nr.›</a:t>
            </a:fld>
            <a:endParaRPr lang="es-BO" noProof="0" dirty="0"/>
          </a:p>
        </p:txBody>
      </p:sp>
    </p:spTree>
    <p:extLst>
      <p:ext uri="{BB962C8B-B14F-4D97-AF65-F5344CB8AC3E}">
        <p14:creationId xmlns:p14="http://schemas.microsoft.com/office/powerpoint/2010/main" val="25911939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s-BO" noProof="0" dirty="0" err="1"/>
              <a:t>Titelmasterformat</a:t>
            </a:r>
            <a:r>
              <a:rPr lang="es-BO" noProof="0" dirty="0"/>
              <a:t> </a:t>
            </a:r>
            <a:r>
              <a:rPr lang="es-BO" noProof="0" dirty="0" err="1"/>
              <a:t>durch</a:t>
            </a:r>
            <a:r>
              <a:rPr lang="es-BO" noProof="0" dirty="0"/>
              <a:t> </a:t>
            </a:r>
            <a:r>
              <a:rPr lang="es-BO" noProof="0" dirty="0" err="1"/>
              <a:t>Klicken</a:t>
            </a:r>
            <a:r>
              <a:rPr lang="es-BO" noProof="0" dirty="0"/>
              <a:t> </a:t>
            </a:r>
            <a:r>
              <a:rPr lang="es-BO" noProof="0" dirty="0" err="1"/>
              <a:t>bearbeiten</a:t>
            </a:r>
            <a:endParaRPr lang="es-BO" noProof="0" dirty="0"/>
          </a:p>
        </p:txBody>
      </p:sp>
      <p:sp>
        <p:nvSpPr>
          <p:cNvPr id="3" name="Inhaltsplatzhalter 2"/>
          <p:cNvSpPr>
            <a:spLocks noGrp="1"/>
          </p:cNvSpPr>
          <p:nvPr>
            <p:ph idx="1" hasCustomPrompt="1"/>
          </p:nvPr>
        </p:nvSpPr>
        <p:spPr>
          <a:xfrm>
            <a:off x="4680000" y="1638000"/>
            <a:ext cx="3863786" cy="4309944"/>
          </a:xfrm>
        </p:spPr>
        <p:txBody>
          <a:bodyPr/>
          <a:lstStyle>
            <a:lvl1pPr>
              <a:defRPr baseline="0"/>
            </a:lvl1pPr>
          </a:lstStyle>
          <a:p>
            <a:pPr lvl="0"/>
            <a:r>
              <a:rPr lang="es-BO" noProof="0" dirty="0" err="1"/>
              <a:t>Erste</a:t>
            </a:r>
            <a:r>
              <a:rPr lang="es-BO" noProof="0" dirty="0"/>
              <a:t> </a:t>
            </a:r>
            <a:r>
              <a:rPr lang="es-BO" noProof="0" dirty="0" err="1"/>
              <a:t>Ebene</a:t>
            </a:r>
            <a:r>
              <a:rPr lang="es-BO" noProof="0" dirty="0"/>
              <a:t> </a:t>
            </a:r>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7" name="Inhaltsplatzhalter 2"/>
          <p:cNvSpPr>
            <a:spLocks noGrp="1"/>
          </p:cNvSpPr>
          <p:nvPr>
            <p:ph idx="13" hasCustomPrompt="1"/>
          </p:nvPr>
        </p:nvSpPr>
        <p:spPr>
          <a:xfrm>
            <a:off x="612000" y="1638000"/>
            <a:ext cx="3858261" cy="4309944"/>
          </a:xfrm>
        </p:spPr>
        <p:txBody>
          <a:bodyPr/>
          <a:lstStyle>
            <a:lvl1pPr>
              <a:defRPr baseline="0"/>
            </a:lvl1pPr>
          </a:lstStyle>
          <a:p>
            <a:pPr lvl="0"/>
            <a:r>
              <a:rPr lang="es-BO" noProof="0" dirty="0" err="1"/>
              <a:t>Erste</a:t>
            </a:r>
            <a:r>
              <a:rPr lang="es-BO" noProof="0" dirty="0"/>
              <a:t> </a:t>
            </a:r>
            <a:r>
              <a:rPr lang="es-BO" noProof="0" dirty="0" err="1"/>
              <a:t>Ebene</a:t>
            </a:r>
            <a:r>
              <a:rPr lang="es-BO" noProof="0" dirty="0"/>
              <a:t> </a:t>
            </a:r>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6"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C42FA166-E387-41CE-BC1E-1C7859A37C66}" type="datetime4">
              <a:rPr lang="es-BO" noProof="0" smtClean="0"/>
              <a:t>20 de octubre de 2026</a:t>
            </a:fld>
            <a:endParaRPr lang="es-BO"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s-BO" noProof="0" smtClean="0"/>
              <a:pPr/>
              <a:t>‹Nr.›</a:t>
            </a:fld>
            <a:endParaRPr lang="es-BO" noProof="0" dirty="0"/>
          </a:p>
        </p:txBody>
      </p:sp>
    </p:spTree>
    <p:extLst>
      <p:ext uri="{BB962C8B-B14F-4D97-AF65-F5344CB8AC3E}">
        <p14:creationId xmlns:p14="http://schemas.microsoft.com/office/powerpoint/2010/main" val="31451883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4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hasCustomPrompt="1"/>
          </p:nvPr>
        </p:nvSpPr>
        <p:spPr>
          <a:xfrm>
            <a:off x="4680000" y="1638000"/>
            <a:ext cx="3852000" cy="4309944"/>
          </a:xfrm>
        </p:spPr>
        <p:txBody>
          <a:bodyPr/>
          <a:lstStyle>
            <a:lvl1pPr marL="0" marR="0" indent="0" algn="ctr"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7" name="Inhaltsplatzhalter 2"/>
          <p:cNvSpPr>
            <a:spLocks noGrp="1"/>
          </p:cNvSpPr>
          <p:nvPr>
            <p:ph idx="13" hasCustomPrompt="1"/>
          </p:nvPr>
        </p:nvSpPr>
        <p:spPr>
          <a:xfrm>
            <a:off x="612000" y="1638000"/>
            <a:ext cx="3852000" cy="4309944"/>
          </a:xfrm>
        </p:spPr>
        <p:txBody>
          <a:bodyPr/>
          <a:lstStyle>
            <a:lvl1pPr>
              <a:defRPr baseline="0"/>
            </a:lvl1pPr>
          </a:lstStyle>
          <a:p>
            <a:pPr lvl="0"/>
            <a:r>
              <a:rPr lang="en-GB" noProof="0" dirty="0" err="1"/>
              <a:t>Erste</a:t>
            </a:r>
            <a:r>
              <a:rPr lang="en-GB" noProof="0" dirty="0"/>
              <a:t> </a:t>
            </a:r>
            <a:r>
              <a:rPr lang="en-GB" noProof="0" dirty="0" err="1"/>
              <a:t>Ebene</a:t>
            </a:r>
            <a:r>
              <a:rPr lang="en-GB" noProof="0" dirty="0"/>
              <a:t> </a:t>
            </a:r>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6"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1AA96E3C-D061-46EA-8E3D-8AE551E76E59}" type="datetime4">
              <a:rPr lang="en-GB" noProof="0" smtClean="0"/>
              <a:t>20 October 2026</a:t>
            </a:fld>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50348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5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Inhaltsplatzhalter 2"/>
          <p:cNvSpPr>
            <a:spLocks noGrp="1"/>
          </p:cNvSpPr>
          <p:nvPr>
            <p:ph idx="13" hasCustomPrompt="1"/>
          </p:nvPr>
        </p:nvSpPr>
        <p:spPr>
          <a:xfrm>
            <a:off x="612000" y="2304000"/>
            <a:ext cx="3852000" cy="3644363"/>
          </a:xfrm>
        </p:spPr>
        <p:txBody>
          <a:bodyPr/>
          <a:lstStyle>
            <a:lvl1pPr>
              <a:defRPr baseline="0"/>
            </a:lvl1pPr>
          </a:lstStyle>
          <a:p>
            <a:pPr lvl="0"/>
            <a:r>
              <a:rPr lang="en-GB" noProof="0" dirty="0" err="1"/>
              <a:t>Erste</a:t>
            </a:r>
            <a:r>
              <a:rPr lang="en-GB" noProof="0" dirty="0"/>
              <a:t> </a:t>
            </a:r>
            <a:r>
              <a:rPr lang="en-GB" noProof="0" dirty="0" err="1"/>
              <a:t>Ebene</a:t>
            </a:r>
            <a:r>
              <a:rPr lang="en-GB" noProof="0" dirty="0"/>
              <a:t> </a:t>
            </a:r>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8" name="Textplatzhalter 2"/>
          <p:cNvSpPr>
            <a:spLocks noGrp="1"/>
          </p:cNvSpPr>
          <p:nvPr>
            <p:ph type="body" idx="14" hasCustomPrompt="1"/>
          </p:nvPr>
        </p:nvSpPr>
        <p:spPr>
          <a:xfrm>
            <a:off x="611188" y="1620000"/>
            <a:ext cx="3852000" cy="458363"/>
          </a:xfrm>
        </p:spPr>
        <p:txBody>
          <a:bodyPr anchor="t"/>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2200" b="1"/>
            </a:lvl1pPr>
            <a:lvl2pPr marL="27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500" b="1"/>
            </a:lvl2pPr>
            <a:lvl3pPr marL="540000" marR="0" indent="-171450" algn="l" defTabSz="685800" rtl="0" eaLnBrk="1" fontAlgn="auto" latinLnBrk="0" hangingPunct="1">
              <a:lnSpc>
                <a:spcPct val="100000"/>
              </a:lnSpc>
              <a:spcBef>
                <a:spcPts val="400"/>
              </a:spcBef>
              <a:spcAft>
                <a:spcPts val="0"/>
              </a:spcAft>
              <a:buClr>
                <a:srgbClr val="006C8E"/>
              </a:buClr>
              <a:buSzTx/>
              <a:buFont typeface="Symbol" panose="05050102010706020507" pitchFamily="18" charset="2"/>
              <a:buChar char="-"/>
              <a:tabLst/>
              <a:defRPr sz="1350" b="1"/>
            </a:lvl3pPr>
            <a:lvl4pPr marL="54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200" b="1"/>
            </a:lvl4pPr>
            <a:lvl5pPr marL="0" marR="0" indent="0" algn="l" defTabSz="685800" rtl="0" eaLnBrk="1" fontAlgn="auto" latinLnBrk="0" hangingPunct="1">
              <a:lnSpc>
                <a:spcPct val="100000"/>
              </a:lnSpc>
              <a:spcBef>
                <a:spcPts val="800"/>
              </a:spcBef>
              <a:spcAft>
                <a:spcPts val="0"/>
              </a:spcAft>
              <a:buClr>
                <a:srgbClr val="006C8E"/>
              </a:buClr>
              <a:buSzTx/>
              <a:buFont typeface="Arial" panose="020B0604020202020204" pitchFamily="34" charset="0"/>
              <a:buNone/>
              <a:tabLst/>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noProof="0" dirty="0" err="1"/>
              <a:t>Untertitelformat</a:t>
            </a:r>
            <a:r>
              <a:rPr lang="en-GB" noProof="0" dirty="0"/>
              <a:t> </a:t>
            </a:r>
            <a:br>
              <a:rPr lang="en-GB" noProof="0" dirty="0"/>
            </a:br>
            <a:r>
              <a:rPr lang="en-GB" noProof="0" dirty="0" err="1"/>
              <a:t>bearbeiten</a:t>
            </a:r>
            <a:endParaRPr lang="en-GB" noProof="0" dirty="0"/>
          </a:p>
        </p:txBody>
      </p:sp>
      <p:sp>
        <p:nvSpPr>
          <p:cNvPr id="10" name="Inhaltsplatzhalter 2"/>
          <p:cNvSpPr>
            <a:spLocks noGrp="1"/>
          </p:cNvSpPr>
          <p:nvPr>
            <p:ph idx="15" hasCustomPrompt="1"/>
          </p:nvPr>
        </p:nvSpPr>
        <p:spPr>
          <a:xfrm>
            <a:off x="4680000" y="2304000"/>
            <a:ext cx="3852000" cy="3644363"/>
          </a:xfrm>
        </p:spPr>
        <p:txBody>
          <a:bodyPr/>
          <a:lstStyle>
            <a:lvl1pPr>
              <a:defRPr baseline="0"/>
            </a:lvl1pPr>
          </a:lstStyle>
          <a:p>
            <a:pPr lvl="0"/>
            <a:r>
              <a:rPr lang="en-GB" noProof="0" dirty="0" err="1"/>
              <a:t>Erste</a:t>
            </a:r>
            <a:r>
              <a:rPr lang="en-GB" noProof="0" dirty="0"/>
              <a:t> </a:t>
            </a:r>
            <a:r>
              <a:rPr lang="en-GB" noProof="0" dirty="0" err="1"/>
              <a:t>Ebene</a:t>
            </a:r>
            <a:r>
              <a:rPr lang="en-GB" noProof="0" dirty="0"/>
              <a:t> </a:t>
            </a:r>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1" name="Textplatzhalter 2"/>
          <p:cNvSpPr>
            <a:spLocks noGrp="1"/>
          </p:cNvSpPr>
          <p:nvPr>
            <p:ph type="body" idx="16" hasCustomPrompt="1"/>
          </p:nvPr>
        </p:nvSpPr>
        <p:spPr>
          <a:xfrm>
            <a:off x="4680000" y="1620000"/>
            <a:ext cx="3852000" cy="458363"/>
          </a:xfrm>
        </p:spPr>
        <p:txBody>
          <a:bodyPr anchor="t"/>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2200" b="1"/>
            </a:lvl1pPr>
            <a:lvl2pPr marL="27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500" b="1"/>
            </a:lvl2pPr>
            <a:lvl3pPr marL="540000" marR="0" indent="-171450" algn="l" defTabSz="685800" rtl="0" eaLnBrk="1" fontAlgn="auto" latinLnBrk="0" hangingPunct="1">
              <a:lnSpc>
                <a:spcPct val="100000"/>
              </a:lnSpc>
              <a:spcBef>
                <a:spcPts val="400"/>
              </a:spcBef>
              <a:spcAft>
                <a:spcPts val="0"/>
              </a:spcAft>
              <a:buClr>
                <a:srgbClr val="006C8E"/>
              </a:buClr>
              <a:buSzTx/>
              <a:buFont typeface="Symbol" panose="05050102010706020507" pitchFamily="18" charset="2"/>
              <a:buChar char="-"/>
              <a:tabLst/>
              <a:defRPr sz="1350" b="1"/>
            </a:lvl3pPr>
            <a:lvl4pPr marL="54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200" b="1"/>
            </a:lvl4pPr>
            <a:lvl5pPr marL="0" marR="0" indent="0" algn="l" defTabSz="685800" rtl="0" eaLnBrk="1" fontAlgn="auto" latinLnBrk="0" hangingPunct="1">
              <a:lnSpc>
                <a:spcPct val="100000"/>
              </a:lnSpc>
              <a:spcBef>
                <a:spcPts val="800"/>
              </a:spcBef>
              <a:spcAft>
                <a:spcPts val="0"/>
              </a:spcAft>
              <a:buClr>
                <a:srgbClr val="006C8E"/>
              </a:buClr>
              <a:buSzTx/>
              <a:buFont typeface="Arial" panose="020B0604020202020204" pitchFamily="34" charset="0"/>
              <a:buNone/>
              <a:tabLst/>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noProof="0" dirty="0" err="1"/>
              <a:t>Untertitelformat</a:t>
            </a:r>
            <a:r>
              <a:rPr lang="en-GB" noProof="0" dirty="0"/>
              <a:t> </a:t>
            </a:r>
            <a:br>
              <a:rPr lang="en-GB" noProof="0" dirty="0"/>
            </a:br>
            <a:r>
              <a:rPr lang="en-GB" noProof="0" dirty="0" err="1"/>
              <a:t>bearbeiten</a:t>
            </a:r>
            <a:endParaRPr lang="en-GB" noProof="0" dirty="0"/>
          </a:p>
        </p:txBody>
      </p:sp>
      <p:sp>
        <p:nvSpPr>
          <p:cNvPr id="12"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340BE51B-7CC7-4DC3-8781-10962FA4D2C6}" type="datetime4">
              <a:rPr lang="en-GB" noProof="0" smtClean="0"/>
              <a:t>20 October 2026</a:t>
            </a:fld>
            <a:endParaRPr lang="en-GB" noProof="0" dirty="0"/>
          </a:p>
        </p:txBody>
      </p:sp>
      <p:sp>
        <p:nvSpPr>
          <p:cNvPr id="13"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7619944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6_Titel und Inhal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611188" y="404813"/>
            <a:ext cx="7921625" cy="5543131"/>
          </a:xfrm>
        </p:spPr>
        <p:txBody>
          <a:bodyPr/>
          <a:lstStyle>
            <a:lvl1pPr>
              <a:defRPr baseline="0"/>
            </a:lvl1pPr>
          </a:lstStyle>
          <a:p>
            <a:pPr lvl="0"/>
            <a:r>
              <a:rPr kumimoji="0" lang="en-GB" sz="2400" b="1" i="0" u="none" strike="noStrike" kern="1200" cap="none" spc="0" normalizeH="0" baseline="0" noProof="0" dirty="0" err="1">
                <a:ln>
                  <a:noFill/>
                </a:ln>
                <a:solidFill>
                  <a:srgbClr val="000000"/>
                </a:solidFill>
                <a:effectLst/>
                <a:uLnTx/>
                <a:uFillTx/>
                <a:latin typeface="+mn-lt"/>
                <a:ea typeface="+mj-ea"/>
                <a:cs typeface="+mj-cs"/>
              </a:rPr>
              <a:t>Titelmasterformat</a:t>
            </a:r>
            <a:r>
              <a:rPr kumimoji="0" lang="en-GB" sz="2400" b="1" i="0" u="none" strike="noStrike" kern="1200" cap="none" spc="0" normalizeH="0" baseline="0" noProof="0" dirty="0">
                <a:ln>
                  <a:noFill/>
                </a:ln>
                <a:solidFill>
                  <a:srgbClr val="000000"/>
                </a:solidFill>
                <a:effectLst/>
                <a:uLnTx/>
                <a:uFillTx/>
                <a:latin typeface="+mn-lt"/>
                <a:ea typeface="+mj-ea"/>
                <a:cs typeface="+mj-cs"/>
              </a:rPr>
              <a:t> </a:t>
            </a:r>
            <a:r>
              <a:rPr kumimoji="0" lang="en-GB" sz="2400" b="1" i="0" u="none" strike="noStrike" kern="1200" cap="none" spc="0" normalizeH="0" baseline="0" noProof="0" dirty="0" err="1">
                <a:ln>
                  <a:noFill/>
                </a:ln>
                <a:solidFill>
                  <a:srgbClr val="000000"/>
                </a:solidFill>
                <a:effectLst/>
                <a:uLnTx/>
                <a:uFillTx/>
                <a:latin typeface="+mn-lt"/>
                <a:ea typeface="+mj-ea"/>
                <a:cs typeface="+mj-cs"/>
              </a:rPr>
              <a:t>durch</a:t>
            </a:r>
            <a:r>
              <a:rPr kumimoji="0" lang="en-GB" sz="2400" b="1" i="0" u="none" strike="noStrike" kern="1200" cap="none" spc="0" normalizeH="0" baseline="0" noProof="0" dirty="0">
                <a:ln>
                  <a:noFill/>
                </a:ln>
                <a:solidFill>
                  <a:srgbClr val="000000"/>
                </a:solidFill>
                <a:effectLst/>
                <a:uLnTx/>
                <a:uFillTx/>
                <a:latin typeface="+mn-lt"/>
                <a:ea typeface="+mj-ea"/>
                <a:cs typeface="+mj-cs"/>
              </a:rPr>
              <a:t> </a:t>
            </a:r>
            <a:r>
              <a:rPr kumimoji="0" lang="en-GB" sz="2400" b="1" i="0" u="none" strike="noStrike" kern="1200" cap="none" spc="0" normalizeH="0" baseline="0" noProof="0" dirty="0" err="1">
                <a:ln>
                  <a:noFill/>
                </a:ln>
                <a:solidFill>
                  <a:srgbClr val="000000"/>
                </a:solidFill>
                <a:effectLst/>
                <a:uLnTx/>
                <a:uFillTx/>
                <a:latin typeface="+mn-lt"/>
                <a:ea typeface="+mj-ea"/>
                <a:cs typeface="+mj-cs"/>
              </a:rPr>
              <a:t>Klicken</a:t>
            </a:r>
            <a:r>
              <a:rPr kumimoji="0" lang="en-GB" sz="2400" b="1" i="0" u="none" strike="noStrike" kern="1200" cap="none" spc="0" normalizeH="0" baseline="0" noProof="0" dirty="0">
                <a:ln>
                  <a:noFill/>
                </a:ln>
                <a:solidFill>
                  <a:srgbClr val="000000"/>
                </a:solidFill>
                <a:effectLst/>
                <a:uLnTx/>
                <a:uFillTx/>
                <a:latin typeface="+mn-lt"/>
                <a:ea typeface="+mj-ea"/>
                <a:cs typeface="+mj-cs"/>
              </a:rPr>
              <a:t> </a:t>
            </a:r>
            <a:r>
              <a:rPr kumimoji="0" lang="en-GB" sz="2400" b="1" i="0" u="none" strike="noStrike" kern="1200" cap="none" spc="0" normalizeH="0" baseline="0" noProof="0" dirty="0" err="1">
                <a:ln>
                  <a:noFill/>
                </a:ln>
                <a:solidFill>
                  <a:srgbClr val="000000"/>
                </a:solidFill>
                <a:effectLst/>
                <a:uLnTx/>
                <a:uFillTx/>
                <a:latin typeface="+mn-lt"/>
                <a:ea typeface="+mj-ea"/>
                <a:cs typeface="+mj-cs"/>
              </a:rPr>
              <a:t>bearbeiten</a:t>
            </a:r>
            <a:br>
              <a:rPr lang="en-GB" dirty="0"/>
            </a:br>
            <a:r>
              <a:rPr lang="en-GB" dirty="0" err="1"/>
              <a:t>Erste</a:t>
            </a:r>
            <a:r>
              <a:rPr lang="en-GB" dirty="0"/>
              <a:t> </a:t>
            </a:r>
            <a:r>
              <a:rPr lang="en-GB" dirty="0" err="1"/>
              <a:t>Ebene</a:t>
            </a:r>
            <a:r>
              <a:rPr lang="en-GB" dirty="0"/>
              <a:t> </a:t>
            </a:r>
          </a:p>
          <a:p>
            <a:pPr lvl="1"/>
            <a:r>
              <a:rPr lang="en-GB" dirty="0" err="1"/>
              <a:t>Zweite</a:t>
            </a:r>
            <a:r>
              <a:rPr lang="en-GB" dirty="0"/>
              <a:t> </a:t>
            </a:r>
            <a:r>
              <a:rPr lang="en-GB" dirty="0" err="1"/>
              <a:t>Ebene</a:t>
            </a:r>
            <a:endParaRPr lang="en-GB" dirty="0"/>
          </a:p>
          <a:p>
            <a:pPr lvl="2"/>
            <a:r>
              <a:rPr lang="en-GB" dirty="0" err="1"/>
              <a:t>Dritte</a:t>
            </a:r>
            <a:r>
              <a:rPr lang="en-GB" dirty="0"/>
              <a:t> </a:t>
            </a:r>
            <a:r>
              <a:rPr lang="en-GB" dirty="0" err="1"/>
              <a:t>Ebene</a:t>
            </a:r>
            <a:endParaRPr lang="en-GB" dirty="0"/>
          </a:p>
          <a:p>
            <a:pPr lvl="3"/>
            <a:r>
              <a:rPr lang="en-GB" dirty="0" err="1"/>
              <a:t>Vierte</a:t>
            </a:r>
            <a:r>
              <a:rPr lang="en-GB" dirty="0"/>
              <a:t> </a:t>
            </a:r>
            <a:r>
              <a:rPr lang="en-GB" dirty="0" err="1"/>
              <a:t>Ebene</a:t>
            </a:r>
            <a:endParaRPr lang="en-GB" dirty="0"/>
          </a:p>
          <a:p>
            <a:pPr lvl="4"/>
            <a:r>
              <a:rPr lang="en-GB" dirty="0" err="1"/>
              <a:t>Fünfte</a:t>
            </a:r>
            <a:r>
              <a:rPr lang="en-GB" dirty="0"/>
              <a:t> </a:t>
            </a:r>
            <a:r>
              <a:rPr lang="en-GB" dirty="0" err="1"/>
              <a:t>Ebene</a:t>
            </a:r>
            <a:endParaRPr lang="en-GB" dirty="0"/>
          </a:p>
        </p:txBody>
      </p:sp>
      <p:sp>
        <p:nvSpPr>
          <p:cNvPr id="5"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7F6A9B14-3098-45E4-B966-700690EEB6AD}" type="datetime4">
              <a:rPr lang="en-GB" smtClean="0"/>
              <a:t>20 October 2026</a:t>
            </a:fld>
            <a:endParaRPr lang="en-GB" dirty="0"/>
          </a:p>
        </p:txBody>
      </p:sp>
      <p:sp>
        <p:nvSpPr>
          <p:cNvPr id="6"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smtClean="0"/>
              <a:pPr/>
              <a:t>‹Nr.›</a:t>
            </a:fld>
            <a:endParaRPr lang="en-GB" dirty="0"/>
          </a:p>
        </p:txBody>
      </p:sp>
    </p:spTree>
    <p:extLst>
      <p:ext uri="{BB962C8B-B14F-4D97-AF65-F5344CB8AC3E}">
        <p14:creationId xmlns:p14="http://schemas.microsoft.com/office/powerpoint/2010/main" val="20376319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7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s-BO" noProof="0" dirty="0" err="1"/>
              <a:t>Titelmasterformat</a:t>
            </a:r>
            <a:r>
              <a:rPr lang="es-BO" noProof="0" dirty="0"/>
              <a:t> </a:t>
            </a:r>
            <a:r>
              <a:rPr lang="es-BO" noProof="0" dirty="0" err="1"/>
              <a:t>durch</a:t>
            </a:r>
            <a:r>
              <a:rPr lang="es-BO" noProof="0" dirty="0"/>
              <a:t> </a:t>
            </a:r>
            <a:r>
              <a:rPr lang="es-BO" noProof="0" dirty="0" err="1"/>
              <a:t>Klicken</a:t>
            </a:r>
            <a:r>
              <a:rPr lang="es-BO" noProof="0" dirty="0"/>
              <a:t> </a:t>
            </a:r>
            <a:r>
              <a:rPr lang="es-BO" noProof="0" dirty="0" err="1"/>
              <a:t>bearbeiten</a:t>
            </a:r>
            <a:endParaRPr lang="es-BO" noProof="0" dirty="0"/>
          </a:p>
        </p:txBody>
      </p:sp>
      <p:sp>
        <p:nvSpPr>
          <p:cNvPr id="3" name="Inhaltsplatzhalter 2"/>
          <p:cNvSpPr>
            <a:spLocks noGrp="1"/>
          </p:cNvSpPr>
          <p:nvPr>
            <p:ph idx="1"/>
          </p:nvPr>
        </p:nvSpPr>
        <p:spPr>
          <a:xfrm>
            <a:off x="611188" y="1637998"/>
            <a:ext cx="7921625" cy="1980000"/>
          </a:xfrm>
        </p:spPr>
        <p:txBody>
          <a:bodyPr/>
          <a:lstStyle/>
          <a:p>
            <a:pPr lvl="0"/>
            <a:r>
              <a:rPr lang="es-BO" noProof="0" dirty="0" err="1"/>
              <a:t>Textmasterformat</a:t>
            </a:r>
            <a:r>
              <a:rPr lang="es-BO" noProof="0" dirty="0"/>
              <a:t> </a:t>
            </a:r>
            <a:r>
              <a:rPr lang="es-BO" noProof="0" dirty="0" err="1"/>
              <a:t>bearbeiten</a:t>
            </a:r>
            <a:endParaRPr lang="es-BO" noProof="0" dirty="0"/>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7" name="Inhaltsplatzhalter 2"/>
          <p:cNvSpPr>
            <a:spLocks noGrp="1"/>
          </p:cNvSpPr>
          <p:nvPr>
            <p:ph idx="14" hasCustomPrompt="1"/>
          </p:nvPr>
        </p:nvSpPr>
        <p:spPr>
          <a:xfrm>
            <a:off x="612000" y="3799006"/>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s-BO" noProof="0" dirty="0" err="1"/>
              <a:t>Hier</a:t>
            </a:r>
            <a:r>
              <a:rPr lang="es-BO" noProof="0" dirty="0"/>
              <a:t> </a:t>
            </a:r>
            <a:r>
              <a:rPr lang="es-BO" noProof="0" dirty="0" err="1"/>
              <a:t>Bild</a:t>
            </a:r>
            <a:r>
              <a:rPr lang="es-BO" noProof="0" dirty="0"/>
              <a:t> </a:t>
            </a:r>
            <a:r>
              <a:rPr lang="es-BO" noProof="0" dirty="0" err="1"/>
              <a:t>einfügen</a:t>
            </a:r>
            <a:endParaRPr lang="es-BO" noProof="0" dirty="0"/>
          </a:p>
        </p:txBody>
      </p:sp>
      <p:sp>
        <p:nvSpPr>
          <p:cNvPr id="8" name="Inhaltsplatzhalter 2"/>
          <p:cNvSpPr>
            <a:spLocks noGrp="1"/>
          </p:cNvSpPr>
          <p:nvPr>
            <p:ph idx="15" hasCustomPrompt="1"/>
          </p:nvPr>
        </p:nvSpPr>
        <p:spPr>
          <a:xfrm>
            <a:off x="4680000" y="3805612"/>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s-BO" noProof="0" dirty="0" err="1"/>
              <a:t>Hier</a:t>
            </a:r>
            <a:r>
              <a:rPr lang="es-BO" noProof="0" dirty="0"/>
              <a:t> </a:t>
            </a:r>
            <a:r>
              <a:rPr lang="es-BO" noProof="0" dirty="0" err="1"/>
              <a:t>Bild</a:t>
            </a:r>
            <a:r>
              <a:rPr lang="es-BO" noProof="0" dirty="0"/>
              <a:t> </a:t>
            </a:r>
            <a:r>
              <a:rPr lang="es-BO" noProof="0" dirty="0" err="1"/>
              <a:t>einfügen</a:t>
            </a:r>
            <a:endParaRPr lang="es-BO" noProof="0" dirty="0"/>
          </a:p>
        </p:txBody>
      </p:sp>
      <p:sp>
        <p:nvSpPr>
          <p:cNvPr id="9"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17869BE4-76DA-4816-B410-E3F0ACECEDFA}" type="datetime4">
              <a:rPr lang="es-BO" noProof="0" smtClean="0"/>
              <a:t>20 de octubre de 2026</a:t>
            </a:fld>
            <a:endParaRPr lang="es-BO" noProof="0" dirty="0"/>
          </a:p>
        </p:txBody>
      </p:sp>
      <p:sp>
        <p:nvSpPr>
          <p:cNvPr id="10"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s-BO" noProof="0" smtClean="0"/>
              <a:pPr/>
              <a:t>‹Nr.›</a:t>
            </a:fld>
            <a:endParaRPr lang="es-BO" noProof="0" dirty="0"/>
          </a:p>
        </p:txBody>
      </p:sp>
    </p:spTree>
    <p:extLst>
      <p:ext uri="{BB962C8B-B14F-4D97-AF65-F5344CB8AC3E}">
        <p14:creationId xmlns:p14="http://schemas.microsoft.com/office/powerpoint/2010/main" val="27702945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8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611188" y="1637999"/>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2"/>
          <p:cNvSpPr>
            <a:spLocks noGrp="1"/>
          </p:cNvSpPr>
          <p:nvPr>
            <p:ph idx="14" hasCustomPrompt="1"/>
          </p:nvPr>
        </p:nvSpPr>
        <p:spPr>
          <a:xfrm>
            <a:off x="612000" y="3799006"/>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8" name="Inhaltsplatzhalter 2"/>
          <p:cNvSpPr>
            <a:spLocks noGrp="1"/>
          </p:cNvSpPr>
          <p:nvPr>
            <p:ph idx="15" hasCustomPrompt="1"/>
          </p:nvPr>
        </p:nvSpPr>
        <p:spPr>
          <a:xfrm>
            <a:off x="4680000" y="3805612"/>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9" name="Inhaltsplatzhalter 2"/>
          <p:cNvSpPr>
            <a:spLocks noGrp="1"/>
          </p:cNvSpPr>
          <p:nvPr>
            <p:ph idx="16"/>
          </p:nvPr>
        </p:nvSpPr>
        <p:spPr>
          <a:xfrm>
            <a:off x="4680000" y="1638000"/>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1"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C3F21FF6-F928-4F30-A537-8AD17F29F5F4}" type="datetime4">
              <a:rPr lang="en-GB" noProof="0" smtClean="0"/>
              <a:t>20 October 2026</a:t>
            </a:fld>
            <a:endParaRPr lang="en-GB"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36879033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9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611188" y="1637999"/>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9" name="Inhaltsplatzhalter 2"/>
          <p:cNvSpPr>
            <a:spLocks noGrp="1"/>
          </p:cNvSpPr>
          <p:nvPr>
            <p:ph idx="16"/>
          </p:nvPr>
        </p:nvSpPr>
        <p:spPr>
          <a:xfrm>
            <a:off x="4680000" y="1638000"/>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0" name="Inhaltsplatzhalter 2"/>
          <p:cNvSpPr>
            <a:spLocks noGrp="1"/>
          </p:cNvSpPr>
          <p:nvPr>
            <p:ph idx="17"/>
          </p:nvPr>
        </p:nvSpPr>
        <p:spPr>
          <a:xfrm>
            <a:off x="611188" y="3789361"/>
            <a:ext cx="3870325" cy="2159001"/>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1" name="Inhaltsplatzhalter 2"/>
          <p:cNvSpPr>
            <a:spLocks noGrp="1"/>
          </p:cNvSpPr>
          <p:nvPr>
            <p:ph idx="18"/>
          </p:nvPr>
        </p:nvSpPr>
        <p:spPr>
          <a:xfrm>
            <a:off x="4680000" y="3789363"/>
            <a:ext cx="3852000" cy="2159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8"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EB57FB7C-D769-4F50-AF62-62007A9749C7}" type="datetime4">
              <a:rPr lang="en-GB" noProof="0" smtClean="0"/>
              <a:t>20 October 2026</a:t>
            </a:fld>
            <a:endParaRPr lang="en-GB"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33100149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0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Inhaltsplatzhalter 2"/>
          <p:cNvSpPr>
            <a:spLocks noGrp="1"/>
          </p:cNvSpPr>
          <p:nvPr>
            <p:ph idx="14" hasCustomPrompt="1"/>
          </p:nvPr>
        </p:nvSpPr>
        <p:spPr>
          <a:xfrm>
            <a:off x="625209" y="1637999"/>
            <a:ext cx="2506929"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0" name="Inhaltsplatzhalter 2"/>
          <p:cNvSpPr>
            <a:spLocks noGrp="1"/>
          </p:cNvSpPr>
          <p:nvPr>
            <p:ph idx="15" hasCustomPrompt="1"/>
          </p:nvPr>
        </p:nvSpPr>
        <p:spPr>
          <a:xfrm>
            <a:off x="3311525" y="1637999"/>
            <a:ext cx="2506929"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1" name="Inhaltsplatzhalter 2"/>
          <p:cNvSpPr>
            <a:spLocks noGrp="1"/>
          </p:cNvSpPr>
          <p:nvPr>
            <p:ph idx="16" hasCustomPrompt="1"/>
          </p:nvPr>
        </p:nvSpPr>
        <p:spPr>
          <a:xfrm>
            <a:off x="6025884" y="1637999"/>
            <a:ext cx="2506929"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2" name="Inhaltsplatzhalter 2"/>
          <p:cNvSpPr>
            <a:spLocks noGrp="1"/>
          </p:cNvSpPr>
          <p:nvPr>
            <p:ph idx="17" hasCustomPrompt="1"/>
          </p:nvPr>
        </p:nvSpPr>
        <p:spPr>
          <a:xfrm>
            <a:off x="625209" y="3897086"/>
            <a:ext cx="2506929"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3" name="Inhaltsplatzhalter 2"/>
          <p:cNvSpPr>
            <a:spLocks noGrp="1"/>
          </p:cNvSpPr>
          <p:nvPr>
            <p:ph idx="18" hasCustomPrompt="1"/>
          </p:nvPr>
        </p:nvSpPr>
        <p:spPr>
          <a:xfrm>
            <a:off x="3311525" y="3897086"/>
            <a:ext cx="2506929"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4" name="Inhaltsplatzhalter 2"/>
          <p:cNvSpPr>
            <a:spLocks noGrp="1"/>
          </p:cNvSpPr>
          <p:nvPr>
            <p:ph idx="19" hasCustomPrompt="1"/>
          </p:nvPr>
        </p:nvSpPr>
        <p:spPr>
          <a:xfrm>
            <a:off x="6025884" y="3897086"/>
            <a:ext cx="2506929"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5"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3033D314-559B-4E75-AE37-38F8AA7B96D7}" type="datetime4">
              <a:rPr lang="en-GB" noProof="0" smtClean="0"/>
              <a:t>20 October 2026</a:t>
            </a:fld>
            <a:endParaRPr lang="en-GB" noProof="0" dirty="0"/>
          </a:p>
        </p:txBody>
      </p:sp>
      <p:sp>
        <p:nvSpPr>
          <p:cNvPr id="16"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7858482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Inhaltsplatzhalter 2"/>
          <p:cNvSpPr>
            <a:spLocks noGrp="1"/>
          </p:cNvSpPr>
          <p:nvPr>
            <p:ph idx="14" hasCustomPrompt="1"/>
          </p:nvPr>
        </p:nvSpPr>
        <p:spPr>
          <a:xfrm>
            <a:off x="625209" y="1637999"/>
            <a:ext cx="3852000" cy="4310364"/>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1" name="Inhaltsplatzhalter 2"/>
          <p:cNvSpPr>
            <a:spLocks noGrp="1"/>
          </p:cNvSpPr>
          <p:nvPr>
            <p:ph idx="16" hasCustomPrompt="1"/>
          </p:nvPr>
        </p:nvSpPr>
        <p:spPr>
          <a:xfrm>
            <a:off x="4680000" y="1637999"/>
            <a:ext cx="3852000"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4" name="Inhaltsplatzhalter 2"/>
          <p:cNvSpPr>
            <a:spLocks noGrp="1"/>
          </p:cNvSpPr>
          <p:nvPr>
            <p:ph idx="19" hasCustomPrompt="1"/>
          </p:nvPr>
        </p:nvSpPr>
        <p:spPr>
          <a:xfrm>
            <a:off x="4680000" y="3897086"/>
            <a:ext cx="3852000"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8"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E4AA791B-6D4F-4830-A16A-768465287E7B}" type="datetime4">
              <a:rPr lang="en-GB" noProof="0" smtClean="0"/>
              <a:t>20 October 2026</a:t>
            </a:fld>
            <a:endParaRPr lang="en-GB" noProof="0" dirty="0"/>
          </a:p>
        </p:txBody>
      </p:sp>
      <p:sp>
        <p:nvSpPr>
          <p:cNvPr id="9"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22367630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611188" y="4149725"/>
            <a:ext cx="7921625" cy="1788994"/>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2"/>
          <p:cNvSpPr>
            <a:spLocks noGrp="1"/>
          </p:cNvSpPr>
          <p:nvPr>
            <p:ph idx="14" hasCustomPrompt="1"/>
          </p:nvPr>
        </p:nvSpPr>
        <p:spPr>
          <a:xfrm>
            <a:off x="611188" y="1652272"/>
            <a:ext cx="7921626"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6"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F2251FDC-8001-42A6-A0D8-E8F838643FB3}" type="datetime4">
              <a:rPr lang="en-GB" noProof="0" smtClean="0"/>
              <a:t>20 October 2026</a:t>
            </a:fld>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8733721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624A798B-A3DA-4942-B8F6-D602136F51AD}" type="datetime4">
              <a:rPr lang="en-GB" noProof="0" smtClean="0"/>
              <a:t>20 October 2026</a:t>
            </a:fld>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24906828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3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4662488" y="1640006"/>
            <a:ext cx="3870325" cy="4308357"/>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2"/>
          <p:cNvSpPr>
            <a:spLocks noGrp="1"/>
          </p:cNvSpPr>
          <p:nvPr>
            <p:ph idx="14" hasCustomPrompt="1"/>
          </p:nvPr>
        </p:nvSpPr>
        <p:spPr>
          <a:xfrm>
            <a:off x="611188" y="1652272"/>
            <a:ext cx="3870325" cy="3216591"/>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8" name="Rechteck 7"/>
          <p:cNvSpPr/>
          <p:nvPr userDrawn="1"/>
        </p:nvSpPr>
        <p:spPr>
          <a:xfrm>
            <a:off x="596559" y="4868863"/>
            <a:ext cx="973518" cy="280452"/>
          </a:xfrm>
          <a:prstGeom prst="rect">
            <a:avLst/>
          </a:prstGeom>
        </p:spPr>
        <p:txBody>
          <a:bodyPr wrap="none" lIns="72000" tIns="72000" rIns="72000" bIns="0">
            <a:spAutoFit/>
          </a:bodyPr>
          <a:lstStyle/>
          <a:p>
            <a:pPr marL="0" lvl="4" algn="l"/>
            <a:r>
              <a:rPr lang="en-GB" sz="1350" spc="20" baseline="0" noProof="0" dirty="0" err="1"/>
              <a:t>Bildlegende</a:t>
            </a:r>
            <a:endParaRPr lang="en-GB" sz="1350" spc="20" baseline="0" noProof="0" dirty="0"/>
          </a:p>
        </p:txBody>
      </p:sp>
      <p:sp>
        <p:nvSpPr>
          <p:cNvPr id="10"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E5E87605-3876-4B1A-AE24-A7810E06AC0E}" type="datetime4">
              <a:rPr lang="en-GB" noProof="0" smtClean="0"/>
              <a:t>20 October 2026</a:t>
            </a:fld>
            <a:endParaRPr lang="en-GB" noProof="0" dirty="0"/>
          </a:p>
        </p:txBody>
      </p:sp>
      <p:sp>
        <p:nvSpPr>
          <p:cNvPr id="11"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22098770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533400" y="228600"/>
            <a:ext cx="8251825" cy="69850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3" name="Inhaltsplatzhalter 2"/>
          <p:cNvSpPr>
            <a:spLocks noGrp="1"/>
          </p:cNvSpPr>
          <p:nvPr>
            <p:ph sz="half" idx="1"/>
          </p:nvPr>
        </p:nvSpPr>
        <p:spPr>
          <a:xfrm>
            <a:off x="533401" y="1484313"/>
            <a:ext cx="3987800" cy="4681537"/>
          </a:xfrm>
        </p:spPr>
        <p:txBody>
          <a:bodyPr tIns="0"/>
          <a:lstStyle>
            <a:lvl1pPr>
              <a:buSzPct val="100000"/>
              <a:buFont typeface="Arial Black"/>
              <a:buChar char="›"/>
              <a:defRPr/>
            </a:lvl1pPr>
            <a:lvl2pPr>
              <a:buSzPct val="100000"/>
              <a:buFont typeface="Arial Black"/>
              <a:buChar char="›"/>
              <a:defRPr/>
            </a:lvl2pPr>
            <a:lvl3pPr>
              <a:buSzPct val="100000"/>
              <a:buFont typeface="Arial Black"/>
              <a:buChar char="›"/>
              <a:defRPr/>
            </a:lvl3pPr>
            <a:lvl4pPr>
              <a:buSzPct val="100000"/>
              <a:buFont typeface="Arial Black"/>
              <a:buChar char="›"/>
              <a:defRPr/>
            </a:lvl4pPr>
            <a:lvl5pPr>
              <a:buSzPct val="100000"/>
              <a:buFont typeface="Arial Black"/>
              <a:buChar char="›"/>
              <a:defRPr/>
            </a:lvl5p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r>
              <a:rPr lang="en-GB" noProof="0" dirty="0"/>
              <a:t> </a:t>
            </a:r>
          </a:p>
        </p:txBody>
      </p:sp>
      <p:sp>
        <p:nvSpPr>
          <p:cNvPr id="5" name="Rectangle 15"/>
          <p:cNvSpPr>
            <a:spLocks noGrp="1" noChangeArrowheads="1"/>
          </p:cNvSpPr>
          <p:nvPr>
            <p:ph type="sldNum" sz="quarter" idx="10"/>
          </p:nvPr>
        </p:nvSpPr>
        <p:spPr/>
        <p:txBody>
          <a:bodyPr/>
          <a:lstStyle>
            <a:lvl1pPr>
              <a:defRPr/>
            </a:lvl1pPr>
          </a:lstStyle>
          <a:p>
            <a:pPr>
              <a:defRPr/>
            </a:pPr>
            <a:fld id="{8E111EDD-A746-4E57-9E68-1651CE3C54B2}" type="slidenum">
              <a:rPr lang="en-GB" noProof="0" smtClean="0"/>
              <a:pPr>
                <a:defRPr/>
              </a:pPr>
              <a:t>‹Nr.›</a:t>
            </a:fld>
            <a:endParaRPr lang="en-GB" noProof="0" dirty="0"/>
          </a:p>
        </p:txBody>
      </p:sp>
      <p:sp>
        <p:nvSpPr>
          <p:cNvPr id="6" name="Inhaltsplatzhalter 2"/>
          <p:cNvSpPr>
            <a:spLocks noGrp="1"/>
          </p:cNvSpPr>
          <p:nvPr>
            <p:ph sz="half" idx="11"/>
          </p:nvPr>
        </p:nvSpPr>
        <p:spPr>
          <a:xfrm>
            <a:off x="4708525" y="1484313"/>
            <a:ext cx="3987800" cy="4681537"/>
          </a:xfrm>
        </p:spPr>
        <p:txBody>
          <a:bodyPr tIns="0"/>
          <a:lstStyle>
            <a:lvl1pPr>
              <a:buSzPct val="100000"/>
              <a:buFont typeface="Arial Black"/>
              <a:buChar char="›"/>
              <a:defRPr/>
            </a:lvl1pPr>
            <a:lvl2pPr>
              <a:buSzPct val="100000"/>
              <a:buFont typeface="Arial Black"/>
              <a:buChar char="›"/>
              <a:defRPr/>
            </a:lvl2pPr>
            <a:lvl3pPr>
              <a:buSzPct val="100000"/>
              <a:buFont typeface="Arial Black"/>
              <a:buChar char="›"/>
              <a:defRPr/>
            </a:lvl3pPr>
            <a:lvl4pPr>
              <a:buSzPct val="100000"/>
              <a:buFont typeface="Arial Black"/>
              <a:buChar char="›"/>
              <a:defRPr/>
            </a:lvl4pPr>
            <a:lvl5pPr>
              <a:buSzPct val="100000"/>
              <a:buFont typeface="Arial Black"/>
              <a:buChar char="›"/>
              <a:defRPr/>
            </a:lvl5p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r>
              <a:rPr lang="en-GB" noProof="0" dirty="0"/>
              <a:t> </a:t>
            </a:r>
          </a:p>
        </p:txBody>
      </p:sp>
    </p:spTree>
    <p:extLst>
      <p:ext uri="{BB962C8B-B14F-4D97-AF65-F5344CB8AC3E}">
        <p14:creationId xmlns:p14="http://schemas.microsoft.com/office/powerpoint/2010/main" val="5185338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545043" y="222248"/>
            <a:ext cx="8251825" cy="71755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8" name="Rectangle 15"/>
          <p:cNvSpPr>
            <a:spLocks noGrp="1" noChangeArrowheads="1"/>
          </p:cNvSpPr>
          <p:nvPr>
            <p:ph type="sldNum" sz="quarter" idx="21"/>
          </p:nvPr>
        </p:nvSpPr>
        <p:spPr>
          <a:ln/>
        </p:spPr>
        <p:txBody>
          <a:bodyPr/>
          <a:lstStyle>
            <a:lvl1pPr>
              <a:defRPr/>
            </a:lvl1pPr>
          </a:lstStyle>
          <a:p>
            <a:pPr>
              <a:defRPr/>
            </a:pPr>
            <a:fld id="{18245F4A-627C-46CC-A829-F961C7C41724}" type="slidenum">
              <a:rPr lang="en-GB" noProof="0" smtClean="0"/>
              <a:pPr>
                <a:defRPr/>
              </a:pPr>
              <a:t>‹Nr.›</a:t>
            </a:fld>
            <a:endParaRPr lang="en-GB" noProof="0" dirty="0"/>
          </a:p>
        </p:txBody>
      </p:sp>
      <p:sp>
        <p:nvSpPr>
          <p:cNvPr id="20" name="Inhaltsplatzhalter 2"/>
          <p:cNvSpPr>
            <a:spLocks noGrp="1"/>
          </p:cNvSpPr>
          <p:nvPr>
            <p:ph sz="half" idx="28" hasCustomPrompt="1"/>
          </p:nvPr>
        </p:nvSpPr>
        <p:spPr>
          <a:xfrm>
            <a:off x="683568" y="3645024"/>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1" name="Inhaltsplatzhalter 2"/>
          <p:cNvSpPr>
            <a:spLocks noGrp="1"/>
          </p:cNvSpPr>
          <p:nvPr>
            <p:ph sz="half" idx="29" hasCustomPrompt="1"/>
          </p:nvPr>
        </p:nvSpPr>
        <p:spPr>
          <a:xfrm>
            <a:off x="703701" y="1042275"/>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2" name="Inhaltsplatzhalter 2"/>
          <p:cNvSpPr>
            <a:spLocks noGrp="1"/>
          </p:cNvSpPr>
          <p:nvPr>
            <p:ph sz="half" idx="30" hasCustomPrompt="1"/>
          </p:nvPr>
        </p:nvSpPr>
        <p:spPr>
          <a:xfrm>
            <a:off x="6167075" y="3641328"/>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3" name="Inhaltsplatzhalter 2"/>
          <p:cNvSpPr>
            <a:spLocks noGrp="1"/>
          </p:cNvSpPr>
          <p:nvPr>
            <p:ph sz="half" idx="31" hasCustomPrompt="1"/>
          </p:nvPr>
        </p:nvSpPr>
        <p:spPr>
          <a:xfrm>
            <a:off x="6155574" y="1042275"/>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4" name="Inhaltsplatzhalter 2"/>
          <p:cNvSpPr>
            <a:spLocks noGrp="1"/>
          </p:cNvSpPr>
          <p:nvPr>
            <p:ph sz="half" idx="32" hasCustomPrompt="1"/>
          </p:nvPr>
        </p:nvSpPr>
        <p:spPr>
          <a:xfrm>
            <a:off x="3482823" y="1042275"/>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5" name="Inhaltsplatzhalter 2"/>
          <p:cNvSpPr>
            <a:spLocks noGrp="1"/>
          </p:cNvSpPr>
          <p:nvPr>
            <p:ph sz="half" idx="33" hasCustomPrompt="1"/>
          </p:nvPr>
        </p:nvSpPr>
        <p:spPr>
          <a:xfrm>
            <a:off x="3482823" y="3645024"/>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Tree>
    <p:extLst>
      <p:ext uri="{BB962C8B-B14F-4D97-AF65-F5344CB8AC3E}">
        <p14:creationId xmlns:p14="http://schemas.microsoft.com/office/powerpoint/2010/main" val="40412383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536575" y="230718"/>
            <a:ext cx="8251825" cy="71755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6" name="Inhaltsplatzhalter 2"/>
          <p:cNvSpPr>
            <a:spLocks noGrp="1"/>
          </p:cNvSpPr>
          <p:nvPr>
            <p:ph sz="half" idx="1"/>
          </p:nvPr>
        </p:nvSpPr>
        <p:spPr>
          <a:xfrm>
            <a:off x="539751" y="1484312"/>
            <a:ext cx="3993637" cy="2260037"/>
          </a:xfrm>
        </p:spPr>
        <p:txBody>
          <a:bodyPr tIns="0"/>
          <a:lstStyle>
            <a:lvl1pPr>
              <a:buSzPct val="100000"/>
              <a:buFont typeface="Arial Black"/>
              <a:buChar char="›"/>
              <a:defRPr/>
            </a:lvl1pPr>
            <a:lvl2pPr>
              <a:buSzPct val="100000"/>
              <a:buFont typeface="Arial"/>
              <a:buNone/>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Mastertextformat</a:t>
            </a:r>
            <a:r>
              <a:rPr lang="en-GB" noProof="0" dirty="0"/>
              <a:t> </a:t>
            </a:r>
            <a:r>
              <a:rPr lang="en-GB" noProof="0" dirty="0" err="1"/>
              <a:t>bearbeiten</a:t>
            </a:r>
            <a:endParaRPr lang="en-GB" noProof="0" dirty="0"/>
          </a:p>
        </p:txBody>
      </p:sp>
      <p:sp>
        <p:nvSpPr>
          <p:cNvPr id="8" name="Inhaltsplatzhalter 2"/>
          <p:cNvSpPr>
            <a:spLocks noGrp="1"/>
          </p:cNvSpPr>
          <p:nvPr>
            <p:ph sz="half" idx="11" hasCustomPrompt="1"/>
          </p:nvPr>
        </p:nvSpPr>
        <p:spPr>
          <a:xfrm>
            <a:off x="539751" y="3922614"/>
            <a:ext cx="3993637" cy="2247850"/>
          </a:xfrm>
        </p:spPr>
        <p:txBody>
          <a:bodyPr tIns="0"/>
          <a:lstStyle>
            <a:lvl1pPr>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12" name="Inhaltsplatzhalter 2"/>
          <p:cNvSpPr>
            <a:spLocks noGrp="1"/>
          </p:cNvSpPr>
          <p:nvPr>
            <p:ph sz="half" idx="14" hasCustomPrompt="1"/>
          </p:nvPr>
        </p:nvSpPr>
        <p:spPr>
          <a:xfrm>
            <a:off x="4702688" y="3922614"/>
            <a:ext cx="3993637" cy="2247850"/>
          </a:xfrm>
        </p:spPr>
        <p:txBody>
          <a:bodyPr tIns="0"/>
          <a:lstStyle>
            <a:lvl1pPr>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13" name="Inhaltsplatzhalter 2"/>
          <p:cNvSpPr>
            <a:spLocks noGrp="1"/>
          </p:cNvSpPr>
          <p:nvPr>
            <p:ph sz="half" idx="15"/>
          </p:nvPr>
        </p:nvSpPr>
        <p:spPr>
          <a:xfrm>
            <a:off x="4702688" y="1484312"/>
            <a:ext cx="3993637" cy="2260037"/>
          </a:xfrm>
        </p:spPr>
        <p:txBody>
          <a:bodyPr tIns="0"/>
          <a:lstStyle>
            <a:lvl1pPr>
              <a:buSzPct val="100000"/>
              <a:buFont typeface="Arial Black"/>
              <a:buChar char="›"/>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Mastertextformat</a:t>
            </a:r>
            <a:r>
              <a:rPr lang="en-GB" noProof="0" dirty="0"/>
              <a:t> </a:t>
            </a:r>
            <a:r>
              <a:rPr lang="en-GB" noProof="0" dirty="0" err="1"/>
              <a:t>bearbeiten</a:t>
            </a:r>
            <a:endParaRPr lang="en-GB" noProof="0" dirty="0"/>
          </a:p>
        </p:txBody>
      </p:sp>
      <p:sp>
        <p:nvSpPr>
          <p:cNvPr id="7" name="Rectangle 15"/>
          <p:cNvSpPr>
            <a:spLocks noGrp="1" noChangeArrowheads="1"/>
          </p:cNvSpPr>
          <p:nvPr>
            <p:ph type="sldNum" sz="quarter" idx="16"/>
          </p:nvPr>
        </p:nvSpPr>
        <p:spPr>
          <a:ln/>
        </p:spPr>
        <p:txBody>
          <a:bodyPr/>
          <a:lstStyle>
            <a:lvl1pPr>
              <a:defRPr/>
            </a:lvl1pPr>
          </a:lstStyle>
          <a:p>
            <a:pPr>
              <a:defRPr/>
            </a:pPr>
            <a:fld id="{0E8FCD78-238A-4C8C-80E5-47069CD6179B}" type="slidenum">
              <a:rPr lang="en-GB" noProof="0" smtClean="0"/>
              <a:pPr>
                <a:defRPr/>
              </a:pPr>
              <a:t>‹Nr.›</a:t>
            </a:fld>
            <a:endParaRPr lang="en-GB" noProof="0" dirty="0"/>
          </a:p>
        </p:txBody>
      </p:sp>
    </p:spTree>
    <p:extLst>
      <p:ext uri="{BB962C8B-B14F-4D97-AF65-F5344CB8AC3E}">
        <p14:creationId xmlns:p14="http://schemas.microsoft.com/office/powerpoint/2010/main" val="27596094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9_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541867" y="222251"/>
            <a:ext cx="8251825" cy="71755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12" name="Inhaltsplatzhalter 2"/>
          <p:cNvSpPr>
            <a:spLocks noGrp="1"/>
          </p:cNvSpPr>
          <p:nvPr>
            <p:ph sz="half" idx="15" hasCustomPrompt="1"/>
          </p:nvPr>
        </p:nvSpPr>
        <p:spPr>
          <a:xfrm>
            <a:off x="4914900" y="1136663"/>
            <a:ext cx="4230000" cy="2420224"/>
          </a:xfrm>
        </p:spPr>
        <p:txBody>
          <a:bodyPr tIns="0"/>
          <a:lstStyle>
            <a:lvl1pPr marL="361950" marR="0" indent="-361950" algn="l" defTabSz="623888" rtl="0" eaLnBrk="0" fontAlgn="base" latinLnBrk="0" hangingPunct="0">
              <a:lnSpc>
                <a:spcPct val="100000"/>
              </a:lnSpc>
              <a:spcBef>
                <a:spcPct val="10000"/>
              </a:spcBef>
              <a:spcAft>
                <a:spcPct val="10000"/>
              </a:spcAft>
              <a:buClr>
                <a:schemeClr val="tx1"/>
              </a:buClr>
              <a:buSzPct val="100000"/>
              <a:buFontTx/>
              <a:buNone/>
              <a:tabLst/>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marL="361950" marR="0" lvl="0" indent="-361950" algn="l" defTabSz="623888" rtl="0" eaLnBrk="0" fontAlgn="base" latinLnBrk="0" hangingPunct="0">
              <a:lnSpc>
                <a:spcPct val="100000"/>
              </a:lnSpc>
              <a:spcBef>
                <a:spcPct val="10000"/>
              </a:spcBef>
              <a:spcAft>
                <a:spcPct val="10000"/>
              </a:spcAft>
              <a:buClr>
                <a:schemeClr val="tx1"/>
              </a:buClr>
              <a:buSzPct val="100000"/>
              <a:buFontTx/>
              <a:buNone/>
              <a:tabLst/>
              <a:defRPr/>
            </a:pPr>
            <a:r>
              <a:rPr lang="en-GB" noProof="0" dirty="0" err="1"/>
              <a:t>Bild</a:t>
            </a:r>
            <a:endParaRPr lang="en-GB" noProof="0" dirty="0"/>
          </a:p>
          <a:p>
            <a:pPr lvl="0"/>
            <a:endParaRPr lang="en-GB" noProof="0" dirty="0"/>
          </a:p>
        </p:txBody>
      </p:sp>
      <p:sp>
        <p:nvSpPr>
          <p:cNvPr id="8" name="Inhaltsplatzhalter 2"/>
          <p:cNvSpPr>
            <a:spLocks noGrp="1"/>
          </p:cNvSpPr>
          <p:nvPr>
            <p:ph sz="half" idx="17" hasCustomPrompt="1"/>
          </p:nvPr>
        </p:nvSpPr>
        <p:spPr>
          <a:xfrm>
            <a:off x="546101" y="1136663"/>
            <a:ext cx="4195200" cy="2420224"/>
          </a:xfrm>
        </p:spPr>
        <p:txBody>
          <a:bodyPr tIns="0"/>
          <a:lstStyle>
            <a:lvl1pPr marL="361950" marR="0" indent="-361950" algn="l" defTabSz="623888" rtl="0" eaLnBrk="0" fontAlgn="base" latinLnBrk="0" hangingPunct="0">
              <a:lnSpc>
                <a:spcPct val="100000"/>
              </a:lnSpc>
              <a:spcBef>
                <a:spcPct val="10000"/>
              </a:spcBef>
              <a:spcAft>
                <a:spcPct val="10000"/>
              </a:spcAft>
              <a:buClr>
                <a:schemeClr val="tx1"/>
              </a:buClr>
              <a:buSzPct val="100000"/>
              <a:buFontTx/>
              <a:buNone/>
              <a:tabLst/>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marL="361950" marR="0" lvl="0" indent="-361950" algn="l" defTabSz="623888" rtl="0" eaLnBrk="0" fontAlgn="base" latinLnBrk="0" hangingPunct="0">
              <a:lnSpc>
                <a:spcPct val="100000"/>
              </a:lnSpc>
              <a:spcBef>
                <a:spcPct val="10000"/>
              </a:spcBef>
              <a:spcAft>
                <a:spcPct val="10000"/>
              </a:spcAft>
              <a:buClr>
                <a:schemeClr val="tx1"/>
              </a:buClr>
              <a:buSzPct val="100000"/>
              <a:buFontTx/>
              <a:buNone/>
              <a:tabLst/>
              <a:defRPr/>
            </a:pPr>
            <a:r>
              <a:rPr lang="en-GB" noProof="0" dirty="0" err="1"/>
              <a:t>Bild</a:t>
            </a:r>
            <a:endParaRPr lang="en-GB" noProof="0" dirty="0"/>
          </a:p>
          <a:p>
            <a:pPr lvl="0"/>
            <a:endParaRPr lang="en-GB" noProof="0" dirty="0"/>
          </a:p>
        </p:txBody>
      </p:sp>
      <p:sp>
        <p:nvSpPr>
          <p:cNvPr id="9" name="Inhaltsplatzhalter 2"/>
          <p:cNvSpPr>
            <a:spLocks noGrp="1"/>
          </p:cNvSpPr>
          <p:nvPr>
            <p:ph sz="half" idx="18" hasCustomPrompt="1"/>
          </p:nvPr>
        </p:nvSpPr>
        <p:spPr>
          <a:xfrm>
            <a:off x="546100" y="3751976"/>
            <a:ext cx="8597900" cy="2420224"/>
          </a:xfrm>
        </p:spPr>
        <p:txBody>
          <a:bodyPr tIns="0"/>
          <a:lstStyle>
            <a:lvl1pPr marL="361950" marR="0" indent="-361950" algn="l" defTabSz="623888" rtl="0" eaLnBrk="0" fontAlgn="base" latinLnBrk="0" hangingPunct="0">
              <a:lnSpc>
                <a:spcPct val="100000"/>
              </a:lnSpc>
              <a:spcBef>
                <a:spcPct val="10000"/>
              </a:spcBef>
              <a:spcAft>
                <a:spcPct val="10000"/>
              </a:spcAft>
              <a:buClr>
                <a:schemeClr val="tx1"/>
              </a:buClr>
              <a:buSzPct val="100000"/>
              <a:buFontTx/>
              <a:buNone/>
              <a:tabLst/>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marL="361950" marR="0" lvl="0" indent="-361950" algn="l" defTabSz="623888" rtl="0" eaLnBrk="0" fontAlgn="base" latinLnBrk="0" hangingPunct="0">
              <a:lnSpc>
                <a:spcPct val="100000"/>
              </a:lnSpc>
              <a:spcBef>
                <a:spcPct val="10000"/>
              </a:spcBef>
              <a:spcAft>
                <a:spcPct val="10000"/>
              </a:spcAft>
              <a:buClr>
                <a:schemeClr val="tx1"/>
              </a:buClr>
              <a:buSzPct val="100000"/>
              <a:buFontTx/>
              <a:buNone/>
              <a:tabLst/>
              <a:defRPr/>
            </a:pPr>
            <a:r>
              <a:rPr lang="en-GB" noProof="0" dirty="0" err="1"/>
              <a:t>Bild</a:t>
            </a:r>
            <a:endParaRPr lang="en-GB" noProof="0" dirty="0"/>
          </a:p>
          <a:p>
            <a:pPr lvl="0"/>
            <a:endParaRPr lang="en-GB" noProof="0" dirty="0"/>
          </a:p>
        </p:txBody>
      </p:sp>
      <p:sp>
        <p:nvSpPr>
          <p:cNvPr id="6" name="Rectangle 15"/>
          <p:cNvSpPr>
            <a:spLocks noGrp="1" noChangeArrowheads="1"/>
          </p:cNvSpPr>
          <p:nvPr>
            <p:ph type="sldNum" sz="quarter" idx="19"/>
          </p:nvPr>
        </p:nvSpPr>
        <p:spPr>
          <a:ln/>
        </p:spPr>
        <p:txBody>
          <a:bodyPr/>
          <a:lstStyle>
            <a:lvl1pPr>
              <a:defRPr/>
            </a:lvl1pPr>
          </a:lstStyle>
          <a:p>
            <a:pPr>
              <a:defRPr/>
            </a:pPr>
            <a:fld id="{72450796-6A5C-4112-86C2-50CABFE26A6A}" type="slidenum">
              <a:rPr lang="en-GB" noProof="0" smtClean="0"/>
              <a:pPr>
                <a:defRPr/>
              </a:pPr>
              <a:t>‹Nr.›</a:t>
            </a:fld>
            <a:endParaRPr lang="en-GB" noProof="0" dirty="0"/>
          </a:p>
        </p:txBody>
      </p:sp>
    </p:spTree>
    <p:extLst>
      <p:ext uri="{BB962C8B-B14F-4D97-AF65-F5344CB8AC3E}">
        <p14:creationId xmlns:p14="http://schemas.microsoft.com/office/powerpoint/2010/main" val="427465777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11919" y="410526"/>
            <a:ext cx="7908549" cy="629700"/>
          </a:xfrm>
          <a:prstGeom prst="rect">
            <a:avLst/>
          </a:prstGeom>
        </p:spPr>
        <p:txBody>
          <a:bodyPr vert="horz" lIns="0" tIns="0" rIns="0" bIns="0" rtlCol="0" anchor="t">
            <a:noAutofit/>
          </a:bodyPr>
          <a:lstStyle/>
          <a:p>
            <a:r>
              <a:rPr lang="es-BO" noProof="0" dirty="0" err="1"/>
              <a:t>Titelmasterformat</a:t>
            </a:r>
            <a:r>
              <a:rPr lang="es-BO" noProof="0" dirty="0"/>
              <a:t> </a:t>
            </a:r>
            <a:r>
              <a:rPr lang="es-BO" noProof="0" dirty="0" err="1"/>
              <a:t>durch</a:t>
            </a:r>
            <a:r>
              <a:rPr lang="es-BO" noProof="0" dirty="0"/>
              <a:t> </a:t>
            </a:r>
            <a:r>
              <a:rPr lang="es-BO" noProof="0" dirty="0" err="1"/>
              <a:t>Klicken</a:t>
            </a:r>
            <a:r>
              <a:rPr lang="es-BO" noProof="0" dirty="0"/>
              <a:t> </a:t>
            </a:r>
            <a:r>
              <a:rPr lang="es-BO" noProof="0" dirty="0" err="1"/>
              <a:t>bearbeiten</a:t>
            </a:r>
            <a:endParaRPr lang="es-BO" noProof="0" dirty="0"/>
          </a:p>
        </p:txBody>
      </p:sp>
      <p:sp>
        <p:nvSpPr>
          <p:cNvPr id="3" name="Textplatzhalter 2"/>
          <p:cNvSpPr>
            <a:spLocks noGrp="1"/>
          </p:cNvSpPr>
          <p:nvPr>
            <p:ph type="body" idx="1"/>
          </p:nvPr>
        </p:nvSpPr>
        <p:spPr>
          <a:xfrm>
            <a:off x="612000" y="1638000"/>
            <a:ext cx="7896204" cy="4310363"/>
          </a:xfrm>
          <a:prstGeom prst="rect">
            <a:avLst/>
          </a:prstGeom>
        </p:spPr>
        <p:txBody>
          <a:bodyPr vert="horz" lIns="0" tIns="0" rIns="0" bIns="0" rtlCol="0">
            <a:noAutofit/>
          </a:bodyPr>
          <a:lstStyle/>
          <a:p>
            <a:pPr lvl="0"/>
            <a:r>
              <a:rPr lang="es-BO" noProof="0" dirty="0" err="1"/>
              <a:t>Erste</a:t>
            </a:r>
            <a:r>
              <a:rPr lang="es-BO" noProof="0" dirty="0"/>
              <a:t> </a:t>
            </a:r>
            <a:r>
              <a:rPr lang="es-BO" noProof="0" dirty="0" err="1"/>
              <a:t>Ebene</a:t>
            </a:r>
            <a:endParaRPr lang="es-BO" noProof="0" dirty="0"/>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r>
              <a:rPr lang="es-BO" noProof="0" dirty="0"/>
              <a:t>, </a:t>
            </a:r>
            <a:r>
              <a:rPr lang="es-BO" noProof="0" dirty="0" err="1"/>
              <a:t>z.B</a:t>
            </a:r>
            <a:r>
              <a:rPr lang="es-BO" noProof="0" dirty="0"/>
              <a:t>. </a:t>
            </a:r>
            <a:r>
              <a:rPr lang="es-BO" noProof="0" dirty="0" err="1"/>
              <a:t>Legende</a:t>
            </a:r>
            <a:endParaRPr lang="es-BO" noProof="0" dirty="0"/>
          </a:p>
        </p:txBody>
      </p:sp>
      <p:sp>
        <p:nvSpPr>
          <p:cNvPr id="6"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
        <p:nvSpPr>
          <p:cNvPr id="7" name="Textfeld 6">
            <a:extLst>
              <a:ext uri="{FF2B5EF4-FFF2-40B4-BE49-F238E27FC236}">
                <a16:creationId xmlns:a16="http://schemas.microsoft.com/office/drawing/2014/main" id="{2E8F3D45-E5B0-8202-C7D3-0637B3D57183}"/>
              </a:ext>
            </a:extLst>
          </p:cNvPr>
          <p:cNvSpPr txBox="1"/>
          <p:nvPr userDrawn="1"/>
        </p:nvSpPr>
        <p:spPr>
          <a:xfrm>
            <a:off x="611919" y="6101734"/>
            <a:ext cx="3775393" cy="595932"/>
          </a:xfrm>
          <a:prstGeom prst="rect">
            <a:avLst/>
          </a:prstGeom>
          <a:noFill/>
        </p:spPr>
        <p:txBody>
          <a:bodyPr wrap="none" rtlCol="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es-BO" sz="900" kern="1200" baseline="0" dirty="0">
                <a:solidFill>
                  <a:schemeClr val="tx1"/>
                </a:solidFill>
                <a:latin typeface="+mn-lt"/>
                <a:ea typeface="+mn-ea"/>
                <a:cs typeface="+mn-cs"/>
              </a:rPr>
              <a:t>1 </a:t>
            </a:r>
            <a:r>
              <a:rPr lang="es-BO" sz="900" kern="1200" baseline="0" noProof="0" dirty="0">
                <a:solidFill>
                  <a:schemeClr val="tx1"/>
                </a:solidFill>
                <a:latin typeface="+mn-lt"/>
                <a:ea typeface="+mn-ea"/>
                <a:cs typeface="+mn-cs"/>
              </a:rPr>
              <a:t>Sistemas </a:t>
            </a:r>
            <a:r>
              <a:rPr lang="es-BO" sz="900" baseline="0" noProof="0" dirty="0"/>
              <a:t>agroforestales para el cultivo del cacao</a:t>
            </a:r>
            <a:endParaRPr lang="es-BO" sz="900" noProof="0" dirty="0"/>
          </a:p>
          <a:p>
            <a:pPr>
              <a:lnSpc>
                <a:spcPct val="125000"/>
              </a:lnSpc>
            </a:pPr>
            <a:r>
              <a:rPr lang="es-BO" sz="900" dirty="0"/>
              <a:t>Cacao orgánico en sistemas agroforestales | Material didáctico | Diapositivas</a:t>
            </a:r>
          </a:p>
          <a:p>
            <a:pPr>
              <a:lnSpc>
                <a:spcPct val="125000"/>
              </a:lnSpc>
            </a:pPr>
            <a:r>
              <a:rPr lang="es-BO" sz="900" dirty="0">
                <a:cs typeface="Gill Sans"/>
              </a:rPr>
              <a:t>2026 | FiBL | ECOTOP</a:t>
            </a:r>
          </a:p>
        </p:txBody>
      </p:sp>
    </p:spTree>
    <p:extLst>
      <p:ext uri="{BB962C8B-B14F-4D97-AF65-F5344CB8AC3E}">
        <p14:creationId xmlns:p14="http://schemas.microsoft.com/office/powerpoint/2010/main" val="421522385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680" r:id="rId22"/>
    <p:sldLayoutId id="2147483649" r:id="rId23"/>
    <p:sldLayoutId id="2147483679" r:id="rId24"/>
    <p:sldLayoutId id="2147483650" r:id="rId25"/>
    <p:sldLayoutId id="2147483663" r:id="rId26"/>
    <p:sldLayoutId id="2147483664" r:id="rId27"/>
    <p:sldLayoutId id="2147483665" r:id="rId28"/>
    <p:sldLayoutId id="2147483666" r:id="rId29"/>
    <p:sldLayoutId id="2147483662" r:id="rId30"/>
    <p:sldLayoutId id="2147483668" r:id="rId31"/>
    <p:sldLayoutId id="2147483669" r:id="rId32"/>
    <p:sldLayoutId id="2147483670" r:id="rId33"/>
    <p:sldLayoutId id="2147483671" r:id="rId34"/>
    <p:sldLayoutId id="2147483667" r:id="rId35"/>
    <p:sldLayoutId id="2147483661" r:id="rId36"/>
    <p:sldLayoutId id="2147483660" r:id="rId37"/>
    <p:sldLayoutId id="2147483673" r:id="rId38"/>
    <p:sldLayoutId id="2147483675" r:id="rId39"/>
    <p:sldLayoutId id="2147483676" r:id="rId40"/>
    <p:sldLayoutId id="2147483678" r:id="rId41"/>
  </p:sldLayoutIdLst>
  <p:hf hdr="0" ftr="0"/>
  <p:txStyles>
    <p:titleStyle>
      <a:lvl1pPr algn="l" defTabSz="685800" rtl="0" eaLnBrk="1" latinLnBrk="0" hangingPunct="1">
        <a:lnSpc>
          <a:spcPct val="90000"/>
        </a:lnSpc>
        <a:spcBef>
          <a:spcPct val="0"/>
        </a:spcBef>
        <a:buNone/>
        <a:defRPr sz="2400" b="1" kern="1200" spc="0" baseline="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strike="noStrike"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5">
          <p15:clr>
            <a:srgbClr val="F26B43"/>
          </p15:clr>
        </p15:guide>
        <p15:guide id="2" pos="385">
          <p15:clr>
            <a:srgbClr val="F26B43"/>
          </p15:clr>
        </p15:guide>
        <p15:guide id="3" pos="5375">
          <p15:clr>
            <a:srgbClr val="F26B43"/>
          </p15:clr>
        </p15:guide>
        <p15:guide id="4" orient="horz" pos="4088">
          <p15:clr>
            <a:srgbClr val="F26B43"/>
          </p15:clr>
        </p15:guide>
        <p15:guide id="5" orient="horz" pos="1026">
          <p15:clr>
            <a:srgbClr val="F26B43"/>
          </p15:clr>
        </p15:guide>
        <p15:guide id="7" pos="2823">
          <p15:clr>
            <a:srgbClr val="F26B43"/>
          </p15:clr>
        </p15:guide>
        <p15:guide id="8" pos="1973">
          <p15:clr>
            <a:srgbClr val="F26B43"/>
          </p15:clr>
        </p15:guide>
        <p15:guide id="9" pos="1123">
          <p15:clr>
            <a:srgbClr val="F26B43"/>
          </p15:clr>
        </p15:guide>
        <p15:guide id="10" pos="3674">
          <p15:clr>
            <a:srgbClr val="F26B43"/>
          </p15:clr>
        </p15:guide>
        <p15:guide id="11" pos="4524">
          <p15:clr>
            <a:srgbClr val="F26B43"/>
          </p15:clr>
        </p15:guide>
        <p15:guide id="13" orient="horz" pos="3747">
          <p15:clr>
            <a:srgbClr val="F26B43"/>
          </p15:clr>
        </p15:guide>
        <p15:guide id="14" orient="horz" pos="3067">
          <p15:clr>
            <a:srgbClr val="F26B43"/>
          </p15:clr>
        </p15:guide>
        <p15:guide id="15" orient="horz" pos="1706">
          <p15:clr>
            <a:srgbClr val="F26B43"/>
          </p15:clr>
        </p15:guide>
        <p15:guide id="16" orient="horz" pos="2387">
          <p15:clr>
            <a:srgbClr val="F26B43"/>
          </p15:clr>
        </p15:guide>
        <p15:guide id="17" pos="2937">
          <p15:clr>
            <a:srgbClr val="F26B43"/>
          </p15:clr>
        </p15:guide>
        <p15:guide id="19" orient="horz" pos="2614">
          <p15:clr>
            <a:srgbClr val="F26B43"/>
          </p15:clr>
        </p15:guide>
        <p15:guide id="20" orient="horz" pos="2727">
          <p15:clr>
            <a:srgbClr val="F26B43"/>
          </p15:clr>
        </p15:guide>
        <p15:guide id="21" pos="1236">
          <p15:clr>
            <a:srgbClr val="F26B43"/>
          </p15:clr>
        </p15:guide>
        <p15:guide id="22" pos="2086">
          <p15:clr>
            <a:srgbClr val="F26B43"/>
          </p15:clr>
        </p15:guide>
        <p15:guide id="23" pos="3787">
          <p15:clr>
            <a:srgbClr val="F26B43"/>
          </p15:clr>
        </p15:guide>
        <p15:guide id="24" pos="4637">
          <p15:clr>
            <a:srgbClr val="F26B43"/>
          </p15:clr>
        </p15:guide>
        <p15:guide id="25" orient="horz" pos="5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hyperlink" Target="https://www.flickr.com/people/44577875@N08" TargetMode="Externa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30.png"/><Relationship Id="rId16" Type="http://schemas.openxmlformats.org/officeDocument/2006/relationships/image" Target="../media/image44.png"/><Relationship Id="rId1" Type="http://schemas.openxmlformats.org/officeDocument/2006/relationships/slideLayout" Target="../slideLayouts/slideLayout3.xml"/><Relationship Id="rId6" Type="http://schemas.openxmlformats.org/officeDocument/2006/relationships/image" Target="../media/image34.png"/><Relationship Id="rId11" Type="http://schemas.openxmlformats.org/officeDocument/2006/relationships/image" Target="../media/image39.jpe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orgprints.org/id/eprint/57915/" TargetMode="External"/><Relationship Id="rId2" Type="http://schemas.openxmlformats.org/officeDocument/2006/relationships/hyperlink" Target="https://systems-comparison.fibl.org/resources/results-bolivia/training-materials.html" TargetMode="External"/><Relationship Id="rId1" Type="http://schemas.openxmlformats.org/officeDocument/2006/relationships/slideLayout" Target="../slideLayouts/slideLayout3.xml"/><Relationship Id="rId4" Type="http://schemas.openxmlformats.org/officeDocument/2006/relationships/hyperlink" Target="https://creativecommons.org/licenses/by-sa/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602926" y="4149008"/>
            <a:ext cx="7920088" cy="1079295"/>
          </a:xfrm>
        </p:spPr>
        <p:txBody>
          <a:bodyPr/>
          <a:lstStyle/>
          <a:p>
            <a:r>
              <a:rPr lang="es-BO" sz="2000" noProof="0" dirty="0"/>
              <a:t>1.9 Historia y diversidad de sistemas agroforestales con cacao</a:t>
            </a:r>
          </a:p>
        </p:txBody>
      </p:sp>
    </p:spTree>
    <p:extLst>
      <p:ext uri="{BB962C8B-B14F-4D97-AF65-F5344CB8AC3E}">
        <p14:creationId xmlns:p14="http://schemas.microsoft.com/office/powerpoint/2010/main" val="129007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es-BO" noProof="0" dirty="0">
                <a:latin typeface="+mn-lt"/>
              </a:rPr>
              <a:t>El cacao proviene del bosque tropical</a:t>
            </a:r>
          </a:p>
        </p:txBody>
      </p:sp>
      <p:sp>
        <p:nvSpPr>
          <p:cNvPr id="12" name="Inhaltsplatzhalter 11"/>
          <p:cNvSpPr>
            <a:spLocks noGrp="1"/>
          </p:cNvSpPr>
          <p:nvPr>
            <p:ph idx="1"/>
          </p:nvPr>
        </p:nvSpPr>
        <p:spPr>
          <a:xfrm>
            <a:off x="3941993" y="1071928"/>
            <a:ext cx="4770822" cy="4123417"/>
          </a:xfrm>
        </p:spPr>
        <p:txBody>
          <a:bodyPr/>
          <a:lstStyle/>
          <a:p>
            <a:r>
              <a:rPr lang="es-BO" sz="2000" noProof="0" dirty="0"/>
              <a:t>En la mayoría de los trópicos y zonas aptas para el cultivo del cacao, la vegetación natural es el bosque tropical que se caracteriza por</a:t>
            </a:r>
          </a:p>
          <a:p>
            <a:pPr marL="342900" indent="-342900">
              <a:buFontTx/>
              <a:buChar char="-"/>
            </a:pPr>
            <a:r>
              <a:rPr lang="es-BO" sz="2000" noProof="0" dirty="0"/>
              <a:t>Alta diversidad de especies</a:t>
            </a:r>
          </a:p>
          <a:p>
            <a:pPr marL="342900" indent="-342900">
              <a:buFontTx/>
              <a:buChar char="-"/>
            </a:pPr>
            <a:r>
              <a:rPr lang="es-BO" sz="2000" noProof="0" dirty="0"/>
              <a:t>Un sistema diverso con interacciones complejas</a:t>
            </a:r>
          </a:p>
          <a:p>
            <a:pPr marL="342900" indent="-342900">
              <a:buFontTx/>
              <a:buChar char="-"/>
            </a:pPr>
            <a:r>
              <a:rPr lang="es-BO" sz="2000" noProof="0" dirty="0"/>
              <a:t>Uso máximo de la luz para la fotosíntesis, con cada estrato ocupado</a:t>
            </a:r>
          </a:p>
          <a:p>
            <a:r>
              <a:rPr lang="es-BO" sz="2000" noProof="0" dirty="0"/>
              <a:t>Los sistemas agroforestales se inspiran en el ecosistema original del lugar (bosques) y buscan reestablecer sistemas que se aproximan al bosque. </a:t>
            </a:r>
          </a:p>
          <a:p>
            <a:endParaRPr lang="es-BO" sz="2000" noProof="0" dirty="0"/>
          </a:p>
        </p:txBody>
      </p:sp>
      <p:sp>
        <p:nvSpPr>
          <p:cNvPr id="10" name="Foliennummernplatzhalter 9"/>
          <p:cNvSpPr>
            <a:spLocks noGrp="1"/>
          </p:cNvSpPr>
          <p:nvPr>
            <p:ph type="sldNum" sz="quarter" idx="4"/>
          </p:nvPr>
        </p:nvSpPr>
        <p:spPr/>
        <p:txBody>
          <a:bodyPr/>
          <a:lstStyle/>
          <a:p>
            <a:fld id="{B295DEAF-E952-4796-AAEE-4201E40CA590}" type="slidenum">
              <a:rPr lang="es-BO" noProof="0" smtClean="0"/>
              <a:pPr/>
              <a:t>2</a:t>
            </a:fld>
            <a:endParaRPr lang="es-BO" noProof="0" dirty="0"/>
          </a:p>
        </p:txBody>
      </p:sp>
      <p:pic>
        <p:nvPicPr>
          <p:cNvPr id="3" name="Grafik 2">
            <a:extLst>
              <a:ext uri="{FF2B5EF4-FFF2-40B4-BE49-F238E27FC236}">
                <a16:creationId xmlns:a16="http://schemas.microsoft.com/office/drawing/2014/main" id="{10BBFBA9-B98E-41C8-A96B-18AB81D368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724" y="1071928"/>
            <a:ext cx="3054265" cy="4598557"/>
          </a:xfrm>
          <a:prstGeom prst="rect">
            <a:avLst/>
          </a:prstGeom>
        </p:spPr>
      </p:pic>
      <p:sp>
        <p:nvSpPr>
          <p:cNvPr id="5" name="Rechteck 4">
            <a:extLst>
              <a:ext uri="{FF2B5EF4-FFF2-40B4-BE49-F238E27FC236}">
                <a16:creationId xmlns:a16="http://schemas.microsoft.com/office/drawing/2014/main" id="{DA60E52A-0CC2-467F-8ACD-275BBA0A8D93}"/>
              </a:ext>
            </a:extLst>
          </p:cNvPr>
          <p:cNvSpPr/>
          <p:nvPr/>
        </p:nvSpPr>
        <p:spPr>
          <a:xfrm>
            <a:off x="524838" y="5655747"/>
            <a:ext cx="3240036" cy="260649"/>
          </a:xfrm>
          <a:prstGeom prst="rect">
            <a:avLst/>
          </a:prstGeom>
        </p:spPr>
        <p:txBody>
          <a:bodyPr wrap="square">
            <a:spAutoFit/>
          </a:bodyPr>
          <a:lstStyle/>
          <a:p>
            <a:pPr algn="r">
              <a:lnSpc>
                <a:spcPts val="1400"/>
              </a:lnSpc>
              <a:spcAft>
                <a:spcPts val="600"/>
              </a:spcAft>
            </a:pPr>
            <a:r>
              <a:rPr lang="es-BO" sz="1100" noProof="0" dirty="0">
                <a:ea typeface="Calibri" panose="020F0502020204030204" pitchFamily="34" charset="0"/>
                <a:cs typeface="Times New Roman" panose="02020603050405020304" pitchFamily="18" charset="0"/>
              </a:rPr>
              <a:t>Foto: Rully Aan Firmansyah @ Wikimedia Commons</a:t>
            </a:r>
          </a:p>
        </p:txBody>
      </p:sp>
    </p:spTree>
    <p:extLst>
      <p:ext uri="{BB962C8B-B14F-4D97-AF65-F5344CB8AC3E}">
        <p14:creationId xmlns:p14="http://schemas.microsoft.com/office/powerpoint/2010/main" val="611727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33598" y="418420"/>
            <a:ext cx="7718444" cy="629700"/>
          </a:xfrm>
        </p:spPr>
        <p:txBody>
          <a:bodyPr/>
          <a:lstStyle/>
          <a:p>
            <a:r>
              <a:rPr lang="es-BO" noProof="0" dirty="0"/>
              <a:t>Sistemas agroforestales son el sistema tradicional para la producción del cacao</a:t>
            </a:r>
          </a:p>
        </p:txBody>
      </p:sp>
      <p:sp>
        <p:nvSpPr>
          <p:cNvPr id="3" name="Inhaltsplatzhalter 2"/>
          <p:cNvSpPr>
            <a:spLocks noGrp="1"/>
          </p:cNvSpPr>
          <p:nvPr>
            <p:ph idx="1"/>
          </p:nvPr>
        </p:nvSpPr>
        <p:spPr>
          <a:xfrm>
            <a:off x="633598" y="1394198"/>
            <a:ext cx="2588387" cy="3591380"/>
          </a:xfrm>
        </p:spPr>
        <p:txBody>
          <a:bodyPr/>
          <a:lstStyle/>
          <a:p>
            <a:r>
              <a:rPr lang="es-BO" sz="1800" noProof="0" dirty="0"/>
              <a:t>Los pueblos indígenas de América Latina y del </a:t>
            </a:r>
            <a:r>
              <a:rPr lang="es-BO" sz="1800" noProof="0" dirty="0" err="1"/>
              <a:t>trópic</a:t>
            </a:r>
            <a:r>
              <a:rPr lang="es-BO" sz="1800" dirty="0"/>
              <a:t>o en general</a:t>
            </a:r>
            <a:r>
              <a:rPr lang="es-BO" sz="1800" noProof="0" dirty="0"/>
              <a:t> han desarrollado varios sistemas de producción que imitan el bosque tropical.</a:t>
            </a:r>
          </a:p>
          <a:p>
            <a:r>
              <a:rPr lang="es-BO" sz="1800" noProof="0" dirty="0"/>
              <a:t>Así también la cultivación del cacao, tradicionalmente se hace bajo sombra.</a:t>
            </a:r>
          </a:p>
          <a:p>
            <a:r>
              <a:rPr lang="es-BO" sz="1800" noProof="0" dirty="0"/>
              <a:t>Normalmente se incluyen diferentes cultivos perennes y especies con otros usos en el sistema agroforestal.</a:t>
            </a:r>
          </a:p>
        </p:txBody>
      </p:sp>
      <p:sp>
        <p:nvSpPr>
          <p:cNvPr id="7" name="Foliennummernplatzhalter 6"/>
          <p:cNvSpPr>
            <a:spLocks noGrp="1"/>
          </p:cNvSpPr>
          <p:nvPr>
            <p:ph type="sldNum" sz="quarter" idx="4"/>
          </p:nvPr>
        </p:nvSpPr>
        <p:spPr/>
        <p:txBody>
          <a:bodyPr/>
          <a:lstStyle/>
          <a:p>
            <a:fld id="{B295DEAF-E952-4796-AAEE-4201E40CA590}" type="slidenum">
              <a:rPr lang="es-BO" noProof="0" smtClean="0"/>
              <a:pPr/>
              <a:t>3</a:t>
            </a:fld>
            <a:endParaRPr lang="es-BO" noProof="0" dirty="0"/>
          </a:p>
        </p:txBody>
      </p:sp>
      <p:pic>
        <p:nvPicPr>
          <p:cNvPr id="9" name="Inhaltsplatzhalter 2"/>
          <p:cNvPicPr>
            <a:picLocks noGrp="1" noChangeAspect="1"/>
          </p:cNvPicPr>
          <p:nvPr>
            <p:ph idx="4294967295"/>
          </p:nvPr>
        </p:nvPicPr>
        <p:blipFill rotWithShape="1">
          <a:blip r:embed="rId3" cstate="print">
            <a:extLst>
              <a:ext uri="{28A0092B-C50C-407E-A947-70E740481C1C}">
                <a14:useLocalDpi xmlns:a14="http://schemas.microsoft.com/office/drawing/2010/main" val="0"/>
              </a:ext>
            </a:extLst>
          </a:blip>
          <a:srcRect l="22084"/>
          <a:stretch/>
        </p:blipFill>
        <p:spPr>
          <a:xfrm>
            <a:off x="3581990" y="1392245"/>
            <a:ext cx="5559298" cy="4016777"/>
          </a:xfrm>
          <a:solidFill>
            <a:schemeClr val="accent1">
              <a:lumMod val="20000"/>
              <a:lumOff val="80000"/>
            </a:schemeClr>
          </a:solidFill>
        </p:spPr>
      </p:pic>
      <p:sp>
        <p:nvSpPr>
          <p:cNvPr id="4" name="Rechteck 3">
            <a:extLst>
              <a:ext uri="{FF2B5EF4-FFF2-40B4-BE49-F238E27FC236}">
                <a16:creationId xmlns:a16="http://schemas.microsoft.com/office/drawing/2014/main" id="{2762C272-4939-435B-A09C-B1FB1016C65C}"/>
              </a:ext>
            </a:extLst>
          </p:cNvPr>
          <p:cNvSpPr/>
          <p:nvPr/>
        </p:nvSpPr>
        <p:spPr>
          <a:xfrm>
            <a:off x="6822025" y="5437218"/>
            <a:ext cx="1825615" cy="261610"/>
          </a:xfrm>
          <a:prstGeom prst="rect">
            <a:avLst/>
          </a:prstGeom>
        </p:spPr>
        <p:txBody>
          <a:bodyPr wrap="square">
            <a:spAutoFit/>
          </a:bodyPr>
          <a:lstStyle/>
          <a:p>
            <a:pPr algn="r"/>
            <a:r>
              <a:rPr lang="es-BO" sz="1100" dirty="0"/>
              <a:t>Foto: Johanna Rüegg, FiBL</a:t>
            </a:r>
          </a:p>
        </p:txBody>
      </p:sp>
    </p:spTree>
    <p:extLst>
      <p:ext uri="{BB962C8B-B14F-4D97-AF65-F5344CB8AC3E}">
        <p14:creationId xmlns:p14="http://schemas.microsoft.com/office/powerpoint/2010/main" val="561823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t>El Cacao silvestre</a:t>
            </a:r>
          </a:p>
        </p:txBody>
      </p:sp>
      <p:sp>
        <p:nvSpPr>
          <p:cNvPr id="3" name="Inhaltsplatzhalter 2"/>
          <p:cNvSpPr>
            <a:spLocks noGrp="1"/>
          </p:cNvSpPr>
          <p:nvPr>
            <p:ph idx="1"/>
          </p:nvPr>
        </p:nvSpPr>
        <p:spPr>
          <a:xfrm>
            <a:off x="611186" y="974831"/>
            <a:ext cx="7921625" cy="1980000"/>
          </a:xfrm>
        </p:spPr>
        <p:txBody>
          <a:bodyPr/>
          <a:lstStyle/>
          <a:p>
            <a:r>
              <a:rPr lang="es-BO" sz="2000" noProof="0" dirty="0"/>
              <a:t>El cacao es de origen de los bosques ribereños de Sudamérica y Centroamérica.</a:t>
            </a:r>
          </a:p>
          <a:p>
            <a:r>
              <a:rPr lang="es-BO" sz="2000" noProof="0" dirty="0"/>
              <a:t>Crece hasta más de 10 metros de altura.</a:t>
            </a:r>
          </a:p>
          <a:p>
            <a:r>
              <a:rPr lang="es-BO" sz="2000" noProof="0" dirty="0"/>
              <a:t>Estos bosques </a:t>
            </a:r>
            <a:r>
              <a:rPr lang="es-ES" sz="2000" dirty="0"/>
              <a:t>se caracterizan por una alta dinámica, debido a vientos fuertes y riadas, y están sujetos a una renovación y rejuvenecimiento constantes</a:t>
            </a:r>
            <a:r>
              <a:rPr lang="es-BO" sz="2000" noProof="0" dirty="0"/>
              <a:t>.</a:t>
            </a:r>
          </a:p>
          <a:p>
            <a:r>
              <a:rPr lang="es-BO" sz="2000" noProof="0" dirty="0">
                <a:effectLst/>
              </a:rPr>
              <a:t>El cacao está cosechado</a:t>
            </a:r>
            <a:r>
              <a:rPr lang="es-BO" sz="2000" noProof="0" dirty="0"/>
              <a:t>, sin recibir manejo por parte de los colectores.</a:t>
            </a:r>
            <a:endParaRPr lang="es-BO" sz="2000" noProof="0" dirty="0">
              <a:effectLst/>
            </a:endParaRPr>
          </a:p>
        </p:txBody>
      </p:sp>
      <p:sp>
        <p:nvSpPr>
          <p:cNvPr id="7" name="Foliennummernplatzhalter 6"/>
          <p:cNvSpPr>
            <a:spLocks noGrp="1"/>
          </p:cNvSpPr>
          <p:nvPr>
            <p:ph type="sldNum" sz="quarter" idx="4"/>
          </p:nvPr>
        </p:nvSpPr>
        <p:spPr/>
        <p:txBody>
          <a:bodyPr/>
          <a:lstStyle/>
          <a:p>
            <a:fld id="{B295DEAF-E952-4796-AAEE-4201E40CA590}" type="slidenum">
              <a:rPr lang="es-BO" noProof="0" smtClean="0"/>
              <a:pPr/>
              <a:t>4</a:t>
            </a:fld>
            <a:endParaRPr lang="es-BO" noProof="0" dirty="0"/>
          </a:p>
        </p:txBody>
      </p:sp>
      <p:sp>
        <p:nvSpPr>
          <p:cNvPr id="9" name="Textfeld 8"/>
          <p:cNvSpPr txBox="1"/>
          <p:nvPr/>
        </p:nvSpPr>
        <p:spPr>
          <a:xfrm>
            <a:off x="4704985" y="5869962"/>
            <a:ext cx="3821289" cy="461665"/>
          </a:xfrm>
          <a:prstGeom prst="rect">
            <a:avLst/>
          </a:prstGeom>
          <a:noFill/>
        </p:spPr>
        <p:txBody>
          <a:bodyPr wrap="square" rtlCol="0">
            <a:spAutoFit/>
          </a:bodyPr>
          <a:lstStyle/>
          <a:p>
            <a:r>
              <a:rPr lang="es-BO" sz="1200" noProof="0" dirty="0"/>
              <a:t>Cacao Nacional Boliviano sin poda en un ensayo de SysCom, Sara Ana Bolivia.</a:t>
            </a:r>
          </a:p>
        </p:txBody>
      </p:sp>
      <p:sp>
        <p:nvSpPr>
          <p:cNvPr id="4" name="Rechteck 3"/>
          <p:cNvSpPr/>
          <p:nvPr/>
        </p:nvSpPr>
        <p:spPr>
          <a:xfrm>
            <a:off x="4447607" y="3244334"/>
            <a:ext cx="248786" cy="369332"/>
          </a:xfrm>
          <a:prstGeom prst="rect">
            <a:avLst/>
          </a:prstGeom>
        </p:spPr>
        <p:txBody>
          <a:bodyPr wrap="none">
            <a:spAutoFit/>
          </a:bodyPr>
          <a:lstStyle/>
          <a:p>
            <a:r>
              <a:rPr lang="es-BO" noProof="0" dirty="0"/>
              <a:t> </a:t>
            </a:r>
          </a:p>
        </p:txBody>
      </p:sp>
      <p:sp>
        <p:nvSpPr>
          <p:cNvPr id="11" name="Rechteck 10">
            <a:extLst>
              <a:ext uri="{FF2B5EF4-FFF2-40B4-BE49-F238E27FC236}">
                <a16:creationId xmlns:a16="http://schemas.microsoft.com/office/drawing/2014/main" id="{4804EEA6-4D78-4F7C-A0DA-732044584778}"/>
              </a:ext>
            </a:extLst>
          </p:cNvPr>
          <p:cNvSpPr/>
          <p:nvPr/>
        </p:nvSpPr>
        <p:spPr>
          <a:xfrm>
            <a:off x="6407179" y="5534330"/>
            <a:ext cx="2125632" cy="261610"/>
          </a:xfrm>
          <a:prstGeom prst="rect">
            <a:avLst/>
          </a:prstGeom>
        </p:spPr>
        <p:txBody>
          <a:bodyPr wrap="square">
            <a:spAutoFit/>
          </a:bodyPr>
          <a:lstStyle/>
          <a:p>
            <a:pPr algn="r"/>
            <a:r>
              <a:rPr lang="es-BO" sz="1100" dirty="0"/>
              <a:t>Foto: Johanna Rüegg (FiBL)</a:t>
            </a:r>
          </a:p>
        </p:txBody>
      </p:sp>
      <p:pic>
        <p:nvPicPr>
          <p:cNvPr id="6" name="Grafik 5">
            <a:extLst>
              <a:ext uri="{FF2B5EF4-FFF2-40B4-BE49-F238E27FC236}">
                <a16:creationId xmlns:a16="http://schemas.microsoft.com/office/drawing/2014/main" id="{625FD2E6-19D9-4E62-B5A3-E9E9D4AD49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580" y="3132906"/>
            <a:ext cx="3981624" cy="2444371"/>
          </a:xfrm>
          <a:prstGeom prst="rect">
            <a:avLst/>
          </a:prstGeom>
        </p:spPr>
      </p:pic>
      <p:sp>
        <p:nvSpPr>
          <p:cNvPr id="14" name="Rechteck 13">
            <a:extLst>
              <a:ext uri="{FF2B5EF4-FFF2-40B4-BE49-F238E27FC236}">
                <a16:creationId xmlns:a16="http://schemas.microsoft.com/office/drawing/2014/main" id="{D0CFC5D7-CB1F-4524-B4EF-DE5F18B2A30A}"/>
              </a:ext>
            </a:extLst>
          </p:cNvPr>
          <p:cNvSpPr/>
          <p:nvPr/>
        </p:nvSpPr>
        <p:spPr>
          <a:xfrm>
            <a:off x="579475" y="5568456"/>
            <a:ext cx="3997833" cy="261610"/>
          </a:xfrm>
          <a:prstGeom prst="rect">
            <a:avLst/>
          </a:prstGeom>
        </p:spPr>
        <p:txBody>
          <a:bodyPr wrap="square">
            <a:spAutoFit/>
          </a:bodyPr>
          <a:lstStyle/>
          <a:p>
            <a:pPr algn="r"/>
            <a:r>
              <a:rPr lang="es-BO" sz="1100" noProof="0" dirty="0"/>
              <a:t>Foto</a:t>
            </a:r>
            <a:r>
              <a:rPr lang="es-BO" sz="1100" dirty="0"/>
              <a:t>: </a:t>
            </a:r>
            <a:r>
              <a:rPr lang="es-BO" sz="1100" dirty="0" err="1"/>
              <a:t>lubasi</a:t>
            </a:r>
            <a:r>
              <a:rPr lang="es-BO" sz="1100" dirty="0"/>
              <a:t> @ Wikimedia Commons</a:t>
            </a:r>
            <a:endParaRPr lang="es-BO" sz="1100" noProof="0" dirty="0"/>
          </a:p>
        </p:txBody>
      </p:sp>
      <p:pic>
        <p:nvPicPr>
          <p:cNvPr id="18" name="Grafik 17">
            <a:extLst>
              <a:ext uri="{FF2B5EF4-FFF2-40B4-BE49-F238E27FC236}">
                <a16:creationId xmlns:a16="http://schemas.microsoft.com/office/drawing/2014/main" id="{B05C08B4-3594-4AF1-B4B5-1A89DEA75C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981" t="2875" r="19282" b="14590"/>
          <a:stretch/>
        </p:blipFill>
        <p:spPr>
          <a:xfrm>
            <a:off x="4696393" y="3149080"/>
            <a:ext cx="3821289" cy="2407467"/>
          </a:xfrm>
          <a:prstGeom prst="rect">
            <a:avLst/>
          </a:prstGeom>
        </p:spPr>
      </p:pic>
      <p:graphicFrame>
        <p:nvGraphicFramePr>
          <p:cNvPr id="5" name="Tabelle 4">
            <a:extLst>
              <a:ext uri="{FF2B5EF4-FFF2-40B4-BE49-F238E27FC236}">
                <a16:creationId xmlns:a16="http://schemas.microsoft.com/office/drawing/2014/main" id="{B1B8AFAF-9517-72ED-44A4-D66BA133B29F}"/>
              </a:ext>
            </a:extLst>
          </p:cNvPr>
          <p:cNvGraphicFramePr>
            <a:graphicFrameLocks noGrp="1"/>
          </p:cNvGraphicFramePr>
          <p:nvPr/>
        </p:nvGraphicFramePr>
        <p:xfrm>
          <a:off x="612775" y="3644741"/>
          <a:ext cx="7894638" cy="297180"/>
        </p:xfrm>
        <a:graphic>
          <a:graphicData uri="http://schemas.openxmlformats.org/drawingml/2006/table">
            <a:tbl>
              <a:tblPr/>
              <a:tblGrid>
                <a:gridCol w="3947319">
                  <a:extLst>
                    <a:ext uri="{9D8B030D-6E8A-4147-A177-3AD203B41FA5}">
                      <a16:colId xmlns:a16="http://schemas.microsoft.com/office/drawing/2014/main" val="3139424059"/>
                    </a:ext>
                  </a:extLst>
                </a:gridCol>
                <a:gridCol w="3947319">
                  <a:extLst>
                    <a:ext uri="{9D8B030D-6E8A-4147-A177-3AD203B41FA5}">
                      <a16:colId xmlns:a16="http://schemas.microsoft.com/office/drawing/2014/main" val="674614948"/>
                    </a:ext>
                  </a:extLst>
                </a:gridCol>
              </a:tblGrid>
              <a:tr h="0">
                <a:tc>
                  <a:txBody>
                    <a:bodyPr/>
                    <a:lstStyle/>
                    <a:p>
                      <a:pPr rtl="0">
                        <a:buNone/>
                      </a:pPr>
                      <a:endParaRPr lang="de-CH"/>
                    </a:p>
                  </a:txBody>
                  <a:tcPr anchor="ctr">
                    <a:lnL>
                      <a:noFill/>
                    </a:lnL>
                    <a:lnR>
                      <a:noFill/>
                    </a:lnR>
                    <a:lnT>
                      <a:noFill/>
                    </a:lnT>
                    <a:lnB>
                      <a:noFill/>
                    </a:lnB>
                    <a:noFill/>
                  </a:tcPr>
                </a:tc>
                <a:tc>
                  <a:txBody>
                    <a:bodyPr/>
                    <a:lstStyle/>
                    <a:p>
                      <a:pPr rtl="0">
                        <a:buNone/>
                      </a:pPr>
                      <a:r>
                        <a:rPr lang="de-CH" dirty="0" err="1">
                          <a:hlinkClick r:id="rId5"/>
                        </a:rPr>
                        <a:t>lubasi</a:t>
                      </a:r>
                      <a:endParaRPr lang="de-CH" dirty="0"/>
                    </a:p>
                  </a:txBody>
                  <a:tcPr anchor="ctr">
                    <a:lnL>
                      <a:noFill/>
                    </a:lnL>
                    <a:lnR>
                      <a:noFill/>
                    </a:lnR>
                    <a:lnT>
                      <a:noFill/>
                    </a:lnT>
                    <a:lnB>
                      <a:noFill/>
                    </a:lnB>
                    <a:noFill/>
                  </a:tcPr>
                </a:tc>
                <a:extLst>
                  <a:ext uri="{0D108BD9-81ED-4DB2-BD59-A6C34878D82A}">
                    <a16:rowId xmlns:a16="http://schemas.microsoft.com/office/drawing/2014/main" val="2512823716"/>
                  </a:ext>
                </a:extLst>
              </a:tr>
            </a:tbl>
          </a:graphicData>
        </a:graphic>
      </p:graphicFrame>
    </p:spTree>
    <p:extLst>
      <p:ext uri="{BB962C8B-B14F-4D97-AF65-F5344CB8AC3E}">
        <p14:creationId xmlns:p14="http://schemas.microsoft.com/office/powerpoint/2010/main" val="2590513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sz="2000" noProof="0" dirty="0">
                <a:latin typeface="+mn-lt"/>
              </a:rPr>
              <a:t>La agroforestería busca equilibrar las siguientes necesidades</a:t>
            </a:r>
          </a:p>
        </p:txBody>
      </p:sp>
      <p:sp>
        <p:nvSpPr>
          <p:cNvPr id="7" name="Foliennummernplatzhalter 6"/>
          <p:cNvSpPr>
            <a:spLocks noGrp="1"/>
          </p:cNvSpPr>
          <p:nvPr>
            <p:ph type="sldNum" sz="quarter" idx="4"/>
          </p:nvPr>
        </p:nvSpPr>
        <p:spPr/>
        <p:txBody>
          <a:bodyPr/>
          <a:lstStyle/>
          <a:p>
            <a:fld id="{B295DEAF-E952-4796-AAEE-4201E40CA590}" type="slidenum">
              <a:rPr lang="es-BO" noProof="0" smtClean="0"/>
              <a:pPr/>
              <a:t>5</a:t>
            </a:fld>
            <a:endParaRPr lang="es-BO" noProof="0" dirty="0"/>
          </a:p>
        </p:txBody>
      </p:sp>
      <p:sp>
        <p:nvSpPr>
          <p:cNvPr id="8" name="Ellipse 7"/>
          <p:cNvSpPr/>
          <p:nvPr/>
        </p:nvSpPr>
        <p:spPr>
          <a:xfrm>
            <a:off x="611956" y="1264236"/>
            <a:ext cx="2700030" cy="1890694"/>
          </a:xfrm>
          <a:prstGeom prst="ellipse">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noProof="0" dirty="0">
                <a:solidFill>
                  <a:schemeClr val="tx1"/>
                </a:solidFill>
              </a:rPr>
              <a:t>Producción de árboles (madera o otros objetivos comerciales)</a:t>
            </a:r>
          </a:p>
        </p:txBody>
      </p:sp>
      <p:sp>
        <p:nvSpPr>
          <p:cNvPr id="10" name="Ellipse 9"/>
          <p:cNvSpPr/>
          <p:nvPr/>
        </p:nvSpPr>
        <p:spPr>
          <a:xfrm>
            <a:off x="4391995" y="1320082"/>
            <a:ext cx="2790031" cy="1832202"/>
          </a:xfrm>
          <a:prstGeom prst="ellipse">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noProof="0" dirty="0">
                <a:solidFill>
                  <a:schemeClr val="tx1"/>
                </a:solidFill>
              </a:rPr>
              <a:t>Producción de alimentos diversos, nutritivos, adecuados</a:t>
            </a:r>
          </a:p>
        </p:txBody>
      </p:sp>
      <p:sp>
        <p:nvSpPr>
          <p:cNvPr id="11" name="Ellipse 10"/>
          <p:cNvSpPr/>
          <p:nvPr/>
        </p:nvSpPr>
        <p:spPr>
          <a:xfrm>
            <a:off x="2120976" y="3561364"/>
            <a:ext cx="3420038" cy="2117661"/>
          </a:xfrm>
          <a:prstGeom prst="ellipse">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1600" noProof="0" dirty="0">
                <a:solidFill>
                  <a:schemeClr val="tx1"/>
                </a:solidFill>
              </a:rPr>
              <a:t>Protección del entorno natural para mantener recursos y servicios medioambientales, restauración de áreas degradadas</a:t>
            </a:r>
          </a:p>
        </p:txBody>
      </p:sp>
      <p:cxnSp>
        <p:nvCxnSpPr>
          <p:cNvPr id="13" name="Gerade Verbindung mit Pfeil 12"/>
          <p:cNvCxnSpPr/>
          <p:nvPr/>
        </p:nvCxnSpPr>
        <p:spPr>
          <a:xfrm flipV="1">
            <a:off x="3558175" y="2178968"/>
            <a:ext cx="587631" cy="1369"/>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a:off x="2771979" y="3210776"/>
            <a:ext cx="180002" cy="325815"/>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Gerade Verbindung mit Pfeil 22"/>
          <p:cNvCxnSpPr/>
          <p:nvPr/>
        </p:nvCxnSpPr>
        <p:spPr>
          <a:xfrm flipH="1">
            <a:off x="4752001" y="3152284"/>
            <a:ext cx="270003" cy="353234"/>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Rechteck 24"/>
          <p:cNvSpPr/>
          <p:nvPr/>
        </p:nvSpPr>
        <p:spPr>
          <a:xfrm>
            <a:off x="5541014" y="5049018"/>
            <a:ext cx="1800020" cy="630007"/>
          </a:xfrm>
          <a:prstGeom prst="rect">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1600" noProof="0" dirty="0">
                <a:solidFill>
                  <a:schemeClr val="tx1"/>
                </a:solidFill>
              </a:rPr>
              <a:t>Generaciones actuales y futuras</a:t>
            </a:r>
          </a:p>
        </p:txBody>
      </p:sp>
      <p:sp>
        <p:nvSpPr>
          <p:cNvPr id="26" name="Rechteck 25"/>
          <p:cNvSpPr/>
          <p:nvPr/>
        </p:nvSpPr>
        <p:spPr>
          <a:xfrm>
            <a:off x="6847790" y="944782"/>
            <a:ext cx="1800020" cy="630007"/>
          </a:xfrm>
          <a:prstGeom prst="rect">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1600" noProof="0" dirty="0">
                <a:solidFill>
                  <a:schemeClr val="tx1"/>
                </a:solidFill>
              </a:rPr>
              <a:t>Mercados y autoconsumo</a:t>
            </a:r>
          </a:p>
        </p:txBody>
      </p:sp>
      <p:sp>
        <p:nvSpPr>
          <p:cNvPr id="27" name="Textfeld 26"/>
          <p:cNvSpPr txBox="1"/>
          <p:nvPr/>
        </p:nvSpPr>
        <p:spPr>
          <a:xfrm>
            <a:off x="5292008" y="5907047"/>
            <a:ext cx="3355802" cy="276999"/>
          </a:xfrm>
          <a:prstGeom prst="rect">
            <a:avLst/>
          </a:prstGeom>
          <a:noFill/>
        </p:spPr>
        <p:txBody>
          <a:bodyPr wrap="square">
            <a:spAutoFit/>
          </a:bodyPr>
          <a:lstStyle>
            <a:defPPr>
              <a:defRPr lang="de-DE"/>
            </a:defPPr>
            <a:lvl1pPr algn="r">
              <a:defRPr sz="1200"/>
            </a:lvl1pPr>
          </a:lstStyle>
          <a:p>
            <a:r>
              <a:rPr lang="es-BO" dirty="0"/>
              <a:t>Gráfico: adaptado de acuerdo a ICRAF</a:t>
            </a:r>
          </a:p>
        </p:txBody>
      </p:sp>
    </p:spTree>
    <p:extLst>
      <p:ext uri="{BB962C8B-B14F-4D97-AF65-F5344CB8AC3E}">
        <p14:creationId xmlns:p14="http://schemas.microsoft.com/office/powerpoint/2010/main" val="231601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p:txBody>
          <a:bodyPr/>
          <a:lstStyle/>
          <a:p>
            <a:r>
              <a:rPr lang="es-BO" noProof="0" dirty="0"/>
              <a:t>Diferentes sistemas para la producción de cacao</a:t>
            </a:r>
            <a:br>
              <a:rPr lang="es-BO" noProof="0" dirty="0"/>
            </a:br>
            <a:r>
              <a:rPr lang="es-BO" noProof="0" dirty="0"/>
              <a:t>(AF = Agroforestal)</a:t>
            </a:r>
          </a:p>
        </p:txBody>
      </p:sp>
      <p:sp>
        <p:nvSpPr>
          <p:cNvPr id="3" name="Foliennummernplatzhalter 2"/>
          <p:cNvSpPr>
            <a:spLocks noGrp="1"/>
          </p:cNvSpPr>
          <p:nvPr>
            <p:ph type="sldNum" sz="quarter" idx="4"/>
          </p:nvPr>
        </p:nvSpPr>
        <p:spPr>
          <a:xfrm>
            <a:off x="8130986" y="6161043"/>
            <a:ext cx="790575" cy="360363"/>
          </a:xfrm>
        </p:spPr>
        <p:txBody>
          <a:bodyPr/>
          <a:lstStyle/>
          <a:p>
            <a:pPr>
              <a:defRPr/>
            </a:pPr>
            <a:fld id="{18245F4A-627C-46CC-A829-F961C7C41724}" type="slidenum">
              <a:rPr lang="es-BO" noProof="0" smtClean="0"/>
              <a:pPr>
                <a:defRPr/>
              </a:pPr>
              <a:t>6</a:t>
            </a:fld>
            <a:endParaRPr lang="es-BO" noProof="0" dirty="0"/>
          </a:p>
        </p:txBody>
      </p:sp>
      <p:sp>
        <p:nvSpPr>
          <p:cNvPr id="23" name="Gleichschenkliges Dreieck 22"/>
          <p:cNvSpPr/>
          <p:nvPr/>
        </p:nvSpPr>
        <p:spPr>
          <a:xfrm rot="16200000">
            <a:off x="4587336" y="790947"/>
            <a:ext cx="507840" cy="7370044"/>
          </a:xfrm>
          <a:prstGeom prst="triangle">
            <a:avLst>
              <a:gd name="adj" fmla="val 50469"/>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BO" noProof="0" dirty="0"/>
              <a:t>Diversidad especies</a:t>
            </a:r>
          </a:p>
        </p:txBody>
      </p:sp>
      <p:sp>
        <p:nvSpPr>
          <p:cNvPr id="24" name="Gleichschenkliges Dreieck 23"/>
          <p:cNvSpPr/>
          <p:nvPr/>
        </p:nvSpPr>
        <p:spPr>
          <a:xfrm rot="16200000">
            <a:off x="4596261" y="1479008"/>
            <a:ext cx="507840" cy="7352188"/>
          </a:xfrm>
          <a:prstGeom prst="triangle">
            <a:avLst>
              <a:gd name="adj" fmla="val 50469"/>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BO" noProof="0" dirty="0"/>
              <a:t>Densidad especies</a:t>
            </a:r>
          </a:p>
        </p:txBody>
      </p:sp>
      <p:sp>
        <p:nvSpPr>
          <p:cNvPr id="13" name="Gleichschenkliges Dreieck 12"/>
          <p:cNvSpPr/>
          <p:nvPr/>
        </p:nvSpPr>
        <p:spPr>
          <a:xfrm rot="16200000">
            <a:off x="4574173" y="118917"/>
            <a:ext cx="552020" cy="7352189"/>
          </a:xfrm>
          <a:prstGeom prst="triangle">
            <a:avLst>
              <a:gd name="adj" fmla="val 42765"/>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s-BO" noProof="0" dirty="0"/>
              <a:t>Cercanía al bosque natural</a:t>
            </a:r>
          </a:p>
        </p:txBody>
      </p:sp>
      <p:sp>
        <p:nvSpPr>
          <p:cNvPr id="17" name="Textfeld 16">
            <a:extLst>
              <a:ext uri="{FF2B5EF4-FFF2-40B4-BE49-F238E27FC236}">
                <a16:creationId xmlns:a16="http://schemas.microsoft.com/office/drawing/2014/main" id="{B576D712-C55F-43E0-A19C-58777EB732D7}"/>
              </a:ext>
            </a:extLst>
          </p:cNvPr>
          <p:cNvSpPr txBox="1"/>
          <p:nvPr/>
        </p:nvSpPr>
        <p:spPr>
          <a:xfrm>
            <a:off x="2635913" y="1358977"/>
            <a:ext cx="1106393" cy="369332"/>
          </a:xfrm>
          <a:prstGeom prst="rect">
            <a:avLst/>
          </a:prstGeom>
          <a:noFill/>
        </p:spPr>
        <p:txBody>
          <a:bodyPr wrap="none" rtlCol="0">
            <a:spAutoFit/>
          </a:bodyPr>
          <a:lstStyle/>
          <a:p>
            <a:r>
              <a:rPr lang="es-BO" noProof="0" dirty="0"/>
              <a:t>AF simple</a:t>
            </a:r>
          </a:p>
        </p:txBody>
      </p:sp>
      <p:sp>
        <p:nvSpPr>
          <p:cNvPr id="19" name="Textfeld 18">
            <a:extLst>
              <a:ext uri="{FF2B5EF4-FFF2-40B4-BE49-F238E27FC236}">
                <a16:creationId xmlns:a16="http://schemas.microsoft.com/office/drawing/2014/main" id="{BD720857-0CF4-4D5A-B395-5BF08515ADA7}"/>
              </a:ext>
            </a:extLst>
          </p:cNvPr>
          <p:cNvSpPr txBox="1"/>
          <p:nvPr/>
        </p:nvSpPr>
        <p:spPr>
          <a:xfrm>
            <a:off x="5141501" y="1358977"/>
            <a:ext cx="1193147" cy="369332"/>
          </a:xfrm>
          <a:prstGeom prst="rect">
            <a:avLst/>
          </a:prstGeom>
          <a:noFill/>
        </p:spPr>
        <p:txBody>
          <a:bodyPr wrap="none" rtlCol="0">
            <a:spAutoFit/>
          </a:bodyPr>
          <a:lstStyle/>
          <a:p>
            <a:r>
              <a:rPr lang="es-BO" noProof="0" dirty="0"/>
              <a:t>AF diverso</a:t>
            </a:r>
          </a:p>
        </p:txBody>
      </p:sp>
      <p:sp>
        <p:nvSpPr>
          <p:cNvPr id="20" name="Textfeld 19">
            <a:extLst>
              <a:ext uri="{FF2B5EF4-FFF2-40B4-BE49-F238E27FC236}">
                <a16:creationId xmlns:a16="http://schemas.microsoft.com/office/drawing/2014/main" id="{345A7386-6920-49D4-9D37-980BDC9A5EC4}"/>
              </a:ext>
            </a:extLst>
          </p:cNvPr>
          <p:cNvSpPr txBox="1"/>
          <p:nvPr/>
        </p:nvSpPr>
        <p:spPr>
          <a:xfrm>
            <a:off x="7301525" y="1358977"/>
            <a:ext cx="1350050" cy="369332"/>
          </a:xfrm>
          <a:prstGeom prst="rect">
            <a:avLst/>
          </a:prstGeom>
          <a:noFill/>
        </p:spPr>
        <p:txBody>
          <a:bodyPr wrap="none" rtlCol="0">
            <a:spAutoFit/>
          </a:bodyPr>
          <a:lstStyle/>
          <a:p>
            <a:r>
              <a:rPr lang="es-BO" noProof="0" dirty="0"/>
              <a:t>AF dinámico</a:t>
            </a:r>
          </a:p>
        </p:txBody>
      </p:sp>
      <p:sp>
        <p:nvSpPr>
          <p:cNvPr id="21" name="Textfeld 20">
            <a:extLst>
              <a:ext uri="{FF2B5EF4-FFF2-40B4-BE49-F238E27FC236}">
                <a16:creationId xmlns:a16="http://schemas.microsoft.com/office/drawing/2014/main" id="{142D9390-AEC1-4F62-9681-26B867AED5EB}"/>
              </a:ext>
            </a:extLst>
          </p:cNvPr>
          <p:cNvSpPr txBox="1"/>
          <p:nvPr/>
        </p:nvSpPr>
        <p:spPr>
          <a:xfrm>
            <a:off x="461449" y="1358977"/>
            <a:ext cx="1351845" cy="369332"/>
          </a:xfrm>
          <a:prstGeom prst="rect">
            <a:avLst/>
          </a:prstGeom>
          <a:noFill/>
        </p:spPr>
        <p:txBody>
          <a:bodyPr wrap="none" rtlCol="0">
            <a:spAutoFit/>
          </a:bodyPr>
          <a:lstStyle/>
          <a:p>
            <a:r>
              <a:rPr lang="es-BO" noProof="0" dirty="0"/>
              <a:t>Monocultivo</a:t>
            </a:r>
          </a:p>
        </p:txBody>
      </p:sp>
      <p:pic>
        <p:nvPicPr>
          <p:cNvPr id="22" name="Grafik 21">
            <a:extLst>
              <a:ext uri="{FF2B5EF4-FFF2-40B4-BE49-F238E27FC236}">
                <a16:creationId xmlns:a16="http://schemas.microsoft.com/office/drawing/2014/main" id="{3F332583-218E-4C9D-B4CB-2A01EF0DD0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657" y="1924383"/>
            <a:ext cx="2486857" cy="1440000"/>
          </a:xfrm>
          <a:prstGeom prst="rect">
            <a:avLst/>
          </a:prstGeom>
        </p:spPr>
      </p:pic>
      <p:pic>
        <p:nvPicPr>
          <p:cNvPr id="25" name="Grafik 24">
            <a:extLst>
              <a:ext uri="{FF2B5EF4-FFF2-40B4-BE49-F238E27FC236}">
                <a16:creationId xmlns:a16="http://schemas.microsoft.com/office/drawing/2014/main" id="{575059EB-25E6-45C2-8EE8-1FFDC5031E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2706" y="1920909"/>
            <a:ext cx="2486857" cy="1440000"/>
          </a:xfrm>
          <a:prstGeom prst="rect">
            <a:avLst/>
          </a:prstGeom>
        </p:spPr>
      </p:pic>
      <p:pic>
        <p:nvPicPr>
          <p:cNvPr id="26" name="Grafik 25">
            <a:extLst>
              <a:ext uri="{FF2B5EF4-FFF2-40B4-BE49-F238E27FC236}">
                <a16:creationId xmlns:a16="http://schemas.microsoft.com/office/drawing/2014/main" id="{192F11D0-2530-475B-A105-A15FF0764D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2121" y="1915233"/>
            <a:ext cx="2486857" cy="1440000"/>
          </a:xfrm>
          <a:prstGeom prst="rect">
            <a:avLst/>
          </a:prstGeom>
        </p:spPr>
      </p:pic>
      <p:pic>
        <p:nvPicPr>
          <p:cNvPr id="28" name="Grafik 27">
            <a:extLst>
              <a:ext uri="{FF2B5EF4-FFF2-40B4-BE49-F238E27FC236}">
                <a16:creationId xmlns:a16="http://schemas.microsoft.com/office/drawing/2014/main" id="{E7BFE44E-6878-472E-86DE-A1E859A9A09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945197" y="1915522"/>
            <a:ext cx="2486857" cy="1439422"/>
          </a:xfrm>
          <a:prstGeom prst="rect">
            <a:avLst/>
          </a:prstGeom>
        </p:spPr>
      </p:pic>
      <p:sp>
        <p:nvSpPr>
          <p:cNvPr id="4" name="Textfeld 3">
            <a:extLst>
              <a:ext uri="{FF2B5EF4-FFF2-40B4-BE49-F238E27FC236}">
                <a16:creationId xmlns:a16="http://schemas.microsoft.com/office/drawing/2014/main" id="{9037F8AC-37C3-210C-11B2-879FD2D7B1A4}"/>
              </a:ext>
            </a:extLst>
          </p:cNvPr>
          <p:cNvSpPr txBox="1"/>
          <p:nvPr/>
        </p:nvSpPr>
        <p:spPr>
          <a:xfrm>
            <a:off x="3507076" y="5852031"/>
            <a:ext cx="5024966" cy="276999"/>
          </a:xfrm>
          <a:prstGeom prst="rect">
            <a:avLst/>
          </a:prstGeom>
          <a:noFill/>
        </p:spPr>
        <p:txBody>
          <a:bodyPr wrap="square">
            <a:spAutoFit/>
          </a:bodyPr>
          <a:lstStyle/>
          <a:p>
            <a:pPr algn="r"/>
            <a:r>
              <a:rPr lang="es-ES" sz="1200" dirty="0"/>
              <a:t>Ilustraciones: Olivia Barrón, Johanna Rüegg (FiBL) </a:t>
            </a:r>
            <a:endParaRPr lang="de-CH" dirty="0"/>
          </a:p>
        </p:txBody>
      </p:sp>
    </p:spTree>
    <p:extLst>
      <p:ext uri="{BB962C8B-B14F-4D97-AF65-F5344CB8AC3E}">
        <p14:creationId xmlns:p14="http://schemas.microsoft.com/office/powerpoint/2010/main" val="1480450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1BA62C-181F-4346-81E5-B311BCA1692F}"/>
              </a:ext>
            </a:extLst>
          </p:cNvPr>
          <p:cNvSpPr>
            <a:spLocks noGrp="1"/>
          </p:cNvSpPr>
          <p:nvPr>
            <p:ph type="title"/>
          </p:nvPr>
        </p:nvSpPr>
        <p:spPr/>
        <p:txBody>
          <a:bodyPr/>
          <a:lstStyle/>
          <a:p>
            <a:r>
              <a:rPr lang="es-BO" noProof="0" dirty="0">
                <a:latin typeface="+mn-lt"/>
              </a:rPr>
              <a:t>Dependiendo de la composición del sistema y las funciones de árboles individuales una parcela provee:</a:t>
            </a:r>
          </a:p>
        </p:txBody>
      </p:sp>
      <p:sp>
        <p:nvSpPr>
          <p:cNvPr id="5" name="Foliennummernplatzhalter 4">
            <a:extLst>
              <a:ext uri="{FF2B5EF4-FFF2-40B4-BE49-F238E27FC236}">
                <a16:creationId xmlns:a16="http://schemas.microsoft.com/office/drawing/2014/main" id="{EFE5C0D5-6BD6-4000-A62E-9AF04A3F4F4C}"/>
              </a:ext>
            </a:extLst>
          </p:cNvPr>
          <p:cNvSpPr>
            <a:spLocks noGrp="1"/>
          </p:cNvSpPr>
          <p:nvPr>
            <p:ph type="sldNum" sz="quarter" idx="4"/>
          </p:nvPr>
        </p:nvSpPr>
        <p:spPr/>
        <p:txBody>
          <a:bodyPr/>
          <a:lstStyle/>
          <a:p>
            <a:fld id="{B295DEAF-E952-4796-AAEE-4201E40CA590}" type="slidenum">
              <a:rPr lang="es-BO" noProof="0" smtClean="0"/>
              <a:pPr/>
              <a:t>7</a:t>
            </a:fld>
            <a:endParaRPr lang="es-BO" noProof="0" dirty="0"/>
          </a:p>
        </p:txBody>
      </p:sp>
      <p:sp>
        <p:nvSpPr>
          <p:cNvPr id="6" name="Textplatzhalter 43">
            <a:extLst>
              <a:ext uri="{FF2B5EF4-FFF2-40B4-BE49-F238E27FC236}">
                <a16:creationId xmlns:a16="http://schemas.microsoft.com/office/drawing/2014/main" id="{5775F62C-78B3-4BAE-899E-B60CF564A882}"/>
              </a:ext>
            </a:extLst>
          </p:cNvPr>
          <p:cNvSpPr txBox="1">
            <a:spLocks/>
          </p:cNvSpPr>
          <p:nvPr/>
        </p:nvSpPr>
        <p:spPr>
          <a:xfrm>
            <a:off x="617725" y="1242791"/>
            <a:ext cx="2340791" cy="691633"/>
          </a:xfrm>
          <a:prstGeom prst="rect">
            <a:avLst/>
          </a:prstGeom>
          <a:solidFill>
            <a:schemeClr val="bg2">
              <a:lumMod val="75000"/>
            </a:schemeClr>
          </a:solidFill>
        </p:spPr>
        <p:txBody>
          <a:bodyPr/>
          <a:lst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strike="noStrike"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sz="1800" b="1" noProof="0" dirty="0"/>
              <a:t>Funciones</a:t>
            </a:r>
          </a:p>
          <a:p>
            <a:r>
              <a:rPr lang="es-BO" sz="1800" b="1" noProof="0" dirty="0"/>
              <a:t>Productivas</a:t>
            </a:r>
          </a:p>
        </p:txBody>
      </p:sp>
      <p:sp>
        <p:nvSpPr>
          <p:cNvPr id="9" name="Textfeld 8">
            <a:extLst>
              <a:ext uri="{FF2B5EF4-FFF2-40B4-BE49-F238E27FC236}">
                <a16:creationId xmlns:a16="http://schemas.microsoft.com/office/drawing/2014/main" id="{2CA290D3-9906-497F-A1D8-5E4F608B78E5}"/>
              </a:ext>
            </a:extLst>
          </p:cNvPr>
          <p:cNvSpPr txBox="1"/>
          <p:nvPr/>
        </p:nvSpPr>
        <p:spPr>
          <a:xfrm>
            <a:off x="602143" y="1934424"/>
            <a:ext cx="2356373" cy="4001095"/>
          </a:xfrm>
          <a:prstGeom prst="rect">
            <a:avLst/>
          </a:prstGeom>
          <a:solidFill>
            <a:schemeClr val="bg2">
              <a:lumMod val="20000"/>
              <a:lumOff val="80000"/>
            </a:schemeClr>
          </a:solidFill>
        </p:spPr>
        <p:txBody>
          <a:bodyPr wrap="square" rtlCol="0">
            <a:spAutoFit/>
          </a:bodyPr>
          <a:lstStyle/>
          <a:p>
            <a:pPr marL="180000" indent="-180000">
              <a:spcBef>
                <a:spcPts val="300"/>
              </a:spcBef>
              <a:buFont typeface="Arial" panose="020B0604020202020204" pitchFamily="34" charset="0"/>
              <a:buChar char="•"/>
            </a:pPr>
            <a:r>
              <a:rPr lang="es-BO" sz="1600" noProof="0" dirty="0"/>
              <a:t>Frutos</a:t>
            </a:r>
          </a:p>
          <a:p>
            <a:pPr marL="180000" indent="-180000">
              <a:spcBef>
                <a:spcPts val="300"/>
              </a:spcBef>
              <a:buFont typeface="Arial" panose="020B0604020202020204" pitchFamily="34" charset="0"/>
              <a:buChar char="•"/>
            </a:pPr>
            <a:r>
              <a:rPr lang="es-BO" sz="1600" noProof="0" dirty="0"/>
              <a:t>Nueces</a:t>
            </a:r>
          </a:p>
          <a:p>
            <a:pPr marL="180000" indent="-180000">
              <a:spcBef>
                <a:spcPts val="300"/>
              </a:spcBef>
              <a:buFont typeface="Arial" panose="020B0604020202020204" pitchFamily="34" charset="0"/>
              <a:buChar char="•"/>
            </a:pPr>
            <a:r>
              <a:rPr lang="es-BO" sz="1600" noProof="0" dirty="0"/>
              <a:t>Semillas</a:t>
            </a:r>
          </a:p>
          <a:p>
            <a:pPr marL="180000" indent="-180000">
              <a:spcBef>
                <a:spcPts val="300"/>
              </a:spcBef>
              <a:buFont typeface="Arial" panose="020B0604020202020204" pitchFamily="34" charset="0"/>
              <a:buChar char="•"/>
            </a:pPr>
            <a:r>
              <a:rPr lang="es-BO" sz="1600" noProof="0" dirty="0"/>
              <a:t>Condimentos</a:t>
            </a:r>
          </a:p>
          <a:p>
            <a:pPr marL="180000" indent="-180000">
              <a:spcBef>
                <a:spcPts val="300"/>
              </a:spcBef>
              <a:buFont typeface="Arial" panose="020B0604020202020204" pitchFamily="34" charset="0"/>
              <a:buChar char="•"/>
            </a:pPr>
            <a:r>
              <a:rPr lang="es-BO" sz="1600" noProof="0" dirty="0"/>
              <a:t>Miel</a:t>
            </a:r>
          </a:p>
          <a:p>
            <a:pPr marL="180000" indent="-180000">
              <a:spcBef>
                <a:spcPts val="300"/>
              </a:spcBef>
              <a:buFont typeface="Arial" panose="020B0604020202020204" pitchFamily="34" charset="0"/>
              <a:buChar char="•"/>
            </a:pPr>
            <a:r>
              <a:rPr lang="es-BO" sz="1600" noProof="0" dirty="0"/>
              <a:t>Estimulantes</a:t>
            </a:r>
          </a:p>
          <a:p>
            <a:pPr marL="180000" indent="-180000">
              <a:spcBef>
                <a:spcPts val="300"/>
              </a:spcBef>
              <a:buFont typeface="Arial" panose="020B0604020202020204" pitchFamily="34" charset="0"/>
              <a:buChar char="•"/>
            </a:pPr>
            <a:r>
              <a:rPr lang="es-BO" sz="1600" noProof="0" dirty="0"/>
              <a:t>Medicina</a:t>
            </a:r>
          </a:p>
          <a:p>
            <a:pPr marL="180000" indent="-180000">
              <a:spcBef>
                <a:spcPts val="300"/>
              </a:spcBef>
              <a:buFont typeface="Arial" panose="020B0604020202020204" pitchFamily="34" charset="0"/>
              <a:buChar char="•"/>
            </a:pPr>
            <a:r>
              <a:rPr lang="es-BO" sz="1600" noProof="0" dirty="0"/>
              <a:t>Aromas</a:t>
            </a:r>
          </a:p>
          <a:p>
            <a:pPr marL="180000" indent="-180000">
              <a:spcBef>
                <a:spcPts val="300"/>
              </a:spcBef>
              <a:buFont typeface="Arial" panose="020B0604020202020204" pitchFamily="34" charset="0"/>
              <a:buChar char="•"/>
            </a:pPr>
            <a:r>
              <a:rPr lang="es-BO" sz="1600" noProof="0" dirty="0"/>
              <a:t>Colorantes</a:t>
            </a:r>
          </a:p>
          <a:p>
            <a:pPr marL="180000" indent="-180000">
              <a:spcBef>
                <a:spcPts val="300"/>
              </a:spcBef>
              <a:buFont typeface="Arial" panose="020B0604020202020204" pitchFamily="34" charset="0"/>
              <a:buChar char="•"/>
            </a:pPr>
            <a:r>
              <a:rPr lang="es-BO" sz="1600" noProof="0" dirty="0"/>
              <a:t>Grasa</a:t>
            </a:r>
          </a:p>
          <a:p>
            <a:pPr marL="180000" indent="-180000">
              <a:spcBef>
                <a:spcPts val="300"/>
              </a:spcBef>
              <a:buFont typeface="Arial" panose="020B0604020202020204" pitchFamily="34" charset="0"/>
              <a:buChar char="•"/>
            </a:pPr>
            <a:r>
              <a:rPr lang="es-BO" sz="1600" noProof="0" dirty="0"/>
              <a:t>Forraje</a:t>
            </a:r>
          </a:p>
          <a:p>
            <a:pPr marL="180000" indent="-180000">
              <a:spcBef>
                <a:spcPts val="300"/>
              </a:spcBef>
              <a:buFont typeface="Arial" panose="020B0604020202020204" pitchFamily="34" charset="0"/>
              <a:buChar char="•"/>
            </a:pPr>
            <a:r>
              <a:rPr lang="es-BO" sz="1600" noProof="0" dirty="0"/>
              <a:t>Madera para energía/ leña</a:t>
            </a:r>
          </a:p>
          <a:p>
            <a:pPr marL="180000" indent="-180000">
              <a:spcBef>
                <a:spcPts val="300"/>
              </a:spcBef>
              <a:buFont typeface="Arial" panose="020B0604020202020204" pitchFamily="34" charset="0"/>
              <a:buChar char="•"/>
            </a:pPr>
            <a:r>
              <a:rPr lang="es-BO" sz="1600" noProof="0" dirty="0"/>
              <a:t>Madera fina</a:t>
            </a:r>
          </a:p>
        </p:txBody>
      </p:sp>
      <p:sp>
        <p:nvSpPr>
          <p:cNvPr id="10" name="Textfeld 9">
            <a:extLst>
              <a:ext uri="{FF2B5EF4-FFF2-40B4-BE49-F238E27FC236}">
                <a16:creationId xmlns:a16="http://schemas.microsoft.com/office/drawing/2014/main" id="{C58AEFFF-01F2-4813-8DE6-9312A7094689}"/>
              </a:ext>
            </a:extLst>
          </p:cNvPr>
          <p:cNvSpPr txBox="1"/>
          <p:nvPr/>
        </p:nvSpPr>
        <p:spPr>
          <a:xfrm>
            <a:off x="3100000" y="1930400"/>
            <a:ext cx="2847364" cy="3639458"/>
          </a:xfrm>
          <a:prstGeom prst="rect">
            <a:avLst/>
          </a:prstGeom>
          <a:solidFill>
            <a:schemeClr val="bg2">
              <a:lumMod val="20000"/>
              <a:lumOff val="80000"/>
            </a:schemeClr>
          </a:solidFill>
        </p:spPr>
        <p:txBody>
          <a:bodyPr wrap="square" rtlCol="0">
            <a:spAutoFit/>
          </a:bodyPr>
          <a:lstStyle/>
          <a:p>
            <a:pPr marL="180000" indent="-180000">
              <a:spcBef>
                <a:spcPts val="300"/>
              </a:spcBef>
              <a:buFont typeface="Arial" panose="020B0604020202020204" pitchFamily="34" charset="0"/>
              <a:buChar char="•"/>
            </a:pPr>
            <a:r>
              <a:rPr lang="es-BO" sz="1600" noProof="0" dirty="0"/>
              <a:t>Sombra</a:t>
            </a:r>
          </a:p>
          <a:p>
            <a:pPr marL="180000" indent="-180000">
              <a:spcBef>
                <a:spcPts val="300"/>
              </a:spcBef>
              <a:buFont typeface="Arial" panose="020B0604020202020204" pitchFamily="34" charset="0"/>
              <a:buChar char="•"/>
            </a:pPr>
            <a:r>
              <a:rPr lang="es-BO" sz="1600" noProof="0" dirty="0"/>
              <a:t>Control de hierbas</a:t>
            </a:r>
          </a:p>
          <a:p>
            <a:pPr marL="180000" indent="-180000">
              <a:spcBef>
                <a:spcPts val="300"/>
              </a:spcBef>
              <a:buFont typeface="Arial" panose="020B0604020202020204" pitchFamily="34" charset="0"/>
              <a:buChar char="•"/>
            </a:pPr>
            <a:r>
              <a:rPr lang="es-BO" sz="1600" noProof="0" dirty="0"/>
              <a:t>Fijación de nitrógeno</a:t>
            </a:r>
          </a:p>
          <a:p>
            <a:pPr marL="180000" indent="-180000">
              <a:spcBef>
                <a:spcPts val="300"/>
              </a:spcBef>
              <a:buFont typeface="Arial" panose="020B0604020202020204" pitchFamily="34" charset="0"/>
              <a:buChar char="•"/>
            </a:pPr>
            <a:r>
              <a:rPr lang="es-BO" sz="1600" noProof="0" dirty="0"/>
              <a:t>Biomasa para cobertura del suelo y reciclaje de nutrientes</a:t>
            </a:r>
          </a:p>
          <a:p>
            <a:pPr marL="180000" indent="-180000">
              <a:spcBef>
                <a:spcPts val="300"/>
              </a:spcBef>
              <a:buFont typeface="Arial" panose="020B0604020202020204" pitchFamily="34" charset="0"/>
              <a:buChar char="•"/>
            </a:pPr>
            <a:r>
              <a:rPr lang="es-BO" sz="1600" noProof="0" dirty="0"/>
              <a:t>Almacenamiento de carbono</a:t>
            </a:r>
          </a:p>
          <a:p>
            <a:pPr marL="180000" indent="-180000">
              <a:spcBef>
                <a:spcPts val="300"/>
              </a:spcBef>
              <a:buFont typeface="Arial" panose="020B0604020202020204" pitchFamily="34" charset="0"/>
              <a:buChar char="•"/>
            </a:pPr>
            <a:r>
              <a:rPr lang="es-BO" sz="1600" noProof="0" dirty="0"/>
              <a:t>Control de erosión</a:t>
            </a:r>
          </a:p>
          <a:p>
            <a:pPr marL="180000" indent="-180000">
              <a:spcBef>
                <a:spcPts val="300"/>
              </a:spcBef>
              <a:buFont typeface="Arial" panose="020B0604020202020204" pitchFamily="34" charset="0"/>
              <a:buChar char="•"/>
            </a:pPr>
            <a:r>
              <a:rPr lang="es-BO" sz="1600" noProof="0" dirty="0"/>
              <a:t>Poner a disposición agua y nutrientes de capas profundas</a:t>
            </a:r>
          </a:p>
          <a:p>
            <a:pPr marL="180000" indent="-180000">
              <a:spcBef>
                <a:spcPts val="300"/>
              </a:spcBef>
              <a:buFont typeface="Arial" panose="020B0604020202020204" pitchFamily="34" charset="0"/>
              <a:buChar char="•"/>
            </a:pPr>
            <a:r>
              <a:rPr lang="es-BO" sz="1600" noProof="0" dirty="0"/>
              <a:t>Rompevientos</a:t>
            </a:r>
          </a:p>
          <a:p>
            <a:pPr marL="180000" indent="-180000">
              <a:spcBef>
                <a:spcPts val="300"/>
              </a:spcBef>
              <a:buFont typeface="Arial" panose="020B0604020202020204" pitchFamily="34" charset="0"/>
              <a:buChar char="•"/>
            </a:pPr>
            <a:r>
              <a:rPr lang="es-BO" sz="1600" noProof="0" dirty="0"/>
              <a:t>Microclima estable</a:t>
            </a:r>
          </a:p>
          <a:p>
            <a:pPr marL="180000" indent="-180000">
              <a:spcBef>
                <a:spcPts val="300"/>
              </a:spcBef>
              <a:buFont typeface="Arial" panose="020B0604020202020204" pitchFamily="34" charset="0"/>
              <a:buChar char="•"/>
            </a:pPr>
            <a:r>
              <a:rPr lang="es-BO" sz="1600" noProof="0" dirty="0"/>
              <a:t>Mantener biodiversidad autóctona y hábitats</a:t>
            </a:r>
          </a:p>
        </p:txBody>
      </p:sp>
      <p:sp>
        <p:nvSpPr>
          <p:cNvPr id="11" name="Textfeld 10">
            <a:extLst>
              <a:ext uri="{FF2B5EF4-FFF2-40B4-BE49-F238E27FC236}">
                <a16:creationId xmlns:a16="http://schemas.microsoft.com/office/drawing/2014/main" id="{CC6E3FF4-EF93-45AA-8CB3-3D3090E70C18}"/>
              </a:ext>
            </a:extLst>
          </p:cNvPr>
          <p:cNvSpPr txBox="1"/>
          <p:nvPr/>
        </p:nvSpPr>
        <p:spPr>
          <a:xfrm>
            <a:off x="6125049" y="1926672"/>
            <a:ext cx="2430027" cy="2800767"/>
          </a:xfrm>
          <a:prstGeom prst="rect">
            <a:avLst/>
          </a:prstGeom>
          <a:solidFill>
            <a:schemeClr val="bg2">
              <a:lumMod val="20000"/>
              <a:lumOff val="80000"/>
            </a:schemeClr>
          </a:solidFill>
        </p:spPr>
        <p:txBody>
          <a:bodyPr wrap="square" rtlCol="0">
            <a:spAutoFit/>
          </a:bodyPr>
          <a:lstStyle/>
          <a:p>
            <a:pPr marL="180000" indent="-180000">
              <a:spcBef>
                <a:spcPts val="300"/>
              </a:spcBef>
              <a:buFont typeface="Arial" panose="020B0604020202020204" pitchFamily="34" charset="0"/>
              <a:buChar char="•"/>
            </a:pPr>
            <a:r>
              <a:rPr lang="es-BO" sz="1600" noProof="0" dirty="0"/>
              <a:t>Protección para animales y humanos</a:t>
            </a:r>
          </a:p>
          <a:p>
            <a:pPr marL="180000" indent="-180000">
              <a:spcBef>
                <a:spcPts val="300"/>
              </a:spcBef>
              <a:buFont typeface="Arial" panose="020B0604020202020204" pitchFamily="34" charset="0"/>
              <a:buChar char="•"/>
            </a:pPr>
            <a:r>
              <a:rPr lang="es-BO" sz="1600" noProof="0" dirty="0"/>
              <a:t>Condición agradable de trabajo</a:t>
            </a:r>
          </a:p>
          <a:p>
            <a:pPr marL="180000" indent="-180000">
              <a:spcBef>
                <a:spcPts val="300"/>
              </a:spcBef>
              <a:buFont typeface="Arial" panose="020B0604020202020204" pitchFamily="34" charset="0"/>
              <a:buChar char="•"/>
            </a:pPr>
            <a:r>
              <a:rPr lang="es-BO" sz="1600" noProof="0" dirty="0"/>
              <a:t>Alimentos saludables y diversificados</a:t>
            </a:r>
          </a:p>
          <a:p>
            <a:pPr marL="180000" indent="-180000">
              <a:spcBef>
                <a:spcPts val="300"/>
              </a:spcBef>
              <a:buFont typeface="Arial" panose="020B0604020202020204" pitchFamily="34" charset="0"/>
              <a:buChar char="•"/>
            </a:pPr>
            <a:r>
              <a:rPr lang="es-BO" sz="1600" noProof="0" dirty="0"/>
              <a:t>Posibilidad de innovación para productores</a:t>
            </a:r>
          </a:p>
          <a:p>
            <a:pPr marL="180000" indent="-180000">
              <a:spcBef>
                <a:spcPts val="300"/>
              </a:spcBef>
              <a:buFont typeface="Arial" panose="020B0604020202020204" pitchFamily="34" charset="0"/>
              <a:buChar char="•"/>
            </a:pPr>
            <a:r>
              <a:rPr lang="es-BO" sz="1600" noProof="0" dirty="0"/>
              <a:t>Especies von alto valor cultural o social</a:t>
            </a:r>
          </a:p>
        </p:txBody>
      </p:sp>
      <p:sp>
        <p:nvSpPr>
          <p:cNvPr id="12" name="Textplatzhalter 43">
            <a:extLst>
              <a:ext uri="{FF2B5EF4-FFF2-40B4-BE49-F238E27FC236}">
                <a16:creationId xmlns:a16="http://schemas.microsoft.com/office/drawing/2014/main" id="{3A676F33-EEC9-4D55-A0B9-5AEA403972F6}"/>
              </a:ext>
            </a:extLst>
          </p:cNvPr>
          <p:cNvSpPr txBox="1">
            <a:spLocks/>
          </p:cNvSpPr>
          <p:nvPr/>
        </p:nvSpPr>
        <p:spPr>
          <a:xfrm>
            <a:off x="3100000" y="1242791"/>
            <a:ext cx="2847364" cy="691633"/>
          </a:xfrm>
          <a:prstGeom prst="rect">
            <a:avLst/>
          </a:prstGeom>
          <a:solidFill>
            <a:schemeClr val="bg2">
              <a:lumMod val="75000"/>
            </a:schemeClr>
          </a:solidFill>
        </p:spPr>
        <p:txBody>
          <a:bodyPr/>
          <a:lst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strike="noStrike"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sz="1800" b="1" noProof="0" dirty="0"/>
              <a:t>Funciones</a:t>
            </a:r>
          </a:p>
          <a:p>
            <a:r>
              <a:rPr lang="es-BO" sz="1800" b="1" noProof="0" dirty="0"/>
              <a:t>Ecológicas</a:t>
            </a:r>
          </a:p>
        </p:txBody>
      </p:sp>
      <p:sp>
        <p:nvSpPr>
          <p:cNvPr id="13" name="Textplatzhalter 43">
            <a:extLst>
              <a:ext uri="{FF2B5EF4-FFF2-40B4-BE49-F238E27FC236}">
                <a16:creationId xmlns:a16="http://schemas.microsoft.com/office/drawing/2014/main" id="{B673EA72-229D-46EB-AA51-E5EFF8116360}"/>
              </a:ext>
            </a:extLst>
          </p:cNvPr>
          <p:cNvSpPr txBox="1">
            <a:spLocks/>
          </p:cNvSpPr>
          <p:nvPr/>
        </p:nvSpPr>
        <p:spPr>
          <a:xfrm>
            <a:off x="6125050" y="1239063"/>
            <a:ext cx="2430026" cy="691633"/>
          </a:xfrm>
          <a:prstGeom prst="rect">
            <a:avLst/>
          </a:prstGeom>
          <a:solidFill>
            <a:schemeClr val="bg2">
              <a:lumMod val="75000"/>
            </a:schemeClr>
          </a:solidFill>
        </p:spPr>
        <p:txBody>
          <a:bodyPr/>
          <a:lst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strike="noStrike"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sz="1800" b="1" noProof="0" dirty="0"/>
              <a:t>Funciones</a:t>
            </a:r>
          </a:p>
          <a:p>
            <a:r>
              <a:rPr lang="es-BO" sz="1800" b="1" noProof="0" dirty="0"/>
              <a:t>Socio-culturales</a:t>
            </a:r>
          </a:p>
          <a:p>
            <a:endParaRPr lang="es-BO" sz="1800" b="1" noProof="0" dirty="0"/>
          </a:p>
        </p:txBody>
      </p:sp>
    </p:spTree>
    <p:extLst>
      <p:ext uri="{BB962C8B-B14F-4D97-AF65-F5344CB8AC3E}">
        <p14:creationId xmlns:p14="http://schemas.microsoft.com/office/powerpoint/2010/main" val="3796349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latin typeface="+mn-lt"/>
              </a:rPr>
              <a:t>AF Simple para cacao</a:t>
            </a:r>
          </a:p>
        </p:txBody>
      </p:sp>
      <p:sp>
        <p:nvSpPr>
          <p:cNvPr id="3" name="Inhaltsplatzhalter 2"/>
          <p:cNvSpPr>
            <a:spLocks noGrp="1"/>
          </p:cNvSpPr>
          <p:nvPr>
            <p:ph idx="1"/>
          </p:nvPr>
        </p:nvSpPr>
        <p:spPr>
          <a:xfrm>
            <a:off x="4391998" y="1178975"/>
            <a:ext cx="4140815" cy="4449588"/>
          </a:xfrm>
        </p:spPr>
        <p:txBody>
          <a:bodyPr/>
          <a:lstStyle/>
          <a:p>
            <a:r>
              <a:rPr lang="es-BO" sz="1800" b="1" noProof="0" dirty="0"/>
              <a:t>Especies árboles AF: </a:t>
            </a:r>
            <a:r>
              <a:rPr lang="es-BO" sz="1800" noProof="0" dirty="0"/>
              <a:t>1-3 especies</a:t>
            </a:r>
          </a:p>
          <a:p>
            <a:r>
              <a:rPr lang="es-BO" sz="1800" b="1" noProof="0" dirty="0"/>
              <a:t>Estratos: </a:t>
            </a:r>
            <a:r>
              <a:rPr lang="es-BO" sz="1800" noProof="0" dirty="0"/>
              <a:t>2 </a:t>
            </a:r>
          </a:p>
          <a:p>
            <a:r>
              <a:rPr lang="es-BO" sz="1800" b="1" noProof="0" dirty="0"/>
              <a:t>Densidad</a:t>
            </a:r>
            <a:r>
              <a:rPr lang="es-BO" sz="1800" noProof="0" dirty="0"/>
              <a:t>: 12 - 70 árboles/ha </a:t>
            </a:r>
          </a:p>
          <a:p>
            <a:r>
              <a:rPr lang="es-BO" sz="1800" b="1" noProof="0" dirty="0"/>
              <a:t>Especies</a:t>
            </a:r>
            <a:r>
              <a:rPr lang="es-BO" sz="1800" noProof="0" dirty="0"/>
              <a:t>: Leguminosas y árboles de bosque secundario de crecimiento rápido y con sombra ligera como Inga </a:t>
            </a:r>
            <a:r>
              <a:rPr lang="es-BO" sz="1800" noProof="0" dirty="0" err="1"/>
              <a:t>spp</a:t>
            </a:r>
            <a:r>
              <a:rPr lang="es-BO" sz="1800" noProof="0" dirty="0"/>
              <a:t>., Eritrina, </a:t>
            </a:r>
            <a:r>
              <a:rPr lang="es-BO" sz="1800" noProof="0" dirty="0" err="1"/>
              <a:t>Gliricidia</a:t>
            </a:r>
            <a:r>
              <a:rPr lang="es-BO" sz="1800" noProof="0" dirty="0"/>
              <a:t>, </a:t>
            </a:r>
            <a:r>
              <a:rPr lang="es-BO" sz="1800" noProof="0" dirty="0" err="1"/>
              <a:t>Leucaena</a:t>
            </a:r>
            <a:r>
              <a:rPr lang="es-BO" sz="1800" noProof="0" dirty="0"/>
              <a:t>, o maderables de crecimiento rápido (Teca, Capirona,…)</a:t>
            </a:r>
          </a:p>
          <a:p>
            <a:endParaRPr lang="es-BO" sz="1800" noProof="0" dirty="0"/>
          </a:p>
          <a:p>
            <a:r>
              <a:rPr lang="es-BO" sz="1800" b="1" noProof="0" dirty="0"/>
              <a:t>Ejemplos</a:t>
            </a:r>
            <a:r>
              <a:rPr lang="es-BO" sz="1800" noProof="0" dirty="0"/>
              <a:t>: sistemas que cumplen con los requerimientos de la certificación </a:t>
            </a:r>
            <a:r>
              <a:rPr lang="es-BO" sz="1800" noProof="0" dirty="0" err="1"/>
              <a:t>Rainforest</a:t>
            </a:r>
            <a:r>
              <a:rPr lang="es-BO" sz="1800" noProof="0" dirty="0"/>
              <a:t> Alliance</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8</a:t>
            </a:fld>
            <a:endParaRPr lang="es-BO" noProof="0"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187" y="1178975"/>
            <a:ext cx="3632160" cy="2109856"/>
          </a:xfrm>
          <a:prstGeom prst="rect">
            <a:avLst/>
          </a:prstGeom>
        </p:spPr>
      </p:pic>
      <p:pic>
        <p:nvPicPr>
          <p:cNvPr id="6" name="Picture 2" descr="AF_simple_JR_2020-min">
            <a:extLst>
              <a:ext uri="{FF2B5EF4-FFF2-40B4-BE49-F238E27FC236}">
                <a16:creationId xmlns:a16="http://schemas.microsoft.com/office/drawing/2014/main" id="{EC5408DC-1A20-404D-AB5C-0797B17BBE8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6618"/>
          <a:stretch/>
        </p:blipFill>
        <p:spPr bwMode="auto">
          <a:xfrm>
            <a:off x="666039" y="3618844"/>
            <a:ext cx="3553501" cy="21827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Rechteck 6">
            <a:extLst>
              <a:ext uri="{FF2B5EF4-FFF2-40B4-BE49-F238E27FC236}">
                <a16:creationId xmlns:a16="http://schemas.microsoft.com/office/drawing/2014/main" id="{44398D13-ADE5-4999-89C8-8FD9F97EA0AD}"/>
              </a:ext>
            </a:extLst>
          </p:cNvPr>
          <p:cNvSpPr/>
          <p:nvPr/>
        </p:nvSpPr>
        <p:spPr>
          <a:xfrm>
            <a:off x="2321975" y="5852031"/>
            <a:ext cx="1859911" cy="276999"/>
          </a:xfrm>
          <a:prstGeom prst="rect">
            <a:avLst/>
          </a:prstGeom>
          <a:noFill/>
        </p:spPr>
        <p:txBody>
          <a:bodyPr wrap="square">
            <a:spAutoFit/>
          </a:bodyPr>
          <a:lstStyle/>
          <a:p>
            <a:pPr algn="r"/>
            <a:r>
              <a:rPr lang="es-BO" sz="1200" dirty="0"/>
              <a:t>Foto: Johanna Rüegg (FiBL)</a:t>
            </a:r>
          </a:p>
        </p:txBody>
      </p:sp>
      <p:sp>
        <p:nvSpPr>
          <p:cNvPr id="9" name="Textfeld 8">
            <a:extLst>
              <a:ext uri="{FF2B5EF4-FFF2-40B4-BE49-F238E27FC236}">
                <a16:creationId xmlns:a16="http://schemas.microsoft.com/office/drawing/2014/main" id="{994B46A3-B5D0-85A8-A15F-C0A832CA9571}"/>
              </a:ext>
            </a:extLst>
          </p:cNvPr>
          <p:cNvSpPr txBox="1"/>
          <p:nvPr/>
        </p:nvSpPr>
        <p:spPr>
          <a:xfrm>
            <a:off x="1715563" y="3288831"/>
            <a:ext cx="2527784" cy="276999"/>
          </a:xfrm>
          <a:prstGeom prst="rect">
            <a:avLst/>
          </a:prstGeom>
          <a:noFill/>
        </p:spPr>
        <p:txBody>
          <a:bodyPr wrap="square">
            <a:spAutoFit/>
          </a:bodyPr>
          <a:lstStyle/>
          <a:p>
            <a:pPr algn="r"/>
            <a:r>
              <a:rPr lang="es-ES" sz="1200" dirty="0"/>
              <a:t>Ilustración: Olivia Barrón (FiBL) </a:t>
            </a:r>
            <a:endParaRPr lang="de-CH" dirty="0"/>
          </a:p>
        </p:txBody>
      </p:sp>
    </p:spTree>
    <p:extLst>
      <p:ext uri="{BB962C8B-B14F-4D97-AF65-F5344CB8AC3E}">
        <p14:creationId xmlns:p14="http://schemas.microsoft.com/office/powerpoint/2010/main" val="2992949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E75FE4E3-B6C3-4793-9B91-543CC5E1BE85}"/>
              </a:ext>
            </a:extLst>
          </p:cNvPr>
          <p:cNvPicPr>
            <a:picLocks noChangeAspect="1"/>
          </p:cNvPicPr>
          <p:nvPr/>
        </p:nvPicPr>
        <p:blipFill>
          <a:blip r:embed="rId3" cstate="print">
            <a:extLst>
              <a:ext uri="{28A0092B-C50C-407E-A947-70E740481C1C}">
                <a14:useLocalDpi xmlns:a14="http://schemas.microsoft.com/office/drawing/2010/main" val="0"/>
              </a:ext>
            </a:extLst>
          </a:blip>
          <a:srcRect b="4105"/>
          <a:stretch>
            <a:fillRect/>
          </a:stretch>
        </p:blipFill>
        <p:spPr>
          <a:xfrm>
            <a:off x="0" y="781610"/>
            <a:ext cx="9144000" cy="5077417"/>
          </a:xfrm>
          <a:prstGeom prst="rect">
            <a:avLst/>
          </a:prstGeom>
        </p:spPr>
      </p:pic>
      <p:sp>
        <p:nvSpPr>
          <p:cNvPr id="2" name="Titel 1"/>
          <p:cNvSpPr>
            <a:spLocks noGrp="1"/>
          </p:cNvSpPr>
          <p:nvPr>
            <p:ph type="title"/>
          </p:nvPr>
        </p:nvSpPr>
        <p:spPr/>
        <p:txBody>
          <a:bodyPr/>
          <a:lstStyle/>
          <a:p>
            <a:r>
              <a:rPr lang="es-BO" noProof="0" dirty="0">
                <a:latin typeface="+mn-lt"/>
              </a:rPr>
              <a:t>AF simple para cacao</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9</a:t>
            </a:fld>
            <a:endParaRPr lang="es-BO" noProof="0" dirty="0"/>
          </a:p>
        </p:txBody>
      </p:sp>
      <p:sp>
        <p:nvSpPr>
          <p:cNvPr id="9" name="Rechteck 8">
            <a:extLst>
              <a:ext uri="{FF2B5EF4-FFF2-40B4-BE49-F238E27FC236}">
                <a16:creationId xmlns:a16="http://schemas.microsoft.com/office/drawing/2014/main" id="{8AD43EDB-7BC8-47EF-82C2-5FE52D8C5944}"/>
              </a:ext>
            </a:extLst>
          </p:cNvPr>
          <p:cNvSpPr/>
          <p:nvPr/>
        </p:nvSpPr>
        <p:spPr>
          <a:xfrm>
            <a:off x="971960" y="4338156"/>
            <a:ext cx="810009" cy="369332"/>
          </a:xfrm>
          <a:prstGeom prst="rect">
            <a:avLst/>
          </a:prstGeom>
          <a:solidFill>
            <a:srgbClr val="DEEBEC">
              <a:alpha val="63922"/>
            </a:srgbClr>
          </a:solidFill>
        </p:spPr>
        <p:txBody>
          <a:bodyPr wrap="square" anchor="ctr">
            <a:spAutoFit/>
          </a:bodyPr>
          <a:lstStyle/>
          <a:p>
            <a:r>
              <a:rPr lang="es-BO" noProof="0" dirty="0"/>
              <a:t>Cacao</a:t>
            </a:r>
          </a:p>
        </p:txBody>
      </p:sp>
      <p:sp>
        <p:nvSpPr>
          <p:cNvPr id="10" name="Rechteck 9">
            <a:extLst>
              <a:ext uri="{FF2B5EF4-FFF2-40B4-BE49-F238E27FC236}">
                <a16:creationId xmlns:a16="http://schemas.microsoft.com/office/drawing/2014/main" id="{FA576451-1B80-45E0-A127-52971B9287E7}"/>
              </a:ext>
            </a:extLst>
          </p:cNvPr>
          <p:cNvSpPr/>
          <p:nvPr/>
        </p:nvSpPr>
        <p:spPr>
          <a:xfrm>
            <a:off x="431954" y="1257299"/>
            <a:ext cx="3510038" cy="923330"/>
          </a:xfrm>
          <a:prstGeom prst="rect">
            <a:avLst/>
          </a:prstGeom>
          <a:solidFill>
            <a:srgbClr val="DEEBEC">
              <a:alpha val="63922"/>
            </a:srgbClr>
          </a:solidFill>
        </p:spPr>
        <p:txBody>
          <a:bodyPr wrap="square" anchor="ctr">
            <a:spAutoFit/>
          </a:bodyPr>
          <a:lstStyle/>
          <a:p>
            <a:r>
              <a:rPr lang="es-BO" noProof="0" dirty="0"/>
              <a:t>Árboles de leguminosas y/o maderables: (Inga, Eritrina, </a:t>
            </a:r>
            <a:r>
              <a:rPr lang="es-BO" noProof="0" dirty="0" err="1"/>
              <a:t>Gliricidia</a:t>
            </a:r>
            <a:r>
              <a:rPr lang="es-BO" noProof="0" dirty="0"/>
              <a:t>, </a:t>
            </a:r>
            <a:r>
              <a:rPr lang="es-BO" noProof="0" dirty="0" err="1"/>
              <a:t>Leucaena</a:t>
            </a:r>
            <a:r>
              <a:rPr lang="es-BO" noProof="0" dirty="0"/>
              <a:t>, Teca, Capirona, …)</a:t>
            </a:r>
          </a:p>
        </p:txBody>
      </p:sp>
      <p:sp>
        <p:nvSpPr>
          <p:cNvPr id="4" name="Textfeld 3">
            <a:extLst>
              <a:ext uri="{FF2B5EF4-FFF2-40B4-BE49-F238E27FC236}">
                <a16:creationId xmlns:a16="http://schemas.microsoft.com/office/drawing/2014/main" id="{0745B06C-FE96-3BA3-7B74-C9734445886B}"/>
              </a:ext>
            </a:extLst>
          </p:cNvPr>
          <p:cNvSpPr txBox="1"/>
          <p:nvPr/>
        </p:nvSpPr>
        <p:spPr>
          <a:xfrm>
            <a:off x="6102017" y="5859027"/>
            <a:ext cx="2527784" cy="276999"/>
          </a:xfrm>
          <a:prstGeom prst="rect">
            <a:avLst/>
          </a:prstGeom>
          <a:noFill/>
        </p:spPr>
        <p:txBody>
          <a:bodyPr wrap="square">
            <a:spAutoFit/>
          </a:bodyPr>
          <a:lstStyle/>
          <a:p>
            <a:pPr algn="r"/>
            <a:r>
              <a:rPr lang="es-ES" sz="1200" dirty="0"/>
              <a:t>Ilustración: Olivia Barrón (FiBL) </a:t>
            </a:r>
            <a:endParaRPr lang="de-CH" dirty="0"/>
          </a:p>
        </p:txBody>
      </p:sp>
    </p:spTree>
    <p:extLst>
      <p:ext uri="{BB962C8B-B14F-4D97-AF65-F5344CB8AC3E}">
        <p14:creationId xmlns:p14="http://schemas.microsoft.com/office/powerpoint/2010/main" val="4193608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latin typeface="+mn-lt"/>
              </a:rPr>
              <a:t>AF diverso para cacao</a:t>
            </a:r>
          </a:p>
        </p:txBody>
      </p:sp>
      <p:sp>
        <p:nvSpPr>
          <p:cNvPr id="3" name="Inhaltsplatzhalter 2"/>
          <p:cNvSpPr>
            <a:spLocks noGrp="1"/>
          </p:cNvSpPr>
          <p:nvPr>
            <p:ph idx="1"/>
          </p:nvPr>
        </p:nvSpPr>
        <p:spPr>
          <a:xfrm>
            <a:off x="4391998" y="1090058"/>
            <a:ext cx="4140815" cy="4678968"/>
          </a:xfrm>
        </p:spPr>
        <p:txBody>
          <a:bodyPr/>
          <a:lstStyle/>
          <a:p>
            <a:r>
              <a:rPr lang="es-BO" sz="1800" b="1" noProof="0" dirty="0"/>
              <a:t>Especies árboles AF: </a:t>
            </a:r>
            <a:r>
              <a:rPr lang="es-BO" sz="1800" noProof="0" dirty="0"/>
              <a:t>&gt; 4</a:t>
            </a:r>
          </a:p>
          <a:p>
            <a:r>
              <a:rPr lang="es-BO" sz="1800" b="1" noProof="0" dirty="0"/>
              <a:t>Estratos: </a:t>
            </a:r>
            <a:r>
              <a:rPr lang="es-BO" sz="1800" noProof="0" dirty="0"/>
              <a:t>3-4</a:t>
            </a:r>
          </a:p>
          <a:p>
            <a:r>
              <a:rPr lang="es-BO" sz="1800" b="1" noProof="0" dirty="0"/>
              <a:t>Densidad</a:t>
            </a:r>
            <a:r>
              <a:rPr lang="es-BO" sz="1800" noProof="0" dirty="0"/>
              <a:t>: 70 - 300 árboles/ha</a:t>
            </a:r>
          </a:p>
          <a:p>
            <a:r>
              <a:rPr lang="es-BO" sz="1800" b="1" noProof="0" dirty="0"/>
              <a:t>Especies</a:t>
            </a:r>
            <a:r>
              <a:rPr lang="es-BO" sz="1800" noProof="0" dirty="0"/>
              <a:t>:  </a:t>
            </a:r>
          </a:p>
          <a:p>
            <a:pPr marL="285750" indent="-285750">
              <a:buFont typeface="Wingdings" panose="05000000000000000000" pitchFamily="2" charset="2"/>
              <a:buChar char="ü"/>
            </a:pPr>
            <a:r>
              <a:rPr lang="es-BO" sz="1800" noProof="0" dirty="0"/>
              <a:t>Árboles de fruta y cultivos (Palta, </a:t>
            </a:r>
            <a:r>
              <a:rPr lang="es-BO" sz="1800" dirty="0"/>
              <a:t>G</a:t>
            </a:r>
            <a:r>
              <a:rPr lang="es-BO" sz="1800" noProof="0" dirty="0" err="1"/>
              <a:t>uava</a:t>
            </a:r>
            <a:r>
              <a:rPr lang="es-BO" sz="1800" noProof="0" dirty="0"/>
              <a:t>, Mango, Cítricos, Papaya, Banano, …)</a:t>
            </a:r>
          </a:p>
          <a:p>
            <a:pPr marL="285750" indent="-285750">
              <a:buFont typeface="Wingdings" panose="05000000000000000000" pitchFamily="2" charset="2"/>
              <a:buChar char="ü"/>
            </a:pPr>
            <a:r>
              <a:rPr lang="es-BO" sz="1800" noProof="0" dirty="0"/>
              <a:t>Árboles de crecimiento rápido y/o leguminosas: (Inga, Eritrina, </a:t>
            </a:r>
            <a:r>
              <a:rPr lang="es-BO" sz="1800" noProof="0" dirty="0" err="1"/>
              <a:t>Gliricidia</a:t>
            </a:r>
            <a:r>
              <a:rPr lang="es-BO" sz="1800" noProof="0" dirty="0"/>
              <a:t>, teca…)</a:t>
            </a:r>
          </a:p>
          <a:p>
            <a:pPr marL="285750" indent="-285750">
              <a:buFont typeface="Wingdings" panose="05000000000000000000" pitchFamily="2" charset="2"/>
              <a:buChar char="ü"/>
            </a:pPr>
            <a:r>
              <a:rPr lang="es-BO" sz="1800" noProof="0" dirty="0"/>
              <a:t>Árboles de madera fina (Mara/Caoba, </a:t>
            </a:r>
            <a:r>
              <a:rPr lang="es-BO" sz="1800" dirty="0"/>
              <a:t>R</a:t>
            </a:r>
            <a:r>
              <a:rPr lang="es-BO" sz="1800" noProof="0" dirty="0"/>
              <a:t>oble, Cedro, Quina quina, ...)</a:t>
            </a:r>
            <a:endParaRPr lang="es-BO" sz="1800" noProof="0" dirty="0">
              <a:solidFill>
                <a:srgbClr val="FF0000"/>
              </a:solidFill>
            </a:endParaRPr>
          </a:p>
          <a:p>
            <a:pPr marL="285750" indent="-285750">
              <a:buFont typeface="Wingdings" panose="05000000000000000000" pitchFamily="2" charset="2"/>
              <a:buChar char="ü"/>
            </a:pPr>
            <a:r>
              <a:rPr lang="es-BO" sz="1800" noProof="0" dirty="0"/>
              <a:t>Palmeras </a:t>
            </a:r>
          </a:p>
          <a:p>
            <a:r>
              <a:rPr lang="es-BO" sz="1800" b="1" noProof="0" dirty="0"/>
              <a:t>Ejemplos</a:t>
            </a:r>
            <a:r>
              <a:rPr lang="es-BO" sz="1800" noProof="0" dirty="0"/>
              <a:t>: sistema agroforestal orgánico y convencional del ensayo SysCom, sistemas que cumplen con los requerimientos de la certificación </a:t>
            </a:r>
            <a:r>
              <a:rPr lang="es-BO" sz="1800" noProof="0" dirty="0" err="1"/>
              <a:t>Naturland</a:t>
            </a:r>
            <a:endParaRPr lang="es-BO" sz="1800" noProof="0" dirty="0"/>
          </a:p>
          <a:p>
            <a:endParaRPr lang="es-BO" sz="1800" noProof="0" dirty="0"/>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10</a:t>
            </a:fld>
            <a:endParaRPr lang="es-BO" noProof="0" dirty="0"/>
          </a:p>
        </p:txBody>
      </p:sp>
      <p:pic>
        <p:nvPicPr>
          <p:cNvPr id="7" name="Grafik 6">
            <a:extLst>
              <a:ext uri="{FF2B5EF4-FFF2-40B4-BE49-F238E27FC236}">
                <a16:creationId xmlns:a16="http://schemas.microsoft.com/office/drawing/2014/main" id="{49E5640E-0E79-4710-A193-04361487A1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725" y="1178975"/>
            <a:ext cx="3328558" cy="1927382"/>
          </a:xfrm>
          <a:prstGeom prst="rect">
            <a:avLst/>
          </a:prstGeom>
        </p:spPr>
      </p:pic>
      <p:pic>
        <p:nvPicPr>
          <p:cNvPr id="6" name="Picture 2">
            <a:extLst>
              <a:ext uri="{FF2B5EF4-FFF2-40B4-BE49-F238E27FC236}">
                <a16:creationId xmlns:a16="http://schemas.microsoft.com/office/drawing/2014/main" id="{47EDBD81-03D6-4664-B338-BDC1F2C63A3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11187" y="3698441"/>
            <a:ext cx="3298683" cy="18567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 name="Rechteck 7">
            <a:extLst>
              <a:ext uri="{FF2B5EF4-FFF2-40B4-BE49-F238E27FC236}">
                <a16:creationId xmlns:a16="http://schemas.microsoft.com/office/drawing/2014/main" id="{ED84109F-B629-4475-BEFA-F17D14EC0A0E}"/>
              </a:ext>
            </a:extLst>
          </p:cNvPr>
          <p:cNvSpPr/>
          <p:nvPr/>
        </p:nvSpPr>
        <p:spPr>
          <a:xfrm>
            <a:off x="2114029" y="5569915"/>
            <a:ext cx="1832502" cy="276999"/>
          </a:xfrm>
          <a:prstGeom prst="rect">
            <a:avLst/>
          </a:prstGeom>
          <a:noFill/>
        </p:spPr>
        <p:txBody>
          <a:bodyPr wrap="square">
            <a:spAutoFit/>
          </a:bodyPr>
          <a:lstStyle/>
          <a:p>
            <a:pPr algn="r"/>
            <a:r>
              <a:rPr lang="es-BO" sz="1200" dirty="0"/>
              <a:t>Foto: Johanna Rüegg (FiBL)</a:t>
            </a:r>
          </a:p>
        </p:txBody>
      </p:sp>
      <p:sp>
        <p:nvSpPr>
          <p:cNvPr id="9" name="Textfeld 8">
            <a:extLst>
              <a:ext uri="{FF2B5EF4-FFF2-40B4-BE49-F238E27FC236}">
                <a16:creationId xmlns:a16="http://schemas.microsoft.com/office/drawing/2014/main" id="{ABDC06CD-349C-6829-3B87-39476DEF4249}"/>
              </a:ext>
            </a:extLst>
          </p:cNvPr>
          <p:cNvSpPr txBox="1"/>
          <p:nvPr/>
        </p:nvSpPr>
        <p:spPr>
          <a:xfrm>
            <a:off x="1511966" y="3101036"/>
            <a:ext cx="2527784" cy="276999"/>
          </a:xfrm>
          <a:prstGeom prst="rect">
            <a:avLst/>
          </a:prstGeom>
          <a:noFill/>
        </p:spPr>
        <p:txBody>
          <a:bodyPr wrap="square">
            <a:spAutoFit/>
          </a:bodyPr>
          <a:lstStyle/>
          <a:p>
            <a:pPr algn="r"/>
            <a:r>
              <a:rPr lang="es-ES" sz="1200" dirty="0"/>
              <a:t>Ilustración: Olivia Barrón (FiBL) </a:t>
            </a:r>
            <a:endParaRPr lang="de-CH" dirty="0"/>
          </a:p>
        </p:txBody>
      </p:sp>
    </p:spTree>
    <p:extLst>
      <p:ext uri="{BB962C8B-B14F-4D97-AF65-F5344CB8AC3E}">
        <p14:creationId xmlns:p14="http://schemas.microsoft.com/office/powerpoint/2010/main" val="833763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CEB9BD5C-4B0F-403D-9642-FE5A1C8BC5AB}"/>
              </a:ext>
            </a:extLst>
          </p:cNvPr>
          <p:cNvPicPr>
            <a:picLocks noChangeAspect="1"/>
          </p:cNvPicPr>
          <p:nvPr/>
        </p:nvPicPr>
        <p:blipFill>
          <a:blip r:embed="rId3" cstate="print">
            <a:extLst>
              <a:ext uri="{28A0092B-C50C-407E-A947-70E740481C1C}">
                <a14:useLocalDpi xmlns:a14="http://schemas.microsoft.com/office/drawing/2010/main" val="0"/>
              </a:ext>
            </a:extLst>
          </a:blip>
          <a:srcRect b="5805"/>
          <a:stretch>
            <a:fillRect/>
          </a:stretch>
        </p:blipFill>
        <p:spPr>
          <a:xfrm>
            <a:off x="0" y="781610"/>
            <a:ext cx="9144000" cy="4987416"/>
          </a:xfrm>
          <a:prstGeom prst="rect">
            <a:avLst/>
          </a:prstGeom>
        </p:spPr>
      </p:pic>
      <p:sp>
        <p:nvSpPr>
          <p:cNvPr id="2" name="Titel 1"/>
          <p:cNvSpPr>
            <a:spLocks noGrp="1"/>
          </p:cNvSpPr>
          <p:nvPr>
            <p:ph type="title"/>
          </p:nvPr>
        </p:nvSpPr>
        <p:spPr/>
        <p:txBody>
          <a:bodyPr/>
          <a:lstStyle/>
          <a:p>
            <a:r>
              <a:rPr lang="es-BO" noProof="0" dirty="0">
                <a:latin typeface="+mn-lt"/>
              </a:rPr>
              <a:t>AF diverso para cacao</a:t>
            </a:r>
          </a:p>
        </p:txBody>
      </p:sp>
      <p:sp>
        <p:nvSpPr>
          <p:cNvPr id="3" name="Inhaltsplatzhalter 2"/>
          <p:cNvSpPr>
            <a:spLocks noGrp="1"/>
          </p:cNvSpPr>
          <p:nvPr>
            <p:ph idx="1"/>
          </p:nvPr>
        </p:nvSpPr>
        <p:spPr>
          <a:xfrm>
            <a:off x="161950" y="2495563"/>
            <a:ext cx="3594267" cy="529266"/>
          </a:xfrm>
          <a:solidFill>
            <a:srgbClr val="DEEBEC">
              <a:alpha val="63922"/>
            </a:srgbClr>
          </a:solidFill>
        </p:spPr>
        <p:txBody>
          <a:bodyPr anchor="ctr"/>
          <a:lstStyle/>
          <a:p>
            <a:r>
              <a:rPr lang="es-BO" sz="1800" noProof="0" dirty="0"/>
              <a:t>Árboles de crecimiento rápido y/o leguminosas: (Inga, Eritrina, </a:t>
            </a:r>
            <a:r>
              <a:rPr lang="es-BO" sz="1800" noProof="0" dirty="0" err="1"/>
              <a:t>Gliricidia</a:t>
            </a:r>
            <a:r>
              <a:rPr lang="es-BO" sz="1800" noProof="0" dirty="0"/>
              <a:t>)</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11</a:t>
            </a:fld>
            <a:endParaRPr lang="es-BO" noProof="0" dirty="0"/>
          </a:p>
        </p:txBody>
      </p:sp>
      <p:sp>
        <p:nvSpPr>
          <p:cNvPr id="4" name="Rechteck 3"/>
          <p:cNvSpPr/>
          <p:nvPr/>
        </p:nvSpPr>
        <p:spPr>
          <a:xfrm>
            <a:off x="161951" y="3429000"/>
            <a:ext cx="3594266" cy="646331"/>
          </a:xfrm>
          <a:prstGeom prst="rect">
            <a:avLst/>
          </a:prstGeom>
          <a:solidFill>
            <a:srgbClr val="DEEBEC">
              <a:alpha val="63922"/>
            </a:srgbClr>
          </a:solidFill>
        </p:spPr>
        <p:txBody>
          <a:bodyPr wrap="square" anchor="ctr">
            <a:spAutoFit/>
          </a:bodyPr>
          <a:lstStyle/>
          <a:p>
            <a:r>
              <a:rPr lang="es-BO" noProof="0" dirty="0"/>
              <a:t>Árboles de fruta (palta, </a:t>
            </a:r>
            <a:r>
              <a:rPr lang="es-BO" noProof="0" dirty="0" err="1"/>
              <a:t>guava</a:t>
            </a:r>
            <a:r>
              <a:rPr lang="es-BO" noProof="0" dirty="0"/>
              <a:t>, mango, cítricos, papaya,…) y bananos</a:t>
            </a:r>
          </a:p>
        </p:txBody>
      </p:sp>
      <p:sp>
        <p:nvSpPr>
          <p:cNvPr id="6" name="Rechteck 5"/>
          <p:cNvSpPr/>
          <p:nvPr/>
        </p:nvSpPr>
        <p:spPr>
          <a:xfrm>
            <a:off x="161951" y="1458974"/>
            <a:ext cx="3623407" cy="646331"/>
          </a:xfrm>
          <a:prstGeom prst="rect">
            <a:avLst/>
          </a:prstGeom>
          <a:solidFill>
            <a:srgbClr val="DEEBEC">
              <a:alpha val="63922"/>
            </a:srgbClr>
          </a:solidFill>
        </p:spPr>
        <p:txBody>
          <a:bodyPr wrap="square" anchor="ctr">
            <a:spAutoFit/>
          </a:bodyPr>
          <a:lstStyle/>
          <a:p>
            <a:r>
              <a:rPr lang="es-BO" noProof="0" dirty="0"/>
              <a:t>Árboles de madera fina (Mara/caoba, roble, quina </a:t>
            </a:r>
            <a:r>
              <a:rPr lang="es-BO" noProof="0" dirty="0" err="1"/>
              <a:t>quina</a:t>
            </a:r>
            <a:r>
              <a:rPr lang="es-BO" noProof="0" dirty="0"/>
              <a:t>, cedro...)</a:t>
            </a:r>
          </a:p>
        </p:txBody>
      </p:sp>
      <p:sp>
        <p:nvSpPr>
          <p:cNvPr id="8" name="Rechteck 7">
            <a:extLst>
              <a:ext uri="{FF2B5EF4-FFF2-40B4-BE49-F238E27FC236}">
                <a16:creationId xmlns:a16="http://schemas.microsoft.com/office/drawing/2014/main" id="{46A5A4BC-67FB-41C6-9F8B-EB1966A8E8E5}"/>
              </a:ext>
            </a:extLst>
          </p:cNvPr>
          <p:cNvSpPr/>
          <p:nvPr/>
        </p:nvSpPr>
        <p:spPr>
          <a:xfrm>
            <a:off x="161950" y="4452128"/>
            <a:ext cx="955102" cy="369332"/>
          </a:xfrm>
          <a:prstGeom prst="rect">
            <a:avLst/>
          </a:prstGeom>
          <a:solidFill>
            <a:srgbClr val="DEEBEC">
              <a:alpha val="63922"/>
            </a:srgbClr>
          </a:solidFill>
        </p:spPr>
        <p:txBody>
          <a:bodyPr wrap="square" anchor="ctr">
            <a:spAutoFit/>
          </a:bodyPr>
          <a:lstStyle/>
          <a:p>
            <a:r>
              <a:rPr lang="es-BO" noProof="0" dirty="0"/>
              <a:t>Cacao</a:t>
            </a:r>
          </a:p>
        </p:txBody>
      </p:sp>
      <p:sp>
        <p:nvSpPr>
          <p:cNvPr id="9" name="Textfeld 8">
            <a:extLst>
              <a:ext uri="{FF2B5EF4-FFF2-40B4-BE49-F238E27FC236}">
                <a16:creationId xmlns:a16="http://schemas.microsoft.com/office/drawing/2014/main" id="{9BE0C617-9875-A1C5-E0F8-1500CF13F502}"/>
              </a:ext>
            </a:extLst>
          </p:cNvPr>
          <p:cNvSpPr txBox="1"/>
          <p:nvPr/>
        </p:nvSpPr>
        <p:spPr>
          <a:xfrm>
            <a:off x="6102017" y="5799391"/>
            <a:ext cx="2527784" cy="276999"/>
          </a:xfrm>
          <a:prstGeom prst="rect">
            <a:avLst/>
          </a:prstGeom>
          <a:noFill/>
        </p:spPr>
        <p:txBody>
          <a:bodyPr wrap="square">
            <a:spAutoFit/>
          </a:bodyPr>
          <a:lstStyle/>
          <a:p>
            <a:pPr algn="r"/>
            <a:r>
              <a:rPr lang="es-ES" sz="1200" dirty="0"/>
              <a:t>Ilustración: Olivia Barrón (FiBL) </a:t>
            </a:r>
            <a:endParaRPr lang="de-CH" dirty="0"/>
          </a:p>
        </p:txBody>
      </p:sp>
    </p:spTree>
    <p:extLst>
      <p:ext uri="{BB962C8B-B14F-4D97-AF65-F5344CB8AC3E}">
        <p14:creationId xmlns:p14="http://schemas.microsoft.com/office/powerpoint/2010/main" val="2881694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latin typeface="+mn-lt"/>
              </a:rPr>
              <a:t>AF dinámico para cacao</a:t>
            </a:r>
            <a:br>
              <a:rPr lang="es-BO" noProof="0" dirty="0">
                <a:latin typeface="+mn-lt"/>
              </a:rPr>
            </a:br>
            <a:r>
              <a:rPr lang="es-BO" b="0" noProof="0" dirty="0">
                <a:latin typeface="+mn-lt"/>
              </a:rPr>
              <a:t>(también llamado sucesional o </a:t>
            </a:r>
            <a:r>
              <a:rPr lang="es-BO" b="0" noProof="0" dirty="0" err="1">
                <a:latin typeface="+mn-lt"/>
              </a:rPr>
              <a:t>sintrópico</a:t>
            </a:r>
            <a:r>
              <a:rPr lang="es-BO" b="0" noProof="0" dirty="0">
                <a:latin typeface="+mn-lt"/>
              </a:rPr>
              <a:t>)</a:t>
            </a:r>
          </a:p>
        </p:txBody>
      </p:sp>
      <p:sp>
        <p:nvSpPr>
          <p:cNvPr id="3" name="Inhaltsplatzhalter 2"/>
          <p:cNvSpPr>
            <a:spLocks noGrp="1"/>
          </p:cNvSpPr>
          <p:nvPr>
            <p:ph idx="1"/>
          </p:nvPr>
        </p:nvSpPr>
        <p:spPr>
          <a:xfrm>
            <a:off x="4391998" y="1178975"/>
            <a:ext cx="4140815" cy="4678968"/>
          </a:xfrm>
        </p:spPr>
        <p:txBody>
          <a:bodyPr/>
          <a:lstStyle/>
          <a:p>
            <a:r>
              <a:rPr lang="es-BO" sz="1800" b="1" noProof="0" dirty="0"/>
              <a:t>Especies árboles AF: </a:t>
            </a:r>
            <a:r>
              <a:rPr lang="es-BO" sz="1800" noProof="0" dirty="0"/>
              <a:t>generalmente muy diversos</a:t>
            </a:r>
          </a:p>
          <a:p>
            <a:r>
              <a:rPr lang="es-BO" sz="1800" b="1" noProof="0" dirty="0"/>
              <a:t>Estratos</a:t>
            </a:r>
            <a:r>
              <a:rPr lang="es-BO" sz="1800" noProof="0" dirty="0"/>
              <a:t>: 4-6</a:t>
            </a:r>
          </a:p>
          <a:p>
            <a:r>
              <a:rPr lang="es-BO" sz="1800" b="1" noProof="0" dirty="0"/>
              <a:t>Densidad</a:t>
            </a:r>
            <a:r>
              <a:rPr lang="es-BO" sz="1800" noProof="0" dirty="0"/>
              <a:t>: sistemas maduros: 300-800 árboles/ha</a:t>
            </a:r>
          </a:p>
          <a:p>
            <a:r>
              <a:rPr lang="es-BO" sz="1800" noProof="0" dirty="0"/>
              <a:t>sistemas jóvenes: &gt;800 árboles/ha</a:t>
            </a:r>
            <a:endParaRPr lang="es-BO" sz="1800" noProof="0" dirty="0">
              <a:solidFill>
                <a:srgbClr val="FF0000"/>
              </a:solidFill>
            </a:endParaRPr>
          </a:p>
          <a:p>
            <a:r>
              <a:rPr lang="es-BO" sz="1400" b="1" noProof="0" dirty="0"/>
              <a:t>Especies</a:t>
            </a:r>
            <a:r>
              <a:rPr lang="es-BO" sz="1400" noProof="0" dirty="0"/>
              <a:t>:</a:t>
            </a:r>
          </a:p>
          <a:p>
            <a:pPr marL="285750" indent="-285750">
              <a:buFont typeface="Wingdings" panose="05000000000000000000" pitchFamily="2" charset="2"/>
              <a:buChar char="ü"/>
            </a:pPr>
            <a:r>
              <a:rPr lang="es-BO" sz="1400" noProof="0" dirty="0"/>
              <a:t>Árboles de fruta (palta, </a:t>
            </a:r>
            <a:r>
              <a:rPr lang="es-BO" sz="1400" noProof="0" dirty="0" err="1"/>
              <a:t>guava</a:t>
            </a:r>
            <a:r>
              <a:rPr lang="es-BO" sz="1400" noProof="0" dirty="0"/>
              <a:t>, mango, cítricos)</a:t>
            </a:r>
          </a:p>
          <a:p>
            <a:pPr marL="285750" indent="-285750">
              <a:buFont typeface="Wingdings" panose="05000000000000000000" pitchFamily="2" charset="2"/>
              <a:buChar char="ü"/>
            </a:pPr>
            <a:r>
              <a:rPr lang="es-BO" sz="1400" noProof="0" dirty="0"/>
              <a:t>Árboles de crecimiento rápido y/o leguminosas: (Inga, Eritrina, </a:t>
            </a:r>
            <a:r>
              <a:rPr lang="es-BO" sz="1400" noProof="0" dirty="0" err="1"/>
              <a:t>Gliricidia</a:t>
            </a:r>
            <a:r>
              <a:rPr lang="es-BO" sz="1400" noProof="0" dirty="0"/>
              <a:t>, </a:t>
            </a:r>
            <a:r>
              <a:rPr lang="es-BO" sz="1400" noProof="0" dirty="0" err="1"/>
              <a:t>Leucaena</a:t>
            </a:r>
            <a:r>
              <a:rPr lang="es-BO" sz="1400" noProof="0" dirty="0"/>
              <a:t>…)</a:t>
            </a:r>
          </a:p>
          <a:p>
            <a:pPr marL="285750" indent="-285750">
              <a:buFont typeface="Wingdings" panose="05000000000000000000" pitchFamily="2" charset="2"/>
              <a:buChar char="ü"/>
            </a:pPr>
            <a:r>
              <a:rPr lang="es-BO" sz="1400" noProof="0" dirty="0"/>
              <a:t>Árboles de madera fina (mara/caoba, roble, quina </a:t>
            </a:r>
            <a:r>
              <a:rPr lang="es-BO" sz="1400" noProof="0" dirty="0" err="1"/>
              <a:t>quina</a:t>
            </a:r>
            <a:r>
              <a:rPr lang="es-BO" sz="1400" noProof="0" dirty="0"/>
              <a:t>, cedro...)</a:t>
            </a:r>
          </a:p>
          <a:p>
            <a:pPr marL="285750" indent="-285750">
              <a:buFont typeface="Wingdings" panose="05000000000000000000" pitchFamily="2" charset="2"/>
              <a:buChar char="ü"/>
            </a:pPr>
            <a:r>
              <a:rPr lang="es-BO" sz="1400" noProof="0" dirty="0"/>
              <a:t>Árboles nativos de regeneración natural</a:t>
            </a:r>
          </a:p>
          <a:p>
            <a:pPr marL="285750" indent="-285750">
              <a:buFont typeface="Wingdings" panose="05000000000000000000" pitchFamily="2" charset="2"/>
              <a:buChar char="ü"/>
            </a:pPr>
            <a:r>
              <a:rPr lang="es-BO" sz="1400" noProof="0" dirty="0"/>
              <a:t>Palmeras</a:t>
            </a:r>
          </a:p>
          <a:p>
            <a:pPr marL="285750" indent="-285750">
              <a:buFont typeface="Wingdings" panose="05000000000000000000" pitchFamily="2" charset="2"/>
              <a:buChar char="ü"/>
            </a:pPr>
            <a:r>
              <a:rPr lang="es-BO" sz="1400" noProof="0" dirty="0"/>
              <a:t>Otros cultivos: banano, café, jengibre, palillo/cúrcuma, cardamomo, vainilla, pimienta</a:t>
            </a:r>
          </a:p>
          <a:p>
            <a:pPr marL="285750" indent="-285750">
              <a:buFont typeface="Wingdings" panose="05000000000000000000" pitchFamily="2" charset="2"/>
              <a:buChar char="ü"/>
            </a:pPr>
            <a:r>
              <a:rPr lang="es-BO" sz="1400" noProof="0" dirty="0"/>
              <a:t>En sistemas jóvenes: cultivos anuales o de ciclo corto (maíz, piña, pasto elefante, papaya…)</a:t>
            </a:r>
          </a:p>
          <a:p>
            <a:endParaRPr lang="es-BO" sz="1800" noProof="0" dirty="0"/>
          </a:p>
          <a:p>
            <a:endParaRPr lang="es-BO" sz="1800" noProof="0" dirty="0"/>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12</a:t>
            </a:fld>
            <a:endParaRPr lang="es-BO" noProof="0" dirty="0"/>
          </a:p>
        </p:txBody>
      </p:sp>
      <p:pic>
        <p:nvPicPr>
          <p:cNvPr id="8" name="Grafik 7">
            <a:extLst>
              <a:ext uri="{FF2B5EF4-FFF2-40B4-BE49-F238E27FC236}">
                <a16:creationId xmlns:a16="http://schemas.microsoft.com/office/drawing/2014/main" id="{AB7AECB5-9FFF-4BEE-A76A-11BEA491821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91958" y="1268976"/>
            <a:ext cx="3240036" cy="1875371"/>
          </a:xfrm>
          <a:prstGeom prst="rect">
            <a:avLst/>
          </a:prstGeom>
        </p:spPr>
      </p:pic>
      <p:pic>
        <p:nvPicPr>
          <p:cNvPr id="6" name="Grafik 5">
            <a:extLst>
              <a:ext uri="{FF2B5EF4-FFF2-40B4-BE49-F238E27FC236}">
                <a16:creationId xmlns:a16="http://schemas.microsoft.com/office/drawing/2014/main" id="{C14AC7E5-F105-41FC-818B-EED669DDF233}"/>
              </a:ext>
            </a:extLst>
          </p:cNvPr>
          <p:cNvPicPr>
            <a:picLocks noChangeAspect="1"/>
          </p:cNvPicPr>
          <p:nvPr/>
        </p:nvPicPr>
        <p:blipFill rotWithShape="1">
          <a:blip r:embed="rId4">
            <a:extLst>
              <a:ext uri="{28A0092B-C50C-407E-A947-70E740481C1C}">
                <a14:useLocalDpi xmlns:a14="http://schemas.microsoft.com/office/drawing/2010/main" val="0"/>
              </a:ext>
            </a:extLst>
          </a:blip>
          <a:srcRect l="10743"/>
          <a:stretch/>
        </p:blipFill>
        <p:spPr>
          <a:xfrm>
            <a:off x="791956" y="3666735"/>
            <a:ext cx="3240037" cy="2041874"/>
          </a:xfrm>
          <a:prstGeom prst="rect">
            <a:avLst/>
          </a:prstGeom>
        </p:spPr>
      </p:pic>
      <p:sp>
        <p:nvSpPr>
          <p:cNvPr id="7" name="Rechteck 6">
            <a:extLst>
              <a:ext uri="{FF2B5EF4-FFF2-40B4-BE49-F238E27FC236}">
                <a16:creationId xmlns:a16="http://schemas.microsoft.com/office/drawing/2014/main" id="{90204A49-BAC3-430F-A1B9-1732E537A484}"/>
              </a:ext>
            </a:extLst>
          </p:cNvPr>
          <p:cNvSpPr/>
          <p:nvPr/>
        </p:nvSpPr>
        <p:spPr>
          <a:xfrm>
            <a:off x="2231974" y="5762030"/>
            <a:ext cx="1800019" cy="276999"/>
          </a:xfrm>
          <a:prstGeom prst="rect">
            <a:avLst/>
          </a:prstGeom>
          <a:noFill/>
        </p:spPr>
        <p:txBody>
          <a:bodyPr wrap="square">
            <a:spAutoFit/>
          </a:bodyPr>
          <a:lstStyle/>
          <a:p>
            <a:pPr algn="r"/>
            <a:r>
              <a:rPr lang="es-BO" sz="1200" dirty="0"/>
              <a:t>Foto: Johanna Rüegg, FiBL</a:t>
            </a:r>
          </a:p>
        </p:txBody>
      </p:sp>
      <p:sp>
        <p:nvSpPr>
          <p:cNvPr id="9" name="Textfeld 8">
            <a:extLst>
              <a:ext uri="{FF2B5EF4-FFF2-40B4-BE49-F238E27FC236}">
                <a16:creationId xmlns:a16="http://schemas.microsoft.com/office/drawing/2014/main" id="{11288074-937C-5AFD-0D1B-A01474755D0A}"/>
              </a:ext>
            </a:extLst>
          </p:cNvPr>
          <p:cNvSpPr txBox="1"/>
          <p:nvPr/>
        </p:nvSpPr>
        <p:spPr>
          <a:xfrm>
            <a:off x="889714" y="3170166"/>
            <a:ext cx="3240037" cy="276999"/>
          </a:xfrm>
          <a:prstGeom prst="rect">
            <a:avLst/>
          </a:prstGeom>
          <a:noFill/>
        </p:spPr>
        <p:txBody>
          <a:bodyPr wrap="square">
            <a:spAutoFit/>
          </a:bodyPr>
          <a:lstStyle/>
          <a:p>
            <a:pPr algn="r"/>
            <a:r>
              <a:rPr lang="es-ES" sz="1200" dirty="0"/>
              <a:t>Ilustración: Olivia Barrón, Johanna Rüegg (FiBL) </a:t>
            </a:r>
            <a:endParaRPr lang="de-CH" dirty="0"/>
          </a:p>
        </p:txBody>
      </p:sp>
    </p:spTree>
    <p:extLst>
      <p:ext uri="{BB962C8B-B14F-4D97-AF65-F5344CB8AC3E}">
        <p14:creationId xmlns:p14="http://schemas.microsoft.com/office/powerpoint/2010/main" val="3009968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B430D17B-EB7E-4B22-A968-9259B1F4282C}"/>
              </a:ext>
            </a:extLst>
          </p:cNvPr>
          <p:cNvPicPr>
            <a:picLocks noChangeAspect="1"/>
          </p:cNvPicPr>
          <p:nvPr/>
        </p:nvPicPr>
        <p:blipFill>
          <a:blip r:embed="rId3" cstate="print">
            <a:extLst>
              <a:ext uri="{28A0092B-C50C-407E-A947-70E740481C1C}">
                <a14:useLocalDpi xmlns:a14="http://schemas.microsoft.com/office/drawing/2010/main" val="0"/>
              </a:ext>
            </a:extLst>
          </a:blip>
          <a:srcRect b="7488"/>
          <a:stretch>
            <a:fillRect/>
          </a:stretch>
        </p:blipFill>
        <p:spPr>
          <a:xfrm>
            <a:off x="0" y="782672"/>
            <a:ext cx="9144000" cy="4896354"/>
          </a:xfrm>
          <a:prstGeom prst="rect">
            <a:avLst/>
          </a:prstGeom>
        </p:spPr>
      </p:pic>
      <p:sp>
        <p:nvSpPr>
          <p:cNvPr id="2" name="Titel 1"/>
          <p:cNvSpPr>
            <a:spLocks noGrp="1"/>
          </p:cNvSpPr>
          <p:nvPr>
            <p:ph type="title"/>
          </p:nvPr>
        </p:nvSpPr>
        <p:spPr/>
        <p:txBody>
          <a:bodyPr/>
          <a:lstStyle/>
          <a:p>
            <a:r>
              <a:rPr lang="es-BO" noProof="0" dirty="0">
                <a:latin typeface="+mn-lt"/>
              </a:rPr>
              <a:t>AF </a:t>
            </a:r>
            <a:r>
              <a:rPr lang="es-BO" noProof="0" dirty="0" err="1">
                <a:latin typeface="+mn-lt"/>
              </a:rPr>
              <a:t>dinamico</a:t>
            </a:r>
            <a:r>
              <a:rPr lang="es-BO" noProof="0" dirty="0">
                <a:latin typeface="+mn-lt"/>
              </a:rPr>
              <a:t> para cacao (sistema de ~10 años)</a:t>
            </a:r>
          </a:p>
        </p:txBody>
      </p:sp>
      <p:sp>
        <p:nvSpPr>
          <p:cNvPr id="3" name="Inhaltsplatzhalter 2"/>
          <p:cNvSpPr>
            <a:spLocks noGrp="1"/>
          </p:cNvSpPr>
          <p:nvPr>
            <p:ph idx="1"/>
          </p:nvPr>
        </p:nvSpPr>
        <p:spPr>
          <a:xfrm>
            <a:off x="141999" y="2348988"/>
            <a:ext cx="4507583" cy="498598"/>
          </a:xfrm>
          <a:solidFill>
            <a:srgbClr val="DEEBEC">
              <a:alpha val="74902"/>
            </a:srgbClr>
          </a:solidFill>
        </p:spPr>
        <p:txBody>
          <a:bodyPr wrap="square" anchor="ctr">
            <a:spAutoFit/>
          </a:bodyPr>
          <a:lstStyle/>
          <a:p>
            <a:pPr defTabSz="914400"/>
            <a:r>
              <a:rPr lang="es-BO" sz="1800" dirty="0"/>
              <a:t>Árboles de crecimiento rápido y/o leguminosas: (Inga, Eritrina, </a:t>
            </a:r>
            <a:r>
              <a:rPr lang="es-BO" sz="1800" dirty="0" err="1"/>
              <a:t>Gliricidia</a:t>
            </a:r>
            <a:r>
              <a:rPr lang="es-BO" sz="1800" dirty="0"/>
              <a:t>)</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13</a:t>
            </a:fld>
            <a:endParaRPr lang="es-BO" noProof="0" dirty="0"/>
          </a:p>
        </p:txBody>
      </p:sp>
      <p:sp>
        <p:nvSpPr>
          <p:cNvPr id="4" name="Rechteck 3"/>
          <p:cNvSpPr/>
          <p:nvPr/>
        </p:nvSpPr>
        <p:spPr>
          <a:xfrm>
            <a:off x="148651" y="2932538"/>
            <a:ext cx="4507582" cy="646331"/>
          </a:xfrm>
          <a:prstGeom prst="rect">
            <a:avLst/>
          </a:prstGeom>
          <a:solidFill>
            <a:srgbClr val="DEEBEC">
              <a:alpha val="74902"/>
            </a:srgbClr>
          </a:solidFill>
        </p:spPr>
        <p:txBody>
          <a:bodyPr wrap="square" anchor="ctr">
            <a:spAutoFit/>
          </a:bodyPr>
          <a:lstStyle/>
          <a:p>
            <a:r>
              <a:rPr lang="es-BO" dirty="0"/>
              <a:t>Árboles de fruta y palmeras (palta, </a:t>
            </a:r>
            <a:r>
              <a:rPr lang="es-BO" dirty="0" err="1"/>
              <a:t>guava</a:t>
            </a:r>
            <a:r>
              <a:rPr lang="es-BO" dirty="0"/>
              <a:t>, mango, cítricos, papaya,…)</a:t>
            </a:r>
          </a:p>
        </p:txBody>
      </p:sp>
      <p:sp>
        <p:nvSpPr>
          <p:cNvPr id="6" name="Rechteck 5"/>
          <p:cNvSpPr/>
          <p:nvPr/>
        </p:nvSpPr>
        <p:spPr>
          <a:xfrm>
            <a:off x="161951" y="1178975"/>
            <a:ext cx="4494282" cy="646331"/>
          </a:xfrm>
          <a:prstGeom prst="rect">
            <a:avLst/>
          </a:prstGeom>
          <a:solidFill>
            <a:srgbClr val="DEEBEC">
              <a:alpha val="74902"/>
            </a:srgbClr>
          </a:solidFill>
        </p:spPr>
        <p:txBody>
          <a:bodyPr wrap="square" anchor="ctr">
            <a:spAutoFit/>
          </a:bodyPr>
          <a:lstStyle/>
          <a:p>
            <a:r>
              <a:rPr lang="es-BO" noProof="0" dirty="0"/>
              <a:t>Árboles de madera fina (Mara/caoba, roble, quina </a:t>
            </a:r>
            <a:r>
              <a:rPr lang="es-BO" noProof="0" dirty="0" err="1"/>
              <a:t>quina</a:t>
            </a:r>
            <a:r>
              <a:rPr lang="es-BO" noProof="0" dirty="0"/>
              <a:t>, cedro...)</a:t>
            </a:r>
          </a:p>
        </p:txBody>
      </p:sp>
      <p:sp>
        <p:nvSpPr>
          <p:cNvPr id="9" name="Inhaltsplatzhalter 2"/>
          <p:cNvSpPr txBox="1">
            <a:spLocks/>
          </p:cNvSpPr>
          <p:nvPr/>
        </p:nvSpPr>
        <p:spPr>
          <a:xfrm>
            <a:off x="161951" y="3652546"/>
            <a:ext cx="4480982" cy="590931"/>
          </a:xfrm>
          <a:prstGeom prst="rect">
            <a:avLst/>
          </a:prstGeom>
          <a:solidFill>
            <a:srgbClr val="DEEBEC">
              <a:alpha val="74902"/>
            </a:srgbClr>
          </a:solidFill>
        </p:spPr>
        <p:txBody>
          <a:bodyPr wrap="square" anchor="ctr">
            <a:spAutoFit/>
          </a:bodyPr>
          <a:lstStyle>
            <a:defPPr>
              <a:defRPr lang="de-DE"/>
            </a:defPPr>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sz="1800" dirty="0"/>
              <a:t>Cultivos acompañantes y trepadores (banano, vainilla, pimienta)</a:t>
            </a:r>
          </a:p>
        </p:txBody>
      </p:sp>
      <p:sp>
        <p:nvSpPr>
          <p:cNvPr id="12" name="Rechteck 11"/>
          <p:cNvSpPr/>
          <p:nvPr/>
        </p:nvSpPr>
        <p:spPr>
          <a:xfrm>
            <a:off x="155300" y="1897827"/>
            <a:ext cx="4494282" cy="369332"/>
          </a:xfrm>
          <a:prstGeom prst="rect">
            <a:avLst/>
          </a:prstGeom>
          <a:solidFill>
            <a:srgbClr val="DEEBEC">
              <a:alpha val="74902"/>
            </a:srgbClr>
          </a:solidFill>
        </p:spPr>
        <p:txBody>
          <a:bodyPr wrap="square" anchor="ctr">
            <a:spAutoFit/>
          </a:bodyPr>
          <a:lstStyle/>
          <a:p>
            <a:r>
              <a:rPr lang="es-BO" dirty="0"/>
              <a:t>Árboles nativos de regeneración natural</a:t>
            </a:r>
          </a:p>
        </p:txBody>
      </p:sp>
      <p:sp>
        <p:nvSpPr>
          <p:cNvPr id="13" name="Inhaltsplatzhalter 2"/>
          <p:cNvSpPr txBox="1">
            <a:spLocks/>
          </p:cNvSpPr>
          <p:nvPr/>
        </p:nvSpPr>
        <p:spPr>
          <a:xfrm>
            <a:off x="155299" y="4771487"/>
            <a:ext cx="4480981" cy="590931"/>
          </a:xfrm>
          <a:prstGeom prst="rect">
            <a:avLst/>
          </a:prstGeom>
          <a:solidFill>
            <a:srgbClr val="DEEBEC">
              <a:alpha val="74902"/>
            </a:srgbClr>
          </a:solidFill>
        </p:spPr>
        <p:txBody>
          <a:bodyPr wrap="square" anchor="ctr">
            <a:spAutoFit/>
          </a:bodyPr>
          <a:lstStyle>
            <a:defPPr>
              <a:defRPr lang="de-DE"/>
            </a:defPPr>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sz="1800" dirty="0"/>
              <a:t>Cultivos acompañantes estrato bajo (palillo, jengibre, </a:t>
            </a:r>
            <a:r>
              <a:rPr lang="es-BO" sz="1800" dirty="0" err="1"/>
              <a:t>cardámomo</a:t>
            </a:r>
            <a:r>
              <a:rPr lang="es-BO" sz="1800" dirty="0"/>
              <a:t>, café)</a:t>
            </a:r>
          </a:p>
        </p:txBody>
      </p:sp>
      <p:sp>
        <p:nvSpPr>
          <p:cNvPr id="11" name="Inhaltsplatzhalter 2">
            <a:extLst>
              <a:ext uri="{FF2B5EF4-FFF2-40B4-BE49-F238E27FC236}">
                <a16:creationId xmlns:a16="http://schemas.microsoft.com/office/drawing/2014/main" id="{15384DBD-2FBD-47FD-A3BD-E30066AEBC25}"/>
              </a:ext>
            </a:extLst>
          </p:cNvPr>
          <p:cNvSpPr txBox="1">
            <a:spLocks/>
          </p:cNvSpPr>
          <p:nvPr/>
        </p:nvSpPr>
        <p:spPr>
          <a:xfrm>
            <a:off x="148651" y="4328731"/>
            <a:ext cx="1093312" cy="341632"/>
          </a:xfrm>
          <a:prstGeom prst="rect">
            <a:avLst/>
          </a:prstGeom>
          <a:solidFill>
            <a:srgbClr val="DEEBEC">
              <a:alpha val="74902"/>
            </a:srgbClr>
          </a:solidFill>
        </p:spPr>
        <p:txBody>
          <a:bodyPr wrap="square" anchor="ctr">
            <a:spAutoFit/>
          </a:bodyPr>
          <a:lstStyle>
            <a:defPPr>
              <a:defRPr lang="de-DE"/>
            </a:defPPr>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sz="1800" dirty="0"/>
              <a:t>Cacao</a:t>
            </a:r>
          </a:p>
        </p:txBody>
      </p:sp>
      <p:sp>
        <p:nvSpPr>
          <p:cNvPr id="8" name="Textfeld 7">
            <a:extLst>
              <a:ext uri="{FF2B5EF4-FFF2-40B4-BE49-F238E27FC236}">
                <a16:creationId xmlns:a16="http://schemas.microsoft.com/office/drawing/2014/main" id="{B0C2B624-3C65-33AD-CEA8-FF6BBCEE927A}"/>
              </a:ext>
            </a:extLst>
          </p:cNvPr>
          <p:cNvSpPr txBox="1"/>
          <p:nvPr/>
        </p:nvSpPr>
        <p:spPr>
          <a:xfrm>
            <a:off x="5382009" y="5753794"/>
            <a:ext cx="3191905" cy="276999"/>
          </a:xfrm>
          <a:prstGeom prst="rect">
            <a:avLst/>
          </a:prstGeom>
          <a:noFill/>
        </p:spPr>
        <p:txBody>
          <a:bodyPr wrap="square">
            <a:spAutoFit/>
          </a:bodyPr>
          <a:lstStyle/>
          <a:p>
            <a:pPr algn="r"/>
            <a:r>
              <a:rPr lang="es-ES" sz="1200" dirty="0"/>
              <a:t>Ilustración: Olivia Barrón, Johanna Rüegg (FiBL) </a:t>
            </a:r>
            <a:endParaRPr lang="de-CH" dirty="0"/>
          </a:p>
        </p:txBody>
      </p:sp>
    </p:spTree>
    <p:extLst>
      <p:ext uri="{BB962C8B-B14F-4D97-AF65-F5344CB8AC3E}">
        <p14:creationId xmlns:p14="http://schemas.microsoft.com/office/powerpoint/2010/main" val="2883511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sz="2000" noProof="0" dirty="0">
                <a:latin typeface="+mn-lt"/>
              </a:rPr>
              <a:t>Principios de la agroforestería dinámica/sintrópica/sucesional</a:t>
            </a:r>
          </a:p>
        </p:txBody>
      </p:sp>
      <p:sp>
        <p:nvSpPr>
          <p:cNvPr id="7" name="Inhaltsplatzhalter 6"/>
          <p:cNvSpPr>
            <a:spLocks noGrp="1"/>
          </p:cNvSpPr>
          <p:nvPr>
            <p:ph idx="14"/>
          </p:nvPr>
        </p:nvSpPr>
        <p:spPr>
          <a:xfrm>
            <a:off x="6019345" y="3527340"/>
            <a:ext cx="2506929" cy="2052000"/>
          </a:xfrm>
          <a:solidFill>
            <a:schemeClr val="accent1">
              <a:lumMod val="40000"/>
              <a:lumOff val="60000"/>
            </a:schemeClr>
          </a:solidFill>
        </p:spPr>
        <p:txBody>
          <a:bodyPr/>
          <a:lstStyle/>
          <a:p>
            <a:r>
              <a:rPr lang="es-BO" noProof="0" dirty="0">
                <a:solidFill>
                  <a:schemeClr val="accent1">
                    <a:lumMod val="50000"/>
                  </a:schemeClr>
                </a:solidFill>
              </a:rPr>
              <a:t>Disturbios inducidos mediante poda regular. Estratificación y aporte de biomasa al suelo (flujo de energía)</a:t>
            </a:r>
          </a:p>
        </p:txBody>
      </p:sp>
      <p:sp>
        <p:nvSpPr>
          <p:cNvPr id="8" name="Inhaltsplatzhalter 7"/>
          <p:cNvSpPr>
            <a:spLocks noGrp="1"/>
          </p:cNvSpPr>
          <p:nvPr>
            <p:ph idx="15"/>
          </p:nvPr>
        </p:nvSpPr>
        <p:spPr>
          <a:xfrm>
            <a:off x="625209" y="1268976"/>
            <a:ext cx="2506929" cy="2052000"/>
          </a:xfrm>
          <a:solidFill>
            <a:schemeClr val="accent1">
              <a:lumMod val="40000"/>
              <a:lumOff val="60000"/>
            </a:schemeClr>
          </a:solidFill>
        </p:spPr>
        <p:txBody>
          <a:bodyPr/>
          <a:lstStyle/>
          <a:p>
            <a:r>
              <a:rPr lang="es-BO" noProof="0" dirty="0">
                <a:solidFill>
                  <a:schemeClr val="accent1">
                    <a:lumMod val="50000"/>
                  </a:schemeClr>
                </a:solidFill>
              </a:rPr>
              <a:t>Respectar los principios de la vida (sinergias en vez de competencia, deshierbe selectivo y regeneración natural)</a:t>
            </a:r>
          </a:p>
        </p:txBody>
      </p:sp>
      <p:sp>
        <p:nvSpPr>
          <p:cNvPr id="9" name="Inhaltsplatzhalter 8"/>
          <p:cNvSpPr>
            <a:spLocks noGrp="1"/>
          </p:cNvSpPr>
          <p:nvPr>
            <p:ph idx="16"/>
          </p:nvPr>
        </p:nvSpPr>
        <p:spPr>
          <a:xfrm>
            <a:off x="6025884" y="1268976"/>
            <a:ext cx="2506929" cy="2052000"/>
          </a:xfrm>
          <a:solidFill>
            <a:schemeClr val="accent1">
              <a:lumMod val="40000"/>
              <a:lumOff val="60000"/>
            </a:schemeClr>
          </a:solidFill>
        </p:spPr>
        <p:txBody>
          <a:bodyPr/>
          <a:lstStyle/>
          <a:p>
            <a:r>
              <a:rPr lang="es-BO" noProof="0" dirty="0">
                <a:solidFill>
                  <a:schemeClr val="accent1">
                    <a:lumMod val="50000"/>
                  </a:schemeClr>
                </a:solidFill>
              </a:rPr>
              <a:t>Alta densidad de especies con distintos ciclos de vida y estratos</a:t>
            </a:r>
          </a:p>
        </p:txBody>
      </p:sp>
      <p:sp>
        <p:nvSpPr>
          <p:cNvPr id="10" name="Inhaltsplatzhalter 9"/>
          <p:cNvSpPr>
            <a:spLocks noGrp="1"/>
          </p:cNvSpPr>
          <p:nvPr>
            <p:ph idx="17"/>
          </p:nvPr>
        </p:nvSpPr>
        <p:spPr>
          <a:xfrm>
            <a:off x="625209" y="3528063"/>
            <a:ext cx="2506929" cy="2051277"/>
          </a:xfrm>
          <a:solidFill>
            <a:schemeClr val="accent1">
              <a:lumMod val="40000"/>
              <a:lumOff val="60000"/>
            </a:schemeClr>
          </a:solidFill>
        </p:spPr>
        <p:txBody>
          <a:bodyPr/>
          <a:lstStyle/>
          <a:p>
            <a:r>
              <a:rPr lang="es-BO" noProof="0" dirty="0">
                <a:solidFill>
                  <a:schemeClr val="accent1">
                    <a:lumMod val="50000"/>
                  </a:schemeClr>
                </a:solidFill>
              </a:rPr>
              <a:t>Sistema dinámico, cambia al largo del tiempo (procesos de sucesión de especies) y en el año</a:t>
            </a:r>
          </a:p>
        </p:txBody>
      </p:sp>
      <p:sp>
        <p:nvSpPr>
          <p:cNvPr id="11" name="Inhaltsplatzhalter 10"/>
          <p:cNvSpPr>
            <a:spLocks noGrp="1"/>
          </p:cNvSpPr>
          <p:nvPr>
            <p:ph idx="18"/>
          </p:nvPr>
        </p:nvSpPr>
        <p:spPr>
          <a:xfrm>
            <a:off x="3311525" y="3528063"/>
            <a:ext cx="2506929" cy="2051277"/>
          </a:xfrm>
          <a:solidFill>
            <a:schemeClr val="accent1">
              <a:lumMod val="40000"/>
              <a:lumOff val="60000"/>
            </a:schemeClr>
          </a:solidFill>
        </p:spPr>
        <p:txBody>
          <a:bodyPr/>
          <a:lstStyle/>
          <a:p>
            <a:r>
              <a:rPr lang="es-BO" noProof="0" dirty="0">
                <a:solidFill>
                  <a:schemeClr val="accent1">
                    <a:lumMod val="50000"/>
                  </a:schemeClr>
                </a:solidFill>
              </a:rPr>
              <a:t>Optimización del sistema entero en vez de maximización de rendimientos de cacao </a:t>
            </a:r>
          </a:p>
        </p:txBody>
      </p:sp>
      <p:sp>
        <p:nvSpPr>
          <p:cNvPr id="12" name="Inhaltsplatzhalter 11"/>
          <p:cNvSpPr>
            <a:spLocks noGrp="1"/>
          </p:cNvSpPr>
          <p:nvPr>
            <p:ph idx="19"/>
          </p:nvPr>
        </p:nvSpPr>
        <p:spPr>
          <a:xfrm>
            <a:off x="3325546" y="1279378"/>
            <a:ext cx="2506929" cy="2051277"/>
          </a:xfrm>
          <a:solidFill>
            <a:schemeClr val="accent1">
              <a:lumMod val="40000"/>
              <a:lumOff val="60000"/>
            </a:schemeClr>
          </a:solidFill>
        </p:spPr>
        <p:txBody>
          <a:bodyPr/>
          <a:lstStyle/>
          <a:p>
            <a:r>
              <a:rPr lang="es-BO" noProof="0" dirty="0">
                <a:solidFill>
                  <a:schemeClr val="accent1">
                    <a:lumMod val="50000"/>
                  </a:schemeClr>
                </a:solidFill>
              </a:rPr>
              <a:t>El humano como parte de su entorno</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14</a:t>
            </a:fld>
            <a:endParaRPr lang="es-BO" noProof="0" dirty="0"/>
          </a:p>
        </p:txBody>
      </p:sp>
    </p:spTree>
    <p:extLst>
      <p:ext uri="{BB962C8B-B14F-4D97-AF65-F5344CB8AC3E}">
        <p14:creationId xmlns:p14="http://schemas.microsoft.com/office/powerpoint/2010/main" val="3231091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latin typeface="+mn-lt"/>
              </a:rPr>
              <a:t>Sucesión de especies: Cultivos en AF dinámicos jóvenes</a:t>
            </a:r>
          </a:p>
        </p:txBody>
      </p:sp>
      <p:sp>
        <p:nvSpPr>
          <p:cNvPr id="5" name="Foliennummernplatzhalter 4"/>
          <p:cNvSpPr>
            <a:spLocks noGrp="1"/>
          </p:cNvSpPr>
          <p:nvPr>
            <p:ph type="sldNum" sz="quarter" idx="4"/>
          </p:nvPr>
        </p:nvSpPr>
        <p:spPr>
          <a:xfrm>
            <a:off x="7734274" y="6247183"/>
            <a:ext cx="792000" cy="360000"/>
          </a:xfrm>
        </p:spPr>
        <p:txBody>
          <a:bodyPr/>
          <a:lstStyle/>
          <a:p>
            <a:fld id="{B295DEAF-E952-4796-AAEE-4201E40CA590}" type="slidenum">
              <a:rPr lang="es-BO" noProof="0" smtClean="0"/>
              <a:pPr/>
              <a:t>15</a:t>
            </a:fld>
            <a:endParaRPr lang="es-BO" noProof="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0321" y="4276420"/>
            <a:ext cx="505445" cy="496387"/>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734060">
            <a:off x="1359574" y="4011909"/>
            <a:ext cx="431115" cy="862229"/>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79682" y="4190013"/>
            <a:ext cx="743471" cy="97203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57577">
            <a:off x="3520701" y="4081893"/>
            <a:ext cx="625055" cy="798147"/>
          </a:xfrm>
          <a:prstGeom prst="rect">
            <a:avLst/>
          </a:prstGeom>
        </p:spPr>
      </p:pic>
      <p:pic>
        <p:nvPicPr>
          <p:cNvPr id="11" name="Grafik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41200">
            <a:off x="4011143" y="4614937"/>
            <a:ext cx="926138" cy="640594"/>
          </a:xfrm>
          <a:prstGeom prst="rect">
            <a:avLst/>
          </a:prstGeom>
        </p:spPr>
      </p:pic>
      <p:pic>
        <p:nvPicPr>
          <p:cNvPr id="12" name="Grafik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3960" y="4451267"/>
            <a:ext cx="666220" cy="769195"/>
          </a:xfrm>
          <a:prstGeom prst="rect">
            <a:avLst/>
          </a:prstGeom>
        </p:spPr>
      </p:pic>
      <p:pic>
        <p:nvPicPr>
          <p:cNvPr id="13" name="Grafik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3632" y="4883028"/>
            <a:ext cx="1018867" cy="793540"/>
          </a:xfrm>
          <a:prstGeom prst="rect">
            <a:avLst/>
          </a:prstGeom>
        </p:spPr>
      </p:pic>
      <p:pic>
        <p:nvPicPr>
          <p:cNvPr id="14" name="Grafik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40277" y="4755984"/>
            <a:ext cx="797785" cy="947630"/>
          </a:xfrm>
          <a:prstGeom prst="rect">
            <a:avLst/>
          </a:prstGeom>
        </p:spPr>
      </p:pic>
      <p:pic>
        <p:nvPicPr>
          <p:cNvPr id="15" name="Grafik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3215" y="5052806"/>
            <a:ext cx="603751" cy="529316"/>
          </a:xfrm>
          <a:prstGeom prst="rect">
            <a:avLst/>
          </a:prstGeom>
        </p:spPr>
      </p:pic>
      <p:cxnSp>
        <p:nvCxnSpPr>
          <p:cNvPr id="17" name="Gerade Verbindung mit Pfeil 16">
            <a:extLst>
              <a:ext uri="{FF2B5EF4-FFF2-40B4-BE49-F238E27FC236}">
                <a16:creationId xmlns:a16="http://schemas.microsoft.com/office/drawing/2014/main" id="{6530E010-A4D7-445A-ABD9-67F16AC488A5}"/>
              </a:ext>
            </a:extLst>
          </p:cNvPr>
          <p:cNvCxnSpPr/>
          <p:nvPr/>
        </p:nvCxnSpPr>
        <p:spPr>
          <a:xfrm>
            <a:off x="723330" y="5769026"/>
            <a:ext cx="7560084" cy="0"/>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Rechteck 19">
            <a:extLst>
              <a:ext uri="{FF2B5EF4-FFF2-40B4-BE49-F238E27FC236}">
                <a16:creationId xmlns:a16="http://schemas.microsoft.com/office/drawing/2014/main" id="{F8E1FF9B-A4F0-4AAD-86F4-1A330DA261A9}"/>
              </a:ext>
            </a:extLst>
          </p:cNvPr>
          <p:cNvSpPr/>
          <p:nvPr/>
        </p:nvSpPr>
        <p:spPr>
          <a:xfrm>
            <a:off x="12685609" y="7320222"/>
            <a:ext cx="208220" cy="312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sz="1273" noProof="0" dirty="0"/>
          </a:p>
        </p:txBody>
      </p:sp>
      <p:pic>
        <p:nvPicPr>
          <p:cNvPr id="21" name="Grafik 20">
            <a:extLst>
              <a:ext uri="{FF2B5EF4-FFF2-40B4-BE49-F238E27FC236}">
                <a16:creationId xmlns:a16="http://schemas.microsoft.com/office/drawing/2014/main" id="{94B0425F-A127-4256-86C5-E705F2853F8A}"/>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26440" b="7086"/>
          <a:stretch/>
        </p:blipFill>
        <p:spPr>
          <a:xfrm>
            <a:off x="617725" y="1109036"/>
            <a:ext cx="7771294" cy="2906827"/>
          </a:xfrm>
          <a:prstGeom prst="rect">
            <a:avLst/>
          </a:prstGeom>
        </p:spPr>
      </p:pic>
      <p:sp>
        <p:nvSpPr>
          <p:cNvPr id="22" name="Rechteck 21">
            <a:extLst>
              <a:ext uri="{FF2B5EF4-FFF2-40B4-BE49-F238E27FC236}">
                <a16:creationId xmlns:a16="http://schemas.microsoft.com/office/drawing/2014/main" id="{32397126-3D6F-4F5D-9D1E-3939402EF1E6}"/>
              </a:ext>
            </a:extLst>
          </p:cNvPr>
          <p:cNvSpPr/>
          <p:nvPr/>
        </p:nvSpPr>
        <p:spPr>
          <a:xfrm>
            <a:off x="617724" y="908972"/>
            <a:ext cx="1798692" cy="481443"/>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1600" noProof="0" dirty="0">
                <a:solidFill>
                  <a:schemeClr val="tx1"/>
                </a:solidFill>
              </a:rPr>
              <a:t>Pioneros</a:t>
            </a:r>
          </a:p>
        </p:txBody>
      </p:sp>
      <p:sp>
        <p:nvSpPr>
          <p:cNvPr id="23" name="Rechteck 22">
            <a:extLst>
              <a:ext uri="{FF2B5EF4-FFF2-40B4-BE49-F238E27FC236}">
                <a16:creationId xmlns:a16="http://schemas.microsoft.com/office/drawing/2014/main" id="{61AF3CEA-F82B-4A78-9D3B-D340C579CCFB}"/>
              </a:ext>
            </a:extLst>
          </p:cNvPr>
          <p:cNvSpPr/>
          <p:nvPr/>
        </p:nvSpPr>
        <p:spPr>
          <a:xfrm>
            <a:off x="2416416" y="908972"/>
            <a:ext cx="1908278" cy="48144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1600" noProof="0" dirty="0">
                <a:solidFill>
                  <a:schemeClr val="tx1"/>
                </a:solidFill>
              </a:rPr>
              <a:t>Secundarios I</a:t>
            </a:r>
          </a:p>
        </p:txBody>
      </p:sp>
      <p:sp>
        <p:nvSpPr>
          <p:cNvPr id="24" name="Rechteck 23">
            <a:extLst>
              <a:ext uri="{FF2B5EF4-FFF2-40B4-BE49-F238E27FC236}">
                <a16:creationId xmlns:a16="http://schemas.microsoft.com/office/drawing/2014/main" id="{47DA0A6A-BC37-4CB5-81D5-81B4D18031D8}"/>
              </a:ext>
            </a:extLst>
          </p:cNvPr>
          <p:cNvSpPr/>
          <p:nvPr/>
        </p:nvSpPr>
        <p:spPr>
          <a:xfrm>
            <a:off x="4324694" y="908973"/>
            <a:ext cx="1234122" cy="47075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1200" noProof="0" dirty="0">
                <a:solidFill>
                  <a:schemeClr val="tx1"/>
                </a:solidFill>
              </a:rPr>
              <a:t>Secundarios II</a:t>
            </a:r>
          </a:p>
        </p:txBody>
      </p:sp>
      <p:sp>
        <p:nvSpPr>
          <p:cNvPr id="25" name="Rechteck 24">
            <a:extLst>
              <a:ext uri="{FF2B5EF4-FFF2-40B4-BE49-F238E27FC236}">
                <a16:creationId xmlns:a16="http://schemas.microsoft.com/office/drawing/2014/main" id="{881926B3-6370-40C0-85FB-F7CF834CD992}"/>
              </a:ext>
            </a:extLst>
          </p:cNvPr>
          <p:cNvSpPr/>
          <p:nvPr/>
        </p:nvSpPr>
        <p:spPr>
          <a:xfrm>
            <a:off x="5558816" y="908972"/>
            <a:ext cx="1149622" cy="48144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1200" noProof="0" dirty="0">
                <a:solidFill>
                  <a:schemeClr val="tx1"/>
                </a:solidFill>
              </a:rPr>
              <a:t>Secundarios III</a:t>
            </a:r>
          </a:p>
        </p:txBody>
      </p:sp>
      <p:sp>
        <p:nvSpPr>
          <p:cNvPr id="26" name="Rechteck 25">
            <a:extLst>
              <a:ext uri="{FF2B5EF4-FFF2-40B4-BE49-F238E27FC236}">
                <a16:creationId xmlns:a16="http://schemas.microsoft.com/office/drawing/2014/main" id="{36211364-EBD2-4786-8712-D4017C87434F}"/>
              </a:ext>
            </a:extLst>
          </p:cNvPr>
          <p:cNvSpPr/>
          <p:nvPr/>
        </p:nvSpPr>
        <p:spPr>
          <a:xfrm>
            <a:off x="6708437" y="908973"/>
            <a:ext cx="1680581" cy="46568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1600" noProof="0" dirty="0"/>
              <a:t>Primarios</a:t>
            </a:r>
          </a:p>
        </p:txBody>
      </p:sp>
      <p:pic>
        <p:nvPicPr>
          <p:cNvPr id="28" name="Grafik 27">
            <a:extLst>
              <a:ext uri="{FF2B5EF4-FFF2-40B4-BE49-F238E27FC236}">
                <a16:creationId xmlns:a16="http://schemas.microsoft.com/office/drawing/2014/main" id="{E4D9AAB3-9077-4ED5-8C67-CD9B633ACBC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7580514" y="4716089"/>
            <a:ext cx="533428" cy="859283"/>
          </a:xfrm>
          <a:prstGeom prst="rect">
            <a:avLst/>
          </a:prstGeom>
        </p:spPr>
      </p:pic>
      <p:pic>
        <p:nvPicPr>
          <p:cNvPr id="30" name="Grafik 29">
            <a:extLst>
              <a:ext uri="{FF2B5EF4-FFF2-40B4-BE49-F238E27FC236}">
                <a16:creationId xmlns:a16="http://schemas.microsoft.com/office/drawing/2014/main" id="{2117CD83-EF30-46E5-B1A3-BBCD6ED0ADE1}"/>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20495" t="7671" r="30999" b="-7671"/>
          <a:stretch/>
        </p:blipFill>
        <p:spPr>
          <a:xfrm>
            <a:off x="6081635" y="4274348"/>
            <a:ext cx="836497" cy="1163784"/>
          </a:xfrm>
          <a:prstGeom prst="rect">
            <a:avLst/>
          </a:prstGeom>
        </p:spPr>
      </p:pic>
      <p:pic>
        <p:nvPicPr>
          <p:cNvPr id="32" name="Grafik 31">
            <a:extLst>
              <a:ext uri="{FF2B5EF4-FFF2-40B4-BE49-F238E27FC236}">
                <a16:creationId xmlns:a16="http://schemas.microsoft.com/office/drawing/2014/main" id="{0CF315CC-5A3B-4680-85D6-E72EF2FD7BC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341179" y="4515850"/>
            <a:ext cx="971618" cy="704612"/>
          </a:xfrm>
          <a:prstGeom prst="rect">
            <a:avLst/>
          </a:prstGeom>
        </p:spPr>
      </p:pic>
      <p:pic>
        <p:nvPicPr>
          <p:cNvPr id="34" name="Grafik 33">
            <a:extLst>
              <a:ext uri="{FF2B5EF4-FFF2-40B4-BE49-F238E27FC236}">
                <a16:creationId xmlns:a16="http://schemas.microsoft.com/office/drawing/2014/main" id="{E52D9619-251B-4ACC-9383-AA2143D68E0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863691" y="4133863"/>
            <a:ext cx="624841" cy="722377"/>
          </a:xfrm>
          <a:prstGeom prst="rect">
            <a:avLst/>
          </a:prstGeom>
        </p:spPr>
      </p:pic>
      <p:pic>
        <p:nvPicPr>
          <p:cNvPr id="36" name="Grafik 35">
            <a:extLst>
              <a:ext uri="{FF2B5EF4-FFF2-40B4-BE49-F238E27FC236}">
                <a16:creationId xmlns:a16="http://schemas.microsoft.com/office/drawing/2014/main" id="{B10C2555-4012-479B-8166-96CD1241BC5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885226" y="4911349"/>
            <a:ext cx="698768" cy="789686"/>
          </a:xfrm>
          <a:prstGeom prst="rect">
            <a:avLst/>
          </a:prstGeom>
        </p:spPr>
      </p:pic>
      <p:pic>
        <p:nvPicPr>
          <p:cNvPr id="37" name="Grafik 36">
            <a:extLst>
              <a:ext uri="{FF2B5EF4-FFF2-40B4-BE49-F238E27FC236}">
                <a16:creationId xmlns:a16="http://schemas.microsoft.com/office/drawing/2014/main" id="{3D6BFC9E-02CE-47AC-BD65-8BFBEA2DD1E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003919" y="4369272"/>
            <a:ext cx="624841" cy="722377"/>
          </a:xfrm>
          <a:prstGeom prst="rect">
            <a:avLst/>
          </a:prstGeom>
        </p:spPr>
      </p:pic>
      <p:sp>
        <p:nvSpPr>
          <p:cNvPr id="4" name="Textfeld 3">
            <a:extLst>
              <a:ext uri="{FF2B5EF4-FFF2-40B4-BE49-F238E27FC236}">
                <a16:creationId xmlns:a16="http://schemas.microsoft.com/office/drawing/2014/main" id="{88808184-C095-C85C-0474-659F43E27FE9}"/>
              </a:ext>
            </a:extLst>
          </p:cNvPr>
          <p:cNvSpPr txBox="1"/>
          <p:nvPr/>
        </p:nvSpPr>
        <p:spPr>
          <a:xfrm>
            <a:off x="6035947" y="4008725"/>
            <a:ext cx="2448599" cy="276999"/>
          </a:xfrm>
          <a:prstGeom prst="rect">
            <a:avLst/>
          </a:prstGeom>
          <a:noFill/>
        </p:spPr>
        <p:txBody>
          <a:bodyPr wrap="square">
            <a:spAutoFit/>
          </a:bodyPr>
          <a:lstStyle>
            <a:defPPr>
              <a:defRPr lang="de-DE"/>
            </a:defPPr>
            <a:lvl1pPr algn="r">
              <a:defRPr sz="1200"/>
            </a:lvl1pPr>
          </a:lstStyle>
          <a:p>
            <a:r>
              <a:rPr lang="es-ES" dirty="0"/>
              <a:t> Ilustración: Joachim Milz (ECOTOP) </a:t>
            </a:r>
            <a:endParaRPr lang="de-CH" dirty="0"/>
          </a:p>
        </p:txBody>
      </p:sp>
      <p:sp>
        <p:nvSpPr>
          <p:cNvPr id="16" name="Textfeld 15">
            <a:extLst>
              <a:ext uri="{FF2B5EF4-FFF2-40B4-BE49-F238E27FC236}">
                <a16:creationId xmlns:a16="http://schemas.microsoft.com/office/drawing/2014/main" id="{774EF094-2431-09E0-4269-EF33ACC7B317}"/>
              </a:ext>
            </a:extLst>
          </p:cNvPr>
          <p:cNvSpPr txBox="1"/>
          <p:nvPr/>
        </p:nvSpPr>
        <p:spPr>
          <a:xfrm>
            <a:off x="3870043" y="5942032"/>
            <a:ext cx="4572000" cy="276999"/>
          </a:xfrm>
          <a:prstGeom prst="rect">
            <a:avLst/>
          </a:prstGeom>
          <a:noFill/>
        </p:spPr>
        <p:txBody>
          <a:bodyPr wrap="square">
            <a:spAutoFit/>
          </a:bodyPr>
          <a:lstStyle/>
          <a:p>
            <a:pPr algn="r"/>
            <a:r>
              <a:rPr lang="es-ES" sz="1200" dirty="0"/>
              <a:t> Ilustraciones: Johanna Rüegg (FiBL) </a:t>
            </a:r>
            <a:endParaRPr lang="de-CH" dirty="0"/>
          </a:p>
        </p:txBody>
      </p:sp>
    </p:spTree>
    <p:extLst>
      <p:ext uri="{BB962C8B-B14F-4D97-AF65-F5344CB8AC3E}">
        <p14:creationId xmlns:p14="http://schemas.microsoft.com/office/powerpoint/2010/main" val="2338921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4CA3D-14B7-49B0-BEBE-090086FEBF66}"/>
              </a:ext>
            </a:extLst>
          </p:cNvPr>
          <p:cNvSpPr>
            <a:spLocks noGrp="1"/>
          </p:cNvSpPr>
          <p:nvPr>
            <p:ph type="title"/>
          </p:nvPr>
        </p:nvSpPr>
        <p:spPr>
          <a:xfrm>
            <a:off x="617725" y="2888994"/>
            <a:ext cx="7908549" cy="629700"/>
          </a:xfrm>
        </p:spPr>
        <p:txBody>
          <a:bodyPr/>
          <a:lstStyle/>
          <a:p>
            <a:r>
              <a:rPr lang="es-BO" noProof="0" dirty="0"/>
              <a:t>Beneficios y desafíos de diferentes sistemas AF</a:t>
            </a:r>
          </a:p>
        </p:txBody>
      </p:sp>
      <p:sp>
        <p:nvSpPr>
          <p:cNvPr id="5" name="Foliennummernplatzhalter 4">
            <a:extLst>
              <a:ext uri="{FF2B5EF4-FFF2-40B4-BE49-F238E27FC236}">
                <a16:creationId xmlns:a16="http://schemas.microsoft.com/office/drawing/2014/main" id="{1D465CCE-D658-491B-A002-B1DB8A00E4FE}"/>
              </a:ext>
            </a:extLst>
          </p:cNvPr>
          <p:cNvSpPr>
            <a:spLocks noGrp="1"/>
          </p:cNvSpPr>
          <p:nvPr>
            <p:ph type="sldNum" sz="quarter" idx="4"/>
          </p:nvPr>
        </p:nvSpPr>
        <p:spPr/>
        <p:txBody>
          <a:bodyPr/>
          <a:lstStyle/>
          <a:p>
            <a:fld id="{B295DEAF-E952-4796-AAEE-4201E40CA590}" type="slidenum">
              <a:rPr lang="es-BO" noProof="0" smtClean="0"/>
              <a:pPr/>
              <a:t>16</a:t>
            </a:fld>
            <a:endParaRPr lang="es-BO" noProof="0" dirty="0"/>
          </a:p>
        </p:txBody>
      </p:sp>
    </p:spTree>
    <p:extLst>
      <p:ext uri="{BB962C8B-B14F-4D97-AF65-F5344CB8AC3E}">
        <p14:creationId xmlns:p14="http://schemas.microsoft.com/office/powerpoint/2010/main" val="493680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latin typeface="+mn-lt"/>
              </a:rPr>
              <a:t>AF simple para cacao</a:t>
            </a:r>
          </a:p>
        </p:txBody>
      </p:sp>
      <p:sp>
        <p:nvSpPr>
          <p:cNvPr id="3" name="Inhaltsplatzhalter 2"/>
          <p:cNvSpPr>
            <a:spLocks noGrp="1"/>
          </p:cNvSpPr>
          <p:nvPr>
            <p:ph idx="1"/>
          </p:nvPr>
        </p:nvSpPr>
        <p:spPr>
          <a:xfrm>
            <a:off x="617725" y="1006143"/>
            <a:ext cx="3852000" cy="4309944"/>
          </a:xfrm>
        </p:spPr>
        <p:txBody>
          <a:bodyPr/>
          <a:lstStyle/>
          <a:p>
            <a:endParaRPr lang="es-BO" sz="1800" noProof="0" dirty="0"/>
          </a:p>
          <a:p>
            <a:endParaRPr lang="es-BO" sz="1800" noProof="0" dirty="0"/>
          </a:p>
        </p:txBody>
      </p:sp>
      <p:sp>
        <p:nvSpPr>
          <p:cNvPr id="6" name="Inhaltsplatzhalter 5"/>
          <p:cNvSpPr>
            <a:spLocks noGrp="1"/>
          </p:cNvSpPr>
          <p:nvPr>
            <p:ph idx="13"/>
          </p:nvPr>
        </p:nvSpPr>
        <p:spPr>
          <a:xfrm>
            <a:off x="648628" y="908972"/>
            <a:ext cx="3852000" cy="4309944"/>
          </a:xfrm>
        </p:spPr>
        <p:txBody>
          <a:bodyPr/>
          <a:lstStyle/>
          <a:p>
            <a:r>
              <a:rPr lang="es-BO" sz="1800" b="1" noProof="0" dirty="0"/>
              <a:t>Beneficios</a:t>
            </a:r>
            <a:r>
              <a:rPr lang="es-BO" sz="1800" noProof="0" dirty="0"/>
              <a:t>:</a:t>
            </a:r>
          </a:p>
          <a:p>
            <a:pPr marL="285750" indent="-285750">
              <a:buFont typeface="Wingdings" panose="05000000000000000000" pitchFamily="2" charset="2"/>
              <a:buChar char="q"/>
            </a:pPr>
            <a:r>
              <a:rPr lang="es-BO" sz="1800" dirty="0"/>
              <a:t>S</a:t>
            </a:r>
            <a:r>
              <a:rPr lang="es-BO" sz="1800" noProof="0" dirty="0" err="1"/>
              <a:t>ombra</a:t>
            </a:r>
            <a:r>
              <a:rPr lang="es-BO" sz="1800" noProof="0" dirty="0"/>
              <a:t> ligera</a:t>
            </a:r>
          </a:p>
          <a:p>
            <a:pPr marL="285750" indent="-285750">
              <a:buFont typeface="Wingdings" panose="05000000000000000000" pitchFamily="2" charset="2"/>
              <a:buChar char="q"/>
            </a:pPr>
            <a:r>
              <a:rPr lang="es-BO" sz="1800" dirty="0"/>
              <a:t>P</a:t>
            </a:r>
            <a:r>
              <a:rPr lang="es-BO" sz="1800" noProof="0" dirty="0" err="1"/>
              <a:t>rotección</a:t>
            </a:r>
            <a:r>
              <a:rPr lang="es-BO" sz="1800" noProof="0" dirty="0"/>
              <a:t> del suelo</a:t>
            </a:r>
          </a:p>
          <a:p>
            <a:pPr marL="285750" indent="-285750">
              <a:buFont typeface="Wingdings" panose="05000000000000000000" pitchFamily="2" charset="2"/>
              <a:buChar char="q"/>
            </a:pPr>
            <a:r>
              <a:rPr lang="es-BO" sz="1800" dirty="0"/>
              <a:t>A</a:t>
            </a:r>
            <a:r>
              <a:rPr lang="es-BO" sz="1800" noProof="0" dirty="0"/>
              <a:t>porte ligero de nutrientes al suelo</a:t>
            </a:r>
          </a:p>
          <a:p>
            <a:pPr marL="285750" indent="-285750">
              <a:buFont typeface="Wingdings" panose="05000000000000000000" pitchFamily="2" charset="2"/>
              <a:buChar char="q"/>
            </a:pPr>
            <a:r>
              <a:rPr lang="es-BO" sz="1800" dirty="0"/>
              <a:t>Dependiendo de las especies se pueden incluir á</a:t>
            </a:r>
            <a:r>
              <a:rPr lang="es-BO" sz="1800" noProof="0" dirty="0" err="1"/>
              <a:t>rboles</a:t>
            </a:r>
            <a:r>
              <a:rPr lang="es-BO" sz="1800" noProof="0" dirty="0"/>
              <a:t> melíferos, leña, madera fina</a:t>
            </a:r>
          </a:p>
          <a:p>
            <a:pPr marL="285750" indent="-285750">
              <a:buFont typeface="Wingdings" panose="05000000000000000000" pitchFamily="2" charset="2"/>
              <a:buChar char="q"/>
            </a:pPr>
            <a:r>
              <a:rPr lang="es-BO" sz="1800" dirty="0"/>
              <a:t>A</a:t>
            </a:r>
            <a:r>
              <a:rPr lang="es-BO" sz="1800" noProof="0" dirty="0" err="1"/>
              <a:t>pto</a:t>
            </a:r>
            <a:r>
              <a:rPr lang="es-BO" sz="1800" noProof="0" dirty="0"/>
              <a:t> para una densidad alta de cacao </a:t>
            </a:r>
          </a:p>
          <a:p>
            <a:endParaRPr lang="es-BO" sz="1800" noProof="0" dirty="0"/>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17</a:t>
            </a:fld>
            <a:endParaRPr lang="es-BO" noProof="0" dirty="0"/>
          </a:p>
        </p:txBody>
      </p:sp>
      <p:sp>
        <p:nvSpPr>
          <p:cNvPr id="8" name="Inhaltsplatzhalter 2"/>
          <p:cNvSpPr txBox="1">
            <a:spLocks/>
          </p:cNvSpPr>
          <p:nvPr/>
        </p:nvSpPr>
        <p:spPr>
          <a:xfrm>
            <a:off x="4702228" y="908972"/>
            <a:ext cx="3852000" cy="4309944"/>
          </a:xfrm>
          <a:prstGeom prst="rect">
            <a:avLst/>
          </a:prstGeom>
        </p:spPr>
        <p:txBody>
          <a:bodyPr vert="horz" lIns="0" tIns="0" rIns="0" bIns="0" rtlCol="0">
            <a:noAutofit/>
          </a:bodyPr>
          <a:lstStyle>
            <a:lvl1pPr marL="0" marR="0" indent="0" algn="ctr"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s-BO" sz="1800" b="1" noProof="0" dirty="0"/>
              <a:t>Desafíos:</a:t>
            </a:r>
          </a:p>
          <a:p>
            <a:pPr marL="285750" indent="-285750" algn="l">
              <a:buFont typeface="Wingdings" panose="05000000000000000000" pitchFamily="2" charset="2"/>
              <a:buChar char="q"/>
            </a:pPr>
            <a:r>
              <a:rPr lang="es-BO" sz="1800" noProof="0" dirty="0"/>
              <a:t>La densidad reducida de árboles significa menor resiliencia al cambio climático, menor biodiversidad y funciones que equilibran el sistema</a:t>
            </a:r>
          </a:p>
          <a:p>
            <a:pPr marL="285750" indent="-285750" algn="l">
              <a:buFont typeface="Wingdings" panose="05000000000000000000" pitchFamily="2" charset="2"/>
              <a:buChar char="q"/>
            </a:pPr>
            <a:r>
              <a:rPr lang="es-BO" sz="1800" noProof="0" dirty="0"/>
              <a:t>Especies de bosque secundario llegan a su fin de vida después de 10 a 15 años </a:t>
            </a:r>
            <a:r>
              <a:rPr lang="es-BO" sz="1800" noProof="0" dirty="0">
                <a:sym typeface="Wingdings" panose="05000000000000000000" pitchFamily="2" charset="2"/>
              </a:rPr>
              <a:t> se queda sin sombra</a:t>
            </a:r>
          </a:p>
          <a:p>
            <a:pPr marL="285750" indent="-285750" algn="l">
              <a:buFont typeface="Wingdings" panose="05000000000000000000" pitchFamily="2" charset="2"/>
              <a:buChar char="q"/>
            </a:pPr>
            <a:r>
              <a:rPr lang="es-BO" sz="1800" dirty="0">
                <a:sym typeface="Wingdings" panose="05000000000000000000" pitchFamily="2" charset="2"/>
              </a:rPr>
              <a:t>En el caso de mortalidad de árboles, se quedan grandes partes sin sombra</a:t>
            </a:r>
            <a:endParaRPr lang="es-BO" sz="1800" noProof="0" dirty="0">
              <a:sym typeface="Wingdings" panose="05000000000000000000" pitchFamily="2" charset="2"/>
            </a:endParaRPr>
          </a:p>
          <a:p>
            <a:pPr marL="285750" indent="-285750" algn="l">
              <a:buFont typeface="Wingdings" panose="05000000000000000000" pitchFamily="2" charset="2"/>
              <a:buChar char="q"/>
            </a:pPr>
            <a:r>
              <a:rPr lang="es-BO" sz="1800" noProof="0" dirty="0">
                <a:sym typeface="Wingdings" panose="05000000000000000000" pitchFamily="2" charset="2"/>
              </a:rPr>
              <a:t>Se necesita fertilización con insumos externos</a:t>
            </a:r>
          </a:p>
          <a:p>
            <a:pPr marL="285750" indent="-285750" algn="l">
              <a:buFont typeface="Wingdings" panose="05000000000000000000" pitchFamily="2" charset="2"/>
              <a:buChar char="q"/>
            </a:pPr>
            <a:r>
              <a:rPr lang="es-BO" sz="1800" noProof="0" dirty="0">
                <a:sym typeface="Wingdings" panose="05000000000000000000" pitchFamily="2" charset="2"/>
              </a:rPr>
              <a:t>No hay ingresos adicionales aparte del cacao</a:t>
            </a:r>
            <a:endParaRPr lang="es-BO" sz="1800" noProof="0" dirty="0"/>
          </a:p>
          <a:p>
            <a:pPr algn="l"/>
            <a:endParaRPr lang="es-BO" sz="1800" noProof="0" dirty="0"/>
          </a:p>
        </p:txBody>
      </p:sp>
      <p:pic>
        <p:nvPicPr>
          <p:cNvPr id="10" name="Grafik 9">
            <a:extLst>
              <a:ext uri="{FF2B5EF4-FFF2-40B4-BE49-F238E27FC236}">
                <a16:creationId xmlns:a16="http://schemas.microsoft.com/office/drawing/2014/main" id="{DFFF4359-304C-4208-A6FB-C6CF5EB62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645" y="3609002"/>
            <a:ext cx="3632160" cy="2109856"/>
          </a:xfrm>
          <a:prstGeom prst="rect">
            <a:avLst/>
          </a:prstGeom>
        </p:spPr>
      </p:pic>
      <p:sp>
        <p:nvSpPr>
          <p:cNvPr id="7" name="Textfeld 6">
            <a:extLst>
              <a:ext uri="{FF2B5EF4-FFF2-40B4-BE49-F238E27FC236}">
                <a16:creationId xmlns:a16="http://schemas.microsoft.com/office/drawing/2014/main" id="{734C268A-D7D9-6D96-565E-12F78F9F1115}"/>
              </a:ext>
            </a:extLst>
          </p:cNvPr>
          <p:cNvSpPr txBox="1"/>
          <p:nvPr/>
        </p:nvSpPr>
        <p:spPr>
          <a:xfrm>
            <a:off x="1915517" y="5778917"/>
            <a:ext cx="2527784" cy="276999"/>
          </a:xfrm>
          <a:prstGeom prst="rect">
            <a:avLst/>
          </a:prstGeom>
          <a:noFill/>
        </p:spPr>
        <p:txBody>
          <a:bodyPr wrap="square">
            <a:spAutoFit/>
          </a:bodyPr>
          <a:lstStyle/>
          <a:p>
            <a:pPr algn="r"/>
            <a:r>
              <a:rPr lang="es-ES" sz="1200" dirty="0"/>
              <a:t>Ilustración: Olivia Barrón y FiBL </a:t>
            </a:r>
            <a:endParaRPr lang="de-CH" dirty="0"/>
          </a:p>
        </p:txBody>
      </p:sp>
    </p:spTree>
    <p:extLst>
      <p:ext uri="{BB962C8B-B14F-4D97-AF65-F5344CB8AC3E}">
        <p14:creationId xmlns:p14="http://schemas.microsoft.com/office/powerpoint/2010/main" val="995840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latin typeface="+mn-lt"/>
              </a:rPr>
              <a:t>AF diverso para cacao</a:t>
            </a:r>
          </a:p>
        </p:txBody>
      </p:sp>
      <p:sp>
        <p:nvSpPr>
          <p:cNvPr id="3" name="Inhaltsplatzhalter 2"/>
          <p:cNvSpPr>
            <a:spLocks noGrp="1"/>
          </p:cNvSpPr>
          <p:nvPr>
            <p:ph idx="1"/>
          </p:nvPr>
        </p:nvSpPr>
        <p:spPr>
          <a:xfrm>
            <a:off x="4494442" y="1526363"/>
            <a:ext cx="4140815" cy="4164315"/>
          </a:xfrm>
        </p:spPr>
        <p:txBody>
          <a:bodyPr/>
          <a:lstStyle/>
          <a:p>
            <a:r>
              <a:rPr lang="es-BO" sz="1800" b="1" noProof="0" dirty="0"/>
              <a:t>Desafíos:</a:t>
            </a:r>
          </a:p>
          <a:p>
            <a:pPr marL="285750" indent="-285750">
              <a:buFont typeface="Wingdings" panose="05000000000000000000" pitchFamily="2" charset="2"/>
              <a:buChar char="q"/>
            </a:pPr>
            <a:r>
              <a:rPr lang="es-BO" sz="1800" noProof="0" dirty="0">
                <a:sym typeface="Wingdings" panose="05000000000000000000" pitchFamily="2" charset="2"/>
              </a:rPr>
              <a:t>Puede ser necesario de disminuir la densidad de cacao</a:t>
            </a:r>
          </a:p>
          <a:p>
            <a:pPr marL="285750" indent="-285750">
              <a:buFont typeface="Wingdings" panose="05000000000000000000" pitchFamily="2" charset="2"/>
              <a:buChar char="q"/>
            </a:pPr>
            <a:r>
              <a:rPr lang="es-BO" sz="1800" dirty="0">
                <a:sym typeface="Wingdings" panose="05000000000000000000" pitchFamily="2" charset="2"/>
              </a:rPr>
              <a:t>El rendimiento de cacao puede ser más bajo</a:t>
            </a:r>
            <a:endParaRPr lang="es-BO" sz="1800" noProof="0" dirty="0">
              <a:sym typeface="Wingdings" panose="05000000000000000000" pitchFamily="2" charset="2"/>
            </a:endParaRPr>
          </a:p>
          <a:p>
            <a:pPr marL="285750" indent="-285750">
              <a:buFont typeface="Wingdings" panose="05000000000000000000" pitchFamily="2" charset="2"/>
              <a:buChar char="q"/>
            </a:pPr>
            <a:r>
              <a:rPr lang="es-BO" sz="1800" dirty="0"/>
              <a:t>Cada cultivo adicional necesita mano de obra, conocimiento en su manejo y oportunidades de mercado</a:t>
            </a:r>
            <a:endParaRPr lang="es-BO" sz="1800" noProof="0" dirty="0">
              <a:sym typeface="Wingdings" panose="05000000000000000000" pitchFamily="2" charset="2"/>
            </a:endParaRPr>
          </a:p>
          <a:p>
            <a:pPr marL="285750" indent="-285750">
              <a:buFont typeface="Wingdings" panose="05000000000000000000" pitchFamily="2" charset="2"/>
              <a:buChar char="q"/>
            </a:pPr>
            <a:r>
              <a:rPr lang="es-BO" sz="1800" noProof="0" dirty="0">
                <a:sym typeface="Wingdings" panose="05000000000000000000" pitchFamily="2" charset="2"/>
              </a:rPr>
              <a:t>Se puede necesitar fertilización con insumos externos</a:t>
            </a:r>
          </a:p>
          <a:p>
            <a:pPr marL="285750" indent="-285750">
              <a:buFont typeface="Wingdings" panose="05000000000000000000" pitchFamily="2" charset="2"/>
              <a:buChar char="q"/>
            </a:pPr>
            <a:r>
              <a:rPr lang="es-BO" sz="1800" noProof="0" dirty="0"/>
              <a:t>Los árboles acompañantes, si plantados en alta densidad necesitan una poda de altura regular</a:t>
            </a:r>
          </a:p>
          <a:p>
            <a:pPr marL="285750" indent="-285750">
              <a:buFont typeface="Wingdings" panose="05000000000000000000" pitchFamily="2" charset="2"/>
              <a:buChar char="q"/>
            </a:pPr>
            <a:r>
              <a:rPr lang="es-BO" sz="1800" noProof="0" dirty="0"/>
              <a:t>Más mano de obra requerida</a:t>
            </a:r>
          </a:p>
          <a:p>
            <a:endParaRPr lang="es-BO" sz="1800" noProof="0" dirty="0"/>
          </a:p>
          <a:p>
            <a:endParaRPr lang="es-BO" sz="1800" noProof="0" dirty="0"/>
          </a:p>
          <a:p>
            <a:endParaRPr lang="es-BO" sz="1800" noProof="0" dirty="0"/>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18</a:t>
            </a:fld>
            <a:endParaRPr lang="es-BO" noProof="0" dirty="0"/>
          </a:p>
        </p:txBody>
      </p:sp>
      <p:sp>
        <p:nvSpPr>
          <p:cNvPr id="4" name="TextBox 3">
            <a:extLst>
              <a:ext uri="{FF2B5EF4-FFF2-40B4-BE49-F238E27FC236}">
                <a16:creationId xmlns:a16="http://schemas.microsoft.com/office/drawing/2014/main" id="{55AE9ECB-24C6-468C-A006-60C411C31AFD}"/>
              </a:ext>
            </a:extLst>
          </p:cNvPr>
          <p:cNvSpPr txBox="1"/>
          <p:nvPr/>
        </p:nvSpPr>
        <p:spPr>
          <a:xfrm>
            <a:off x="508743" y="1424713"/>
            <a:ext cx="3780042" cy="4524315"/>
          </a:xfrm>
          <a:prstGeom prst="rect">
            <a:avLst/>
          </a:prstGeom>
          <a:noFill/>
        </p:spPr>
        <p:txBody>
          <a:bodyPr wrap="square" rtlCol="0">
            <a:spAutoFit/>
          </a:bodyPr>
          <a:lstStyle/>
          <a:p>
            <a:r>
              <a:rPr lang="es-BO" b="1" dirty="0"/>
              <a:t>Beneficios</a:t>
            </a:r>
            <a:r>
              <a:rPr lang="es-BO" noProof="0" dirty="0"/>
              <a:t>:</a:t>
            </a:r>
          </a:p>
          <a:p>
            <a:pPr marL="285750" indent="-285750">
              <a:buFont typeface="Wingdings" panose="05000000000000000000" pitchFamily="2" charset="2"/>
              <a:buChar char="q"/>
            </a:pPr>
            <a:r>
              <a:rPr lang="es-BO" dirty="0"/>
              <a:t>S</a:t>
            </a:r>
            <a:r>
              <a:rPr lang="es-BO" noProof="0" dirty="0" err="1"/>
              <a:t>ombra</a:t>
            </a:r>
            <a:r>
              <a:rPr lang="es-BO" noProof="0" dirty="0"/>
              <a:t> deseada y adaptable</a:t>
            </a:r>
          </a:p>
          <a:p>
            <a:pPr marL="285750" indent="-285750">
              <a:buFont typeface="Wingdings" panose="05000000000000000000" pitchFamily="2" charset="2"/>
              <a:buChar char="q"/>
            </a:pPr>
            <a:r>
              <a:rPr lang="es-BO" noProof="0" dirty="0"/>
              <a:t>Protección del suelo y corta vientos</a:t>
            </a:r>
          </a:p>
          <a:p>
            <a:pPr marL="285750" indent="-285750">
              <a:buFont typeface="Wingdings" panose="05000000000000000000" pitchFamily="2" charset="2"/>
              <a:buChar char="q"/>
            </a:pPr>
            <a:r>
              <a:rPr lang="es-BO" dirty="0"/>
              <a:t>A</a:t>
            </a:r>
            <a:r>
              <a:rPr lang="es-BO" noProof="0" dirty="0"/>
              <a:t>porte ligero de nutrientes y biomasa al suelo (más si podado)</a:t>
            </a:r>
          </a:p>
          <a:p>
            <a:pPr marL="285750" indent="-285750">
              <a:buFont typeface="Wingdings" panose="05000000000000000000" pitchFamily="2" charset="2"/>
              <a:buChar char="q"/>
            </a:pPr>
            <a:r>
              <a:rPr lang="es-BO" noProof="0" dirty="0"/>
              <a:t>Producción de frutas y de madera fina – ingreso diversificado </a:t>
            </a:r>
          </a:p>
          <a:p>
            <a:pPr marL="285750" indent="-285750">
              <a:buFont typeface="Wingdings" panose="05000000000000000000" pitchFamily="2" charset="2"/>
              <a:buChar char="q"/>
            </a:pPr>
            <a:r>
              <a:rPr lang="es-BO" noProof="0" dirty="0"/>
              <a:t>Biodiversidad elevada – sistema más equilibrado, más resiliente a cambio climático</a:t>
            </a:r>
          </a:p>
          <a:p>
            <a:pPr marL="285750" indent="-285750">
              <a:buFont typeface="Wingdings" panose="05000000000000000000" pitchFamily="2" charset="2"/>
              <a:buChar char="q"/>
            </a:pPr>
            <a:r>
              <a:rPr lang="es-BO" noProof="0" dirty="0"/>
              <a:t>Especies primarias aseguran sombra y otras funciones de los árboles a largo plazo</a:t>
            </a:r>
          </a:p>
          <a:p>
            <a:pPr marL="285750" indent="-285750">
              <a:buFont typeface="Wingdings" panose="05000000000000000000" pitchFamily="2" charset="2"/>
              <a:buChar char="q"/>
            </a:pPr>
            <a:r>
              <a:rPr lang="es-BO" noProof="0" dirty="0"/>
              <a:t>Cacao tiene una vida económica más larga </a:t>
            </a:r>
          </a:p>
        </p:txBody>
      </p:sp>
      <p:pic>
        <p:nvPicPr>
          <p:cNvPr id="8" name="Grafik 7">
            <a:extLst>
              <a:ext uri="{FF2B5EF4-FFF2-40B4-BE49-F238E27FC236}">
                <a16:creationId xmlns:a16="http://schemas.microsoft.com/office/drawing/2014/main" id="{AA3D820F-59FA-4AF0-906B-FC3CBF000F54}"/>
              </a:ext>
            </a:extLst>
          </p:cNvPr>
          <p:cNvPicPr>
            <a:picLocks noChangeAspect="1"/>
          </p:cNvPicPr>
          <p:nvPr/>
        </p:nvPicPr>
        <p:blipFill>
          <a:blip r:embed="rId3" cstate="print">
            <a:extLst>
              <a:ext uri="{28A0092B-C50C-407E-A947-70E740481C1C}">
                <a14:useLocalDpi xmlns:a14="http://schemas.microsoft.com/office/drawing/2010/main" val="0"/>
              </a:ext>
            </a:extLst>
          </a:blip>
          <a:srcRect t="13522" b="12558"/>
          <a:stretch>
            <a:fillRect/>
          </a:stretch>
        </p:blipFill>
        <p:spPr>
          <a:xfrm>
            <a:off x="4815242" y="0"/>
            <a:ext cx="3328558" cy="1424713"/>
          </a:xfrm>
          <a:prstGeom prst="rect">
            <a:avLst/>
          </a:prstGeom>
        </p:spPr>
      </p:pic>
      <p:sp>
        <p:nvSpPr>
          <p:cNvPr id="7" name="Textfeld 6">
            <a:extLst>
              <a:ext uri="{FF2B5EF4-FFF2-40B4-BE49-F238E27FC236}">
                <a16:creationId xmlns:a16="http://schemas.microsoft.com/office/drawing/2014/main" id="{DD0AF465-9229-6352-9626-C7D51740E2EC}"/>
              </a:ext>
            </a:extLst>
          </p:cNvPr>
          <p:cNvSpPr txBox="1"/>
          <p:nvPr/>
        </p:nvSpPr>
        <p:spPr>
          <a:xfrm>
            <a:off x="5742013" y="5817767"/>
            <a:ext cx="2527784" cy="276999"/>
          </a:xfrm>
          <a:prstGeom prst="rect">
            <a:avLst/>
          </a:prstGeom>
          <a:noFill/>
        </p:spPr>
        <p:txBody>
          <a:bodyPr wrap="square">
            <a:spAutoFit/>
          </a:bodyPr>
          <a:lstStyle/>
          <a:p>
            <a:pPr algn="r"/>
            <a:r>
              <a:rPr lang="es-ES" sz="1200" dirty="0"/>
              <a:t>Ilustración: Olivia Barrón y FiBL </a:t>
            </a:r>
            <a:endParaRPr lang="de-CH" dirty="0"/>
          </a:p>
        </p:txBody>
      </p:sp>
    </p:spTree>
    <p:extLst>
      <p:ext uri="{BB962C8B-B14F-4D97-AF65-F5344CB8AC3E}">
        <p14:creationId xmlns:p14="http://schemas.microsoft.com/office/powerpoint/2010/main" val="959004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latin typeface="+mn-lt"/>
              </a:rPr>
              <a:t>AF dinámicos para cacao</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19</a:t>
            </a:fld>
            <a:endParaRPr lang="es-BO" noProof="0" dirty="0"/>
          </a:p>
        </p:txBody>
      </p:sp>
      <p:sp>
        <p:nvSpPr>
          <p:cNvPr id="8" name="Inhaltsplatzhalter 2"/>
          <p:cNvSpPr txBox="1">
            <a:spLocks/>
          </p:cNvSpPr>
          <p:nvPr/>
        </p:nvSpPr>
        <p:spPr>
          <a:xfrm>
            <a:off x="389363" y="1265008"/>
            <a:ext cx="4023212" cy="4678968"/>
          </a:xfrm>
          <a:prstGeom prst="rect">
            <a:avLst/>
          </a:prstGeom>
        </p:spPr>
        <p:txBody>
          <a:bodyPr vert="horz" lIns="0" tIns="0" rIns="0" bIns="0" rtlCol="0">
            <a:noAutofit/>
          </a:bodyPr>
          <a:lst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sz="1800" b="1" noProof="0" dirty="0"/>
              <a:t>Beneficios</a:t>
            </a:r>
            <a:r>
              <a:rPr lang="es-BO" sz="1800" noProof="0" dirty="0"/>
              <a:t>:</a:t>
            </a:r>
          </a:p>
          <a:p>
            <a:pPr marL="285750" indent="-285750">
              <a:buFont typeface="Wingdings" panose="05000000000000000000" pitchFamily="2" charset="2"/>
              <a:buChar char="q"/>
            </a:pPr>
            <a:r>
              <a:rPr lang="es-BO" sz="1600" noProof="0" dirty="0"/>
              <a:t>Cultivos anuales como ingresos al inicio y  plantas de cobertura/biomasa</a:t>
            </a:r>
          </a:p>
          <a:p>
            <a:pPr marL="285750" indent="-285750">
              <a:buFont typeface="Wingdings" panose="05000000000000000000" pitchFamily="2" charset="2"/>
              <a:buChar char="q"/>
            </a:pPr>
            <a:r>
              <a:rPr lang="es-BO" sz="1600" noProof="0" dirty="0"/>
              <a:t>Sombra altamente dinámica</a:t>
            </a:r>
          </a:p>
          <a:p>
            <a:pPr marL="285750" indent="-285750">
              <a:buFont typeface="Wingdings" panose="05000000000000000000" pitchFamily="2" charset="2"/>
              <a:buChar char="q"/>
            </a:pPr>
            <a:r>
              <a:rPr lang="es-BO" sz="1600" noProof="0" dirty="0"/>
              <a:t>Protección del suelo y corta vientos</a:t>
            </a:r>
          </a:p>
          <a:p>
            <a:pPr marL="285750" indent="-285750">
              <a:buFont typeface="Wingdings" panose="05000000000000000000" pitchFamily="2" charset="2"/>
              <a:buChar char="q"/>
            </a:pPr>
            <a:r>
              <a:rPr lang="es-BO" sz="1600" noProof="0" dirty="0"/>
              <a:t>Aporte sustancial de nutrientes y biomasa al suelo – regeneración de suelos degradados</a:t>
            </a:r>
          </a:p>
          <a:p>
            <a:pPr marL="285750" indent="-285750">
              <a:buFont typeface="Wingdings" panose="05000000000000000000" pitchFamily="2" charset="2"/>
              <a:buChar char="q"/>
            </a:pPr>
            <a:r>
              <a:rPr lang="es-BO" sz="1600" noProof="0" dirty="0"/>
              <a:t>Producción de frutas y de madera fina – ingreso diversificado</a:t>
            </a:r>
          </a:p>
          <a:p>
            <a:pPr marL="285750" indent="-285750">
              <a:buFont typeface="Wingdings" panose="05000000000000000000" pitchFamily="2" charset="2"/>
              <a:buChar char="q"/>
            </a:pPr>
            <a:r>
              <a:rPr lang="es-BO" sz="1600" noProof="0" dirty="0"/>
              <a:t>Seguridad/Soberanía alimentaria alta, plantas medicinales y melíferas</a:t>
            </a:r>
          </a:p>
          <a:p>
            <a:pPr marL="285750" indent="-285750">
              <a:buFont typeface="Wingdings" panose="05000000000000000000" pitchFamily="2" charset="2"/>
              <a:buChar char="q"/>
            </a:pPr>
            <a:r>
              <a:rPr lang="es-BO" sz="1600" noProof="0" dirty="0"/>
              <a:t>Biodiversidad elevada – sistema más equilibrado, más resiliente a cambio climático</a:t>
            </a:r>
          </a:p>
          <a:p>
            <a:pPr marL="285750" indent="-285750">
              <a:buFont typeface="Wingdings" panose="05000000000000000000" pitchFamily="2" charset="2"/>
              <a:buChar char="q"/>
            </a:pPr>
            <a:r>
              <a:rPr lang="es-BO" sz="1600" noProof="0" dirty="0"/>
              <a:t>Especies primarias aseguran sombra y otras funciones de los árboles a largo plazo</a:t>
            </a:r>
          </a:p>
          <a:p>
            <a:pPr marL="285750" indent="-285750">
              <a:buFont typeface="Wingdings" panose="05000000000000000000" pitchFamily="2" charset="2"/>
              <a:buChar char="q"/>
            </a:pPr>
            <a:r>
              <a:rPr lang="es-BO" sz="1600" noProof="0" dirty="0"/>
              <a:t>Cacao tiene vida económica más larga </a:t>
            </a:r>
          </a:p>
          <a:p>
            <a:endParaRPr lang="es-BO" sz="1600" noProof="0" dirty="0"/>
          </a:p>
          <a:p>
            <a:endParaRPr lang="es-BO" sz="1600" noProof="0" dirty="0"/>
          </a:p>
          <a:p>
            <a:endParaRPr lang="es-BO" sz="1600" noProof="0" dirty="0"/>
          </a:p>
        </p:txBody>
      </p:sp>
      <p:sp>
        <p:nvSpPr>
          <p:cNvPr id="4" name="Rechteck 3"/>
          <p:cNvSpPr/>
          <p:nvPr/>
        </p:nvSpPr>
        <p:spPr>
          <a:xfrm>
            <a:off x="4561680" y="3419475"/>
            <a:ext cx="4245274" cy="2585323"/>
          </a:xfrm>
          <a:prstGeom prst="rect">
            <a:avLst/>
          </a:prstGeom>
        </p:spPr>
        <p:txBody>
          <a:bodyPr wrap="square">
            <a:spAutoFit/>
          </a:bodyPr>
          <a:lstStyle/>
          <a:p>
            <a:r>
              <a:rPr lang="es-BO" b="1" noProof="0" dirty="0"/>
              <a:t>Desafíos:</a:t>
            </a:r>
          </a:p>
          <a:p>
            <a:pPr marL="285750" indent="-285750">
              <a:buFont typeface="Wingdings" panose="05000000000000000000" pitchFamily="2" charset="2"/>
              <a:buChar char="q"/>
            </a:pPr>
            <a:r>
              <a:rPr lang="es-BO" noProof="0" dirty="0"/>
              <a:t>Los árboles acompañantes necesitan una poda regular</a:t>
            </a:r>
          </a:p>
          <a:p>
            <a:pPr marL="285750" indent="-285750">
              <a:buFont typeface="Wingdings" panose="05000000000000000000" pitchFamily="2" charset="2"/>
              <a:buChar char="q"/>
            </a:pPr>
            <a:r>
              <a:rPr lang="es-BO" noProof="0" dirty="0"/>
              <a:t>Asegurar que el cacao produce bien, requiere de limitar las otras especies</a:t>
            </a:r>
          </a:p>
          <a:p>
            <a:pPr marL="285750" indent="-285750">
              <a:buFont typeface="Wingdings" panose="05000000000000000000" pitchFamily="2" charset="2"/>
              <a:buChar char="q"/>
            </a:pPr>
            <a:r>
              <a:rPr lang="es-BO" noProof="0" dirty="0"/>
              <a:t>Cada cultivo adicional necesita mano de obra</a:t>
            </a:r>
            <a:r>
              <a:rPr lang="es-BO" dirty="0"/>
              <a:t>, conocimiento en su manejo y oportunidades de mercado</a:t>
            </a:r>
            <a:endParaRPr lang="es-BO" noProof="0" dirty="0"/>
          </a:p>
          <a:p>
            <a:pPr marL="285750" indent="-285750">
              <a:buFont typeface="Wingdings" panose="05000000000000000000" pitchFamily="2" charset="2"/>
              <a:buChar char="q"/>
            </a:pPr>
            <a:endParaRPr lang="es-BO" noProof="0" dirty="0"/>
          </a:p>
        </p:txBody>
      </p:sp>
      <p:pic>
        <p:nvPicPr>
          <p:cNvPr id="9" name="Grafik 8">
            <a:extLst>
              <a:ext uri="{FF2B5EF4-FFF2-40B4-BE49-F238E27FC236}">
                <a16:creationId xmlns:a16="http://schemas.microsoft.com/office/drawing/2014/main" id="{96A36A55-4760-47C7-949F-1582CF7CD1A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903764" y="1289308"/>
            <a:ext cx="3240036" cy="1875371"/>
          </a:xfrm>
          <a:prstGeom prst="rect">
            <a:avLst/>
          </a:prstGeom>
        </p:spPr>
      </p:pic>
      <p:sp>
        <p:nvSpPr>
          <p:cNvPr id="6" name="Textfeld 5">
            <a:extLst>
              <a:ext uri="{FF2B5EF4-FFF2-40B4-BE49-F238E27FC236}">
                <a16:creationId xmlns:a16="http://schemas.microsoft.com/office/drawing/2014/main" id="{02AD4477-10A7-5A2E-554F-CB20C5E7A5B3}"/>
              </a:ext>
            </a:extLst>
          </p:cNvPr>
          <p:cNvSpPr txBox="1"/>
          <p:nvPr/>
        </p:nvSpPr>
        <p:spPr>
          <a:xfrm>
            <a:off x="3507076" y="5852031"/>
            <a:ext cx="5024966" cy="276999"/>
          </a:xfrm>
          <a:prstGeom prst="rect">
            <a:avLst/>
          </a:prstGeom>
          <a:noFill/>
        </p:spPr>
        <p:txBody>
          <a:bodyPr wrap="square">
            <a:spAutoFit/>
          </a:bodyPr>
          <a:lstStyle/>
          <a:p>
            <a:pPr algn="r"/>
            <a:r>
              <a:rPr lang="es-ES" sz="1200" dirty="0"/>
              <a:t>Ilustración: Olivia Barrón, Johanna Rüegg (FiBL) </a:t>
            </a:r>
            <a:endParaRPr lang="de-CH" dirty="0"/>
          </a:p>
        </p:txBody>
      </p:sp>
    </p:spTree>
    <p:extLst>
      <p:ext uri="{BB962C8B-B14F-4D97-AF65-F5344CB8AC3E}">
        <p14:creationId xmlns:p14="http://schemas.microsoft.com/office/powerpoint/2010/main" val="2936820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latin typeface="+mn-lt"/>
              </a:rPr>
              <a:t>Otros AF practicados para cacao</a:t>
            </a:r>
            <a:endParaRPr lang="es-BO" noProof="0" dirty="0">
              <a:effectLst/>
              <a:latin typeface="+mn-lt"/>
            </a:endParaRPr>
          </a:p>
        </p:txBody>
      </p:sp>
      <p:sp>
        <p:nvSpPr>
          <p:cNvPr id="7" name="Inhaltsplatzhalter 2">
            <a:extLst>
              <a:ext uri="{FF2B5EF4-FFF2-40B4-BE49-F238E27FC236}">
                <a16:creationId xmlns:a16="http://schemas.microsoft.com/office/drawing/2014/main" id="{7CCD9DD9-DB5B-4112-A08C-A72B6F0FCF91}"/>
              </a:ext>
            </a:extLst>
          </p:cNvPr>
          <p:cNvSpPr>
            <a:spLocks noGrp="1"/>
          </p:cNvSpPr>
          <p:nvPr>
            <p:ph idx="1"/>
          </p:nvPr>
        </p:nvSpPr>
        <p:spPr>
          <a:xfrm>
            <a:off x="618175" y="1550910"/>
            <a:ext cx="7921625" cy="1980000"/>
          </a:xfrm>
        </p:spPr>
        <p:txBody>
          <a:bodyPr/>
          <a:lstStyle/>
          <a:p>
            <a:pPr marL="342900" indent="-342900">
              <a:buFontTx/>
              <a:buChar char="-"/>
            </a:pPr>
            <a:r>
              <a:rPr lang="es-BO" noProof="0" dirty="0"/>
              <a:t>Linderos y rompevientos (maderables, palmeras y frutales en perímetro de la parcela)</a:t>
            </a:r>
          </a:p>
          <a:p>
            <a:pPr marL="342900" indent="-342900">
              <a:buFontTx/>
              <a:buChar char="-"/>
            </a:pPr>
            <a:r>
              <a:rPr lang="es-BO" noProof="0" dirty="0" err="1"/>
              <a:t>Cabruça</a:t>
            </a:r>
            <a:r>
              <a:rPr lang="es-BO" noProof="0" dirty="0"/>
              <a:t> (cacao debajo del bosque secundario)</a:t>
            </a:r>
          </a:p>
          <a:p>
            <a:pPr marL="342900" indent="-342900">
              <a:buFontTx/>
              <a:buChar char="-"/>
            </a:pPr>
            <a:r>
              <a:rPr lang="es-BO" dirty="0"/>
              <a:t>Mezclas y puntos intermedios entre los tipos definidos aquí</a:t>
            </a:r>
            <a:endParaRPr lang="es-BO" noProof="0" dirty="0"/>
          </a:p>
          <a:p>
            <a:r>
              <a:rPr lang="es-BO" noProof="0" dirty="0"/>
              <a:t> </a:t>
            </a:r>
          </a:p>
          <a:p>
            <a:endParaRPr lang="es-BO" noProof="0" dirty="0"/>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20</a:t>
            </a:fld>
            <a:endParaRPr lang="es-BO" noProof="0" dirty="0"/>
          </a:p>
        </p:txBody>
      </p:sp>
    </p:spTree>
    <p:extLst>
      <p:ext uri="{BB962C8B-B14F-4D97-AF65-F5344CB8AC3E}">
        <p14:creationId xmlns:p14="http://schemas.microsoft.com/office/powerpoint/2010/main" val="4242469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42358-8FEB-4FB9-A532-26D41D1D9F90}"/>
              </a:ext>
            </a:extLst>
          </p:cNvPr>
          <p:cNvSpPr>
            <a:spLocks noGrp="1"/>
          </p:cNvSpPr>
          <p:nvPr>
            <p:ph type="title"/>
          </p:nvPr>
        </p:nvSpPr>
        <p:spPr/>
        <p:txBody>
          <a:bodyPr/>
          <a:lstStyle/>
          <a:p>
            <a:r>
              <a:rPr lang="es-BO" noProof="0" dirty="0">
                <a:latin typeface="+mn-lt"/>
              </a:rPr>
              <a:t>Créditos</a:t>
            </a:r>
            <a:endParaRPr lang="es-BO" noProof="0" dirty="0">
              <a:solidFill>
                <a:srgbClr val="FF0000"/>
              </a:solidFill>
              <a:latin typeface="+mn-lt"/>
            </a:endParaRPr>
          </a:p>
        </p:txBody>
      </p:sp>
      <p:sp>
        <p:nvSpPr>
          <p:cNvPr id="5" name="Foliennummernplatzhalter 4">
            <a:extLst>
              <a:ext uri="{FF2B5EF4-FFF2-40B4-BE49-F238E27FC236}">
                <a16:creationId xmlns:a16="http://schemas.microsoft.com/office/drawing/2014/main" id="{6B83130D-A7B7-4EF9-A8C3-4CBA940FBDB2}"/>
              </a:ext>
            </a:extLst>
          </p:cNvPr>
          <p:cNvSpPr>
            <a:spLocks noGrp="1"/>
          </p:cNvSpPr>
          <p:nvPr>
            <p:ph type="sldNum" sz="quarter" idx="4"/>
          </p:nvPr>
        </p:nvSpPr>
        <p:spPr/>
        <p:txBody>
          <a:bodyPr/>
          <a:lstStyle/>
          <a:p>
            <a:fld id="{B295DEAF-E952-4796-AAEE-4201E40CA590}" type="slidenum">
              <a:rPr lang="es-BO" noProof="0" smtClean="0"/>
              <a:pPr/>
              <a:t>21</a:t>
            </a:fld>
            <a:endParaRPr lang="es-BO" noProof="0" dirty="0"/>
          </a:p>
        </p:txBody>
      </p:sp>
      <p:sp>
        <p:nvSpPr>
          <p:cNvPr id="10" name="Inhaltsplatzhalter 2">
            <a:extLst>
              <a:ext uri="{FF2B5EF4-FFF2-40B4-BE49-F238E27FC236}">
                <a16:creationId xmlns:a16="http://schemas.microsoft.com/office/drawing/2014/main" id="{AF13B926-0DB7-9526-8058-B4AF525D4140}"/>
              </a:ext>
            </a:extLst>
          </p:cNvPr>
          <p:cNvSpPr txBox="1">
            <a:spLocks/>
          </p:cNvSpPr>
          <p:nvPr/>
        </p:nvSpPr>
        <p:spPr>
          <a:xfrm>
            <a:off x="630416" y="1557083"/>
            <a:ext cx="7908550" cy="4140047"/>
          </a:xfrm>
          <a:prstGeom prst="rect">
            <a:avLst/>
          </a:prstGeom>
        </p:spPr>
        <p:txBody>
          <a:bodyPr vert="horz" lIns="0" tIns="0" rIns="0" bIns="0" rtlCol="0">
            <a:noAutofit/>
          </a:bodyPr>
          <a:lst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strike="noStrike"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ES_tradnl" sz="1200" b="1" dirty="0"/>
              <a:t>Instituciones editoras:</a:t>
            </a:r>
            <a:endParaRPr lang="de-CH" sz="1200" dirty="0"/>
          </a:p>
          <a:p>
            <a:r>
              <a:rPr lang="es-BO" sz="1200" dirty="0"/>
              <a:t>Instituto de investigación para la agricultura orgánica FiBL</a:t>
            </a:r>
            <a:br>
              <a:rPr lang="es-ES_tradnl" sz="1200" dirty="0"/>
            </a:br>
            <a:r>
              <a:rPr lang="es-ES_tradnl" sz="1200" dirty="0" err="1"/>
              <a:t>Ackerstrasse</a:t>
            </a:r>
            <a:r>
              <a:rPr lang="es-ES_tradnl" sz="1200" dirty="0"/>
              <a:t> 113, Apartado de correos 219, 5070 Frick, Suiza</a:t>
            </a:r>
            <a:br>
              <a:rPr lang="es-ES_tradnl" sz="1200" dirty="0"/>
            </a:br>
            <a:r>
              <a:rPr lang="es-ES_tradnl" sz="1200" dirty="0"/>
              <a:t>Tel. +41 (0)62 865 72 72</a:t>
            </a:r>
            <a:br>
              <a:rPr lang="es-ES_tradnl" sz="1200" dirty="0"/>
            </a:br>
            <a:r>
              <a:rPr lang="es-ES_tradnl" sz="1200" dirty="0"/>
              <a:t>info.suisse@fibl.org, fibl.org</a:t>
            </a:r>
            <a:endParaRPr lang="de-CH" sz="1200" dirty="0"/>
          </a:p>
          <a:p>
            <a:r>
              <a:rPr lang="es-BO" sz="1200" dirty="0"/>
              <a:t>Fundación ECOTOP</a:t>
            </a:r>
            <a:br>
              <a:rPr lang="es-BO" sz="1200" dirty="0"/>
            </a:br>
            <a:r>
              <a:rPr lang="es-BO" sz="1200" dirty="0" err="1"/>
              <a:t>Sapecho</a:t>
            </a:r>
            <a:r>
              <a:rPr lang="es-BO" sz="1200" dirty="0"/>
              <a:t>, Bolivia</a:t>
            </a:r>
            <a:br>
              <a:rPr lang="es-BO" sz="1200" dirty="0"/>
            </a:br>
            <a:r>
              <a:rPr lang="es-BO" sz="1200" dirty="0"/>
              <a:t>www.ecotop.org  </a:t>
            </a:r>
            <a:endParaRPr lang="de-CH" sz="1200" dirty="0"/>
          </a:p>
          <a:p>
            <a:r>
              <a:rPr lang="es-ES" sz="1200" b="1" dirty="0"/>
              <a:t>Autora: </a:t>
            </a:r>
            <a:r>
              <a:rPr lang="es-ES" sz="1200" dirty="0"/>
              <a:t>Johanna Rüegg (FiBL)</a:t>
            </a:r>
          </a:p>
          <a:p>
            <a:r>
              <a:rPr lang="es-BO" sz="1200" b="1" dirty="0"/>
              <a:t>Revisión: </a:t>
            </a:r>
            <a:r>
              <a:rPr lang="es-BO" sz="1200" dirty="0"/>
              <a:t>Barbora Tumova (FiBL), Monika Schneider (FiBL), Thomas Bernet (FiBL), Joachim Milz (ECOTOP)</a:t>
            </a:r>
          </a:p>
          <a:p>
            <a:r>
              <a:rPr lang="es-ES" sz="1200" dirty="0"/>
              <a:t>Foto: p. 1 Johanna Rüegg (FiBL) </a:t>
            </a:r>
          </a:p>
          <a:p>
            <a:r>
              <a:rPr lang="es-ES" sz="1200" dirty="0"/>
              <a:t>Estas láminas forman parte de un currículo modular, compuesto por diversos materiales didácticos para la realización de actividades formativas sobre el cultivo ecológico del cacao y de otros cultivos en sistemas agroforestales.</a:t>
            </a:r>
            <a:endParaRPr lang="es-ES_tradnl" sz="1200" dirty="0"/>
          </a:p>
          <a:p>
            <a:r>
              <a:rPr lang="es-ES" sz="1200" dirty="0"/>
              <a:t>El material completo está disponible para su descarga gratuita en </a:t>
            </a:r>
            <a:br>
              <a:rPr lang="es-ES" sz="1200" dirty="0"/>
            </a:br>
            <a:r>
              <a:rPr lang="es-ES_tradnl" sz="1200" dirty="0">
                <a:hlinkClick r:id="rId2"/>
              </a:rPr>
              <a:t>https://systems-comparison.fibl.org/resources/results-bolivia/training-materials.html</a:t>
            </a:r>
            <a:r>
              <a:rPr lang="es-ES_tradnl" sz="1200" dirty="0"/>
              <a:t> </a:t>
            </a:r>
          </a:p>
          <a:p>
            <a:r>
              <a:rPr lang="es-ES_tradnl" sz="1200" b="1" dirty="0"/>
              <a:t>Enlace permanente: </a:t>
            </a:r>
            <a:r>
              <a:rPr lang="es-ES_tradnl" sz="1200" dirty="0">
                <a:hlinkClick r:id="rId3"/>
              </a:rPr>
              <a:t>https://orgprints.org/id/eprint/57915/</a:t>
            </a:r>
            <a:r>
              <a:rPr lang="es-ES_tradnl" sz="1200" dirty="0"/>
              <a:t> </a:t>
            </a:r>
          </a:p>
          <a:p>
            <a:r>
              <a:rPr lang="es-BO" sz="1200" dirty="0"/>
              <a:t>2026, FiBL, ECOTOP</a:t>
            </a:r>
          </a:p>
          <a:p>
            <a:r>
              <a:rPr lang="es-BO" sz="1200" dirty="0"/>
              <a:t>Creative Commons 4.0 CC-BY-SA (</a:t>
            </a:r>
            <a:r>
              <a:rPr lang="de-CH" sz="1200" dirty="0">
                <a:hlinkClick r:id="rId4"/>
              </a:rPr>
              <a:t>https://creativecommons.org/licenses/by-sa/4.0/ </a:t>
            </a:r>
            <a:r>
              <a:rPr lang="de-CH" sz="1200" dirty="0"/>
              <a:t>)</a:t>
            </a:r>
          </a:p>
          <a:p>
            <a:endParaRPr lang="es-BO" sz="1200" dirty="0"/>
          </a:p>
        </p:txBody>
      </p:sp>
    </p:spTree>
    <p:extLst>
      <p:ext uri="{BB962C8B-B14F-4D97-AF65-F5344CB8AC3E}">
        <p14:creationId xmlns:p14="http://schemas.microsoft.com/office/powerpoint/2010/main" val="2659763713"/>
      </p:ext>
    </p:extLst>
  </p:cSld>
  <p:clrMapOvr>
    <a:masterClrMapping/>
  </p:clrMapOvr>
</p:sld>
</file>

<file path=ppt/theme/theme1.xml><?xml version="1.0" encoding="utf-8"?>
<a:theme xmlns:a="http://schemas.openxmlformats.org/drawingml/2006/main" name="1_Office Theme">
  <a:themeElements>
    <a:clrScheme name="SysCom_21">
      <a:dk1>
        <a:sysClr val="windowText" lastClr="000000"/>
      </a:dk1>
      <a:lt1>
        <a:sysClr val="window" lastClr="FFFFFF"/>
      </a:lt1>
      <a:dk2>
        <a:srgbClr val="44546A"/>
      </a:dk2>
      <a:lt2>
        <a:srgbClr val="B5E17B"/>
      </a:lt2>
      <a:accent1>
        <a:srgbClr val="5B881F"/>
      </a:accent1>
      <a:accent2>
        <a:srgbClr val="006C8E"/>
      </a:accent2>
      <a:accent3>
        <a:srgbClr val="E49F15"/>
      </a:accent3>
      <a:accent4>
        <a:srgbClr val="AEA74C"/>
      </a:accent4>
      <a:accent5>
        <a:srgbClr val="BFBFBF"/>
      </a:accent5>
      <a:accent6>
        <a:srgbClr val="F2F2F2"/>
      </a:accent6>
      <a:hlink>
        <a:srgbClr val="006C8E"/>
      </a:hlink>
      <a:folHlink>
        <a:srgbClr val="757070"/>
      </a:folHlink>
    </a:clrScheme>
    <a:fontScheme name="FiBL_1">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B5C4307E50D043981CF97FDAA888EF" ma:contentTypeVersion="0" ma:contentTypeDescription="Create a new document." ma:contentTypeScope="" ma:versionID="144cabfbf524495673e945b5d7e039fb">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1F0389-DCC4-4552-AF62-62FC06389D97}">
  <ds:schemaRefs>
    <ds:schemaRef ds:uri="http://schemas.microsoft.com/office/2006/documentManagement/types"/>
    <ds:schemaRef ds:uri="http://purl.org/dc/terms/"/>
    <ds:schemaRef ds:uri="http://www.w3.org/XML/1998/namespace"/>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CD672542-D24A-4046-A34F-A39F23A45D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05CF6B6-F600-4DF9-A534-F9E4E16E99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1774</Words>
  <Application>Microsoft Office PowerPoint</Application>
  <PresentationFormat>Bildschirmpräsentation (4:3)</PresentationFormat>
  <Paragraphs>231</Paragraphs>
  <Slides>21</Slides>
  <Notes>16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21</vt:i4>
      </vt:variant>
    </vt:vector>
  </HeadingPairs>
  <TitlesOfParts>
    <vt:vector size="29" baseType="lpstr">
      <vt:lpstr>Arial</vt:lpstr>
      <vt:lpstr>Arial Black</vt:lpstr>
      <vt:lpstr>Calibri</vt:lpstr>
      <vt:lpstr>Gill Sans</vt:lpstr>
      <vt:lpstr>Gill Sans MT</vt:lpstr>
      <vt:lpstr>Symbol</vt:lpstr>
      <vt:lpstr>Wingdings</vt:lpstr>
      <vt:lpstr>1_Office Theme</vt:lpstr>
      <vt:lpstr>PowerPoint-Präsentation</vt:lpstr>
      <vt:lpstr>El cacao proviene del bosque tropical</vt:lpstr>
      <vt:lpstr>Sistemas agroforestales son el sistema tradicional para la producción del cacao</vt:lpstr>
      <vt:lpstr>El Cacao silvestre</vt:lpstr>
      <vt:lpstr>La agroforestería busca equilibrar las siguientes necesidades</vt:lpstr>
      <vt:lpstr>Diferentes sistemas para la producción de cacao (AF = Agroforestal)</vt:lpstr>
      <vt:lpstr>Dependiendo de la composición del sistema y las funciones de árboles individuales una parcela provee:</vt:lpstr>
      <vt:lpstr>AF Simple para cacao</vt:lpstr>
      <vt:lpstr>AF simple para cacao</vt:lpstr>
      <vt:lpstr>AF diverso para cacao</vt:lpstr>
      <vt:lpstr>AF diverso para cacao</vt:lpstr>
      <vt:lpstr>AF dinámico para cacao (también llamado sucesional o sintrópico)</vt:lpstr>
      <vt:lpstr>AF dinamico para cacao (sistema de ~10 años)</vt:lpstr>
      <vt:lpstr>Principios de la agroforestería dinámica/sintrópica/sucesional</vt:lpstr>
      <vt:lpstr>Sucesión de especies: Cultivos en AF dinámicos jóvenes</vt:lpstr>
      <vt:lpstr>Beneficios y desafíos de diferentes sistemas AF</vt:lpstr>
      <vt:lpstr>AF simple para cacao</vt:lpstr>
      <vt:lpstr>AF diverso para cacao</vt:lpstr>
      <vt:lpstr>AF dinámicos para cacao</vt:lpstr>
      <vt:lpstr>Otros AF practicados para cacao</vt:lpstr>
      <vt:lpstr>Créditos</vt:lpstr>
    </vt:vector>
  </TitlesOfParts>
  <Company>FiBL, ECOTOP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 Historia y diversidad de sistemas agroforestales con cacao</dc:title>
  <dc:subject>Cacao en sistemas agroforestales. Material didáctico para facilitadores</dc:subject>
  <dc:creator>Johanna Rüegg (FiBL), Joachim Milz (ECOTOP), Barbora Tůmová (FiBL), Thomas Bernet (FiBL)</dc:creator>
  <cp:keywords>cacao, frutos tropicales, orgánico, proyecto SysCom, manual, currículo, materiales didácticos, sistemas agroforestales, agroforestería dinámica, agroforestería sintrópica, agricultura sostenible, agricultura orgánica, sistemas de cultivo, biodiversidad, fertilidad del suelo, productividad, rentabilidad, concientización, implementación, guía de actividades, facilitación, moderación, participativo,hoja de trabajo, póster, folleto, vídeo, diapositiva, módulos temáticos, Bolivia</cp:keywords>
  <cp:lastModifiedBy>Gilles Weidmann</cp:lastModifiedBy>
  <cp:revision>1049</cp:revision>
  <cp:lastPrinted>2019-05-28T08:47:27Z</cp:lastPrinted>
  <dcterms:created xsi:type="dcterms:W3CDTF">2017-07-05T11:54:42Z</dcterms:created>
  <dcterms:modified xsi:type="dcterms:W3CDTF">2026-10-20T11:16:24Z</dcterms:modified>
  <cp:category>Diapositivas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0x010100BEB5C4307E50D043981CF97FDAA888EF</vt:lpwstr>
  </property>
</Properties>
</file>