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49"/>
  </p:notesMasterIdLst>
  <p:handoutMasterIdLst>
    <p:handoutMasterId r:id="rId50"/>
  </p:handoutMasterIdLst>
  <p:sldIdLst>
    <p:sldId id="264" r:id="rId5"/>
    <p:sldId id="328" r:id="rId6"/>
    <p:sldId id="330" r:id="rId7"/>
    <p:sldId id="329" r:id="rId8"/>
    <p:sldId id="298" r:id="rId9"/>
    <p:sldId id="371" r:id="rId10"/>
    <p:sldId id="285" r:id="rId11"/>
    <p:sldId id="1020" r:id="rId12"/>
    <p:sldId id="355" r:id="rId13"/>
    <p:sldId id="342" r:id="rId14"/>
    <p:sldId id="372" r:id="rId15"/>
    <p:sldId id="922" r:id="rId16"/>
    <p:sldId id="1024" r:id="rId17"/>
    <p:sldId id="1025" r:id="rId18"/>
    <p:sldId id="1026" r:id="rId19"/>
    <p:sldId id="257" r:id="rId20"/>
    <p:sldId id="953" r:id="rId21"/>
    <p:sldId id="1028" r:id="rId22"/>
    <p:sldId id="1071" r:id="rId23"/>
    <p:sldId id="303" r:id="rId24"/>
    <p:sldId id="1048" r:id="rId25"/>
    <p:sldId id="1067" r:id="rId26"/>
    <p:sldId id="1069" r:id="rId27"/>
    <p:sldId id="1068" r:id="rId28"/>
    <p:sldId id="1057" r:id="rId29"/>
    <p:sldId id="1030" r:id="rId30"/>
    <p:sldId id="944" r:id="rId31"/>
    <p:sldId id="368" r:id="rId32"/>
    <p:sldId id="307" r:id="rId33"/>
    <p:sldId id="1031" r:id="rId34"/>
    <p:sldId id="1005" r:id="rId35"/>
    <p:sldId id="331" r:id="rId36"/>
    <p:sldId id="306" r:id="rId37"/>
    <p:sldId id="370" r:id="rId38"/>
    <p:sldId id="967" r:id="rId39"/>
    <p:sldId id="300" r:id="rId40"/>
    <p:sldId id="412" r:id="rId41"/>
    <p:sldId id="334" r:id="rId42"/>
    <p:sldId id="327" r:id="rId43"/>
    <p:sldId id="337" r:id="rId44"/>
    <p:sldId id="296" r:id="rId45"/>
    <p:sldId id="283" r:id="rId46"/>
    <p:sldId id="1037" r:id="rId47"/>
    <p:sldId id="1072" r:id="rId48"/>
  </p:sldIdLst>
  <p:sldSz cx="9144000" cy="6858000" type="screen4x3"/>
  <p:notesSz cx="6799263" cy="9929813"/>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bschnitt" id="{67A3E2E5-28FD-40C8-9FB2-FB23F5046499}">
          <p14:sldIdLst>
            <p14:sldId id="264"/>
          </p14:sldIdLst>
        </p14:section>
        <p14:section name="Sostenibilidad y resiliencia - conceptos" id="{59E43E73-7336-4235-8870-5B66BDF16C81}">
          <p14:sldIdLst>
            <p14:sldId id="328"/>
            <p14:sldId id="330"/>
            <p14:sldId id="329"/>
            <p14:sldId id="298"/>
          </p14:sldIdLst>
        </p14:section>
        <p14:section name="El ensayo a largo plazo SysCom" id="{B1EA4FFA-8605-4374-B8A3-C4099FBFD3D1}">
          <p14:sldIdLst>
            <p14:sldId id="371"/>
            <p14:sldId id="285"/>
            <p14:sldId id="1020"/>
            <p14:sldId id="355"/>
            <p14:sldId id="342"/>
            <p14:sldId id="372"/>
            <p14:sldId id="922"/>
            <p14:sldId id="1024"/>
            <p14:sldId id="1025"/>
            <p14:sldId id="1026"/>
            <p14:sldId id="257"/>
            <p14:sldId id="953"/>
          </p14:sldIdLst>
        </p14:section>
        <p14:section name="Resultados: Sostenibilidad de diferentes sistemas" id="{6747F080-40F4-48CB-A235-A6AD606C3FA4}">
          <p14:sldIdLst>
            <p14:sldId id="1028"/>
            <p14:sldId id="1071"/>
            <p14:sldId id="303"/>
            <p14:sldId id="1048"/>
            <p14:sldId id="1067"/>
            <p14:sldId id="1069"/>
            <p14:sldId id="1068"/>
            <p14:sldId id="1057"/>
            <p14:sldId id="1030"/>
            <p14:sldId id="944"/>
            <p14:sldId id="368"/>
            <p14:sldId id="307"/>
            <p14:sldId id="1031"/>
            <p14:sldId id="1005"/>
            <p14:sldId id="331"/>
            <p14:sldId id="306"/>
            <p14:sldId id="370"/>
            <p14:sldId id="967"/>
            <p14:sldId id="300"/>
            <p14:sldId id="412"/>
            <p14:sldId id="334"/>
            <p14:sldId id="327"/>
            <p14:sldId id="337"/>
          </p14:sldIdLst>
        </p14:section>
        <p14:section name="Conclusion" id="{26EB6F24-3715-47F6-AA42-5CB2CF1A3B0E}">
          <p14:sldIdLst>
            <p14:sldId id="296"/>
            <p14:sldId id="283"/>
            <p14:sldId id="1037"/>
            <p14:sldId id="1072"/>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F609E58-877B-F121-3784-39DAEC3822D1}" name="Rüegg Johanna" initials="JR" userId="S::johanna.rueegg@fibl.org::ad7f1190-1ace-4679-9ff9-08fe85325917"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Bautze David" initials="BD" lastIdx="4" clrIdx="0">
    <p:extLst>
      <p:ext uri="{19B8F6BF-5375-455C-9EA6-DF929625EA0E}">
        <p15:presenceInfo xmlns:p15="http://schemas.microsoft.com/office/powerpoint/2012/main" userId="S-1-5-21-1635401191-1135830115-316617838-32590" providerId="AD"/>
      </p:ext>
    </p:extLst>
  </p:cmAuthor>
  <p:cmAuthor id="2" name="Johanna Rüegg" initials="JR" lastIdx="3" clrIdx="1">
    <p:extLst>
      <p:ext uri="{19B8F6BF-5375-455C-9EA6-DF929625EA0E}">
        <p15:presenceInfo xmlns:p15="http://schemas.microsoft.com/office/powerpoint/2012/main" userId="S-1-5-21-1635401191-1135830115-316617838-72051" providerId="AD"/>
      </p:ext>
    </p:extLst>
  </p:cmAuthor>
  <p:cmAuthor id="3" name="Tumova Barbora" initials="TB" lastIdx="7" clrIdx="2">
    <p:extLst>
      <p:ext uri="{19B8F6BF-5375-455C-9EA6-DF929625EA0E}">
        <p15:presenceInfo xmlns:p15="http://schemas.microsoft.com/office/powerpoint/2012/main" userId="S-1-5-21-1635401191-1135830115-316617838-73704" providerId="AD"/>
      </p:ext>
    </p:extLst>
  </p:cmAuthor>
  <p:cmAuthor id="4" name="Schneider Monika" initials="SM" lastIdx="1" clrIdx="3">
    <p:extLst>
      <p:ext uri="{19B8F6BF-5375-455C-9EA6-DF929625EA0E}">
        <p15:presenceInfo xmlns:p15="http://schemas.microsoft.com/office/powerpoint/2012/main" userId="S-1-5-21-1635401191-1135830115-316617838-1784" providerId="AD"/>
      </p:ext>
    </p:extLst>
  </p:cmAuthor>
  <p:cmAuthor id="5" name="Bernet Thomas" initials="BT" lastIdx="1" clrIdx="4">
    <p:extLst>
      <p:ext uri="{19B8F6BF-5375-455C-9EA6-DF929625EA0E}">
        <p15:presenceInfo xmlns:p15="http://schemas.microsoft.com/office/powerpoint/2012/main" userId="S-1-5-21-1635401191-1135830115-316617838-618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0E68F"/>
    <a:srgbClr val="C59EE2"/>
    <a:srgbClr val="FFCCCC"/>
    <a:srgbClr val="FFDB69"/>
    <a:srgbClr val="FF99FF"/>
    <a:srgbClr val="FF7C80"/>
    <a:srgbClr val="E9663D"/>
    <a:srgbClr val="D3EDB0"/>
    <a:srgbClr val="FFC000"/>
    <a:srgbClr val="A2A2A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unkle Formatvorlage 2 - Akzent 1/Akz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284E427A-3D55-4303-BF80-6455036E1DE7}" styleName="Designformatvorlage 1 - Akz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9258" autoAdjust="0"/>
    <p:restoredTop sz="94830" autoAdjust="0"/>
  </p:normalViewPr>
  <p:slideViewPr>
    <p:cSldViewPr>
      <p:cViewPr varScale="1">
        <p:scale>
          <a:sx n="90" d="100"/>
          <a:sy n="90" d="100"/>
        </p:scale>
        <p:origin x="653" y="72"/>
      </p:cViewPr>
      <p:guideLst>
        <p:guide orient="horz" pos="2160"/>
        <p:guide pos="2880"/>
      </p:guideLst>
    </p:cSldViewPr>
  </p:slideViewPr>
  <p:outlineViewPr>
    <p:cViewPr>
      <p:scale>
        <a:sx n="33" d="100"/>
        <a:sy n="33" d="100"/>
      </p:scale>
      <p:origin x="0" y="-2193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46" d="100"/>
          <a:sy n="46" d="100"/>
        </p:scale>
        <p:origin x="2736" y="36"/>
      </p:cViewPr>
      <p:guideLst/>
    </p:cSldViewPr>
  </p:notesViewPr>
  <p:gridSpacing cx="90001" cy="90001"/>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handoutMaster" Target="handoutMasters/handoutMaster1.xml"/><Relationship Id="rId55"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microsoft.com/office/2018/10/relationships/authors" Target="authors.xml"/><Relationship Id="rId8" Type="http://schemas.openxmlformats.org/officeDocument/2006/relationships/slide" Target="slides/slide4.xml"/><Relationship Id="rId51" Type="http://schemas.openxmlformats.org/officeDocument/2006/relationships/commentAuthors" Target="commentAuthor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1" y="1"/>
            <a:ext cx="2946094" cy="497492"/>
          </a:xfrm>
          <a:prstGeom prst="rect">
            <a:avLst/>
          </a:prstGeom>
        </p:spPr>
        <p:txBody>
          <a:bodyPr vert="horz" lIns="88221" tIns="44111" rIns="88221" bIns="44111" rtlCol="0"/>
          <a:lstStyle>
            <a:lvl1pPr algn="l">
              <a:defRPr sz="1200"/>
            </a:lvl1pPr>
          </a:lstStyle>
          <a:p>
            <a:endParaRPr lang="es-BO"/>
          </a:p>
        </p:txBody>
      </p:sp>
      <p:sp>
        <p:nvSpPr>
          <p:cNvPr id="4" name="Fußzeilenplatzhalter 3"/>
          <p:cNvSpPr>
            <a:spLocks noGrp="1"/>
          </p:cNvSpPr>
          <p:nvPr>
            <p:ph type="ftr" sz="quarter" idx="2"/>
          </p:nvPr>
        </p:nvSpPr>
        <p:spPr>
          <a:xfrm>
            <a:off x="1" y="9432321"/>
            <a:ext cx="2946094" cy="497492"/>
          </a:xfrm>
          <a:prstGeom prst="rect">
            <a:avLst/>
          </a:prstGeom>
        </p:spPr>
        <p:txBody>
          <a:bodyPr vert="horz" lIns="88221" tIns="44111" rIns="88221" bIns="44111" rtlCol="0" anchor="b"/>
          <a:lstStyle>
            <a:lvl1pPr algn="l">
              <a:defRPr sz="1200"/>
            </a:lvl1pPr>
          </a:lstStyle>
          <a:p>
            <a:endParaRPr lang="es-BO"/>
          </a:p>
        </p:txBody>
      </p:sp>
      <p:sp>
        <p:nvSpPr>
          <p:cNvPr id="5" name="Foliennummernplatzhalter 4"/>
          <p:cNvSpPr>
            <a:spLocks noGrp="1"/>
          </p:cNvSpPr>
          <p:nvPr>
            <p:ph type="sldNum" sz="quarter" idx="3"/>
          </p:nvPr>
        </p:nvSpPr>
        <p:spPr>
          <a:xfrm>
            <a:off x="3851650" y="9432321"/>
            <a:ext cx="2946093" cy="497492"/>
          </a:xfrm>
          <a:prstGeom prst="rect">
            <a:avLst/>
          </a:prstGeom>
        </p:spPr>
        <p:txBody>
          <a:bodyPr vert="horz" lIns="88221" tIns="44111" rIns="88221" bIns="44111" rtlCol="0" anchor="b"/>
          <a:lstStyle>
            <a:lvl1pPr algn="r">
              <a:defRPr sz="1200"/>
            </a:lvl1pPr>
          </a:lstStyle>
          <a:p>
            <a:fld id="{7AD9B6C0-42C4-4C8B-93DC-1E9966D1A8CD}" type="slidenum">
              <a:rPr lang="es-BO" smtClean="0"/>
              <a:t>‹Nr.›</a:t>
            </a:fld>
            <a:endParaRPr lang="es-BO"/>
          </a:p>
        </p:txBody>
      </p:sp>
    </p:spTree>
    <p:extLst>
      <p:ext uri="{BB962C8B-B14F-4D97-AF65-F5344CB8AC3E}">
        <p14:creationId xmlns:p14="http://schemas.microsoft.com/office/powerpoint/2010/main" val="18646280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1" y="0"/>
            <a:ext cx="2946347" cy="498215"/>
          </a:xfrm>
          <a:prstGeom prst="rect">
            <a:avLst/>
          </a:prstGeom>
        </p:spPr>
        <p:txBody>
          <a:bodyPr vert="horz" lIns="91432" tIns="45716" rIns="91432" bIns="45716" rtlCol="0"/>
          <a:lstStyle>
            <a:lvl1pPr algn="l">
              <a:defRPr sz="1200"/>
            </a:lvl1pPr>
          </a:lstStyle>
          <a:p>
            <a:endParaRPr lang="de-CH"/>
          </a:p>
        </p:txBody>
      </p:sp>
      <p:sp>
        <p:nvSpPr>
          <p:cNvPr id="3" name="Datumsplatzhalter 2"/>
          <p:cNvSpPr>
            <a:spLocks noGrp="1"/>
          </p:cNvSpPr>
          <p:nvPr>
            <p:ph type="dt" idx="1"/>
          </p:nvPr>
        </p:nvSpPr>
        <p:spPr>
          <a:xfrm>
            <a:off x="3851343" y="0"/>
            <a:ext cx="2946347" cy="498215"/>
          </a:xfrm>
          <a:prstGeom prst="rect">
            <a:avLst/>
          </a:prstGeom>
        </p:spPr>
        <p:txBody>
          <a:bodyPr vert="horz" lIns="91432" tIns="45716" rIns="91432" bIns="45716" rtlCol="0"/>
          <a:lstStyle>
            <a:lvl1pPr algn="r">
              <a:defRPr sz="1200"/>
            </a:lvl1pPr>
          </a:lstStyle>
          <a:p>
            <a:fld id="{57B0CF8E-C138-4307-B66F-5CFD75F81BA9}" type="datetimeFigureOut">
              <a:rPr lang="de-CH" smtClean="0"/>
              <a:t>20.10.2026</a:t>
            </a:fld>
            <a:endParaRPr lang="de-CH"/>
          </a:p>
        </p:txBody>
      </p:sp>
      <p:sp>
        <p:nvSpPr>
          <p:cNvPr id="4" name="Folienbildplatzhalter 3"/>
          <p:cNvSpPr>
            <a:spLocks noGrp="1" noRot="1" noChangeAspect="1"/>
          </p:cNvSpPr>
          <p:nvPr>
            <p:ph type="sldImg" idx="2"/>
          </p:nvPr>
        </p:nvSpPr>
        <p:spPr>
          <a:xfrm>
            <a:off x="1166813" y="1241425"/>
            <a:ext cx="4465637" cy="3351213"/>
          </a:xfrm>
          <a:prstGeom prst="rect">
            <a:avLst/>
          </a:prstGeom>
          <a:noFill/>
          <a:ln w="12700">
            <a:solidFill>
              <a:prstClr val="black"/>
            </a:solidFill>
          </a:ln>
        </p:spPr>
        <p:txBody>
          <a:bodyPr vert="horz" lIns="91432" tIns="45716" rIns="91432" bIns="45716" rtlCol="0" anchor="ctr"/>
          <a:lstStyle/>
          <a:p>
            <a:endParaRPr lang="de-CH"/>
          </a:p>
        </p:txBody>
      </p:sp>
      <p:sp>
        <p:nvSpPr>
          <p:cNvPr id="5" name="Notizenplatzhalter 4"/>
          <p:cNvSpPr>
            <a:spLocks noGrp="1"/>
          </p:cNvSpPr>
          <p:nvPr>
            <p:ph type="body" sz="quarter" idx="3"/>
          </p:nvPr>
        </p:nvSpPr>
        <p:spPr>
          <a:xfrm>
            <a:off x="679927" y="4778722"/>
            <a:ext cx="5439410" cy="3909864"/>
          </a:xfrm>
          <a:prstGeom prst="rect">
            <a:avLst/>
          </a:prstGeom>
        </p:spPr>
        <p:txBody>
          <a:bodyPr vert="horz" lIns="91432" tIns="45716" rIns="91432" bIns="45716"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6" name="Fußzeilenplatzhalter 5"/>
          <p:cNvSpPr>
            <a:spLocks noGrp="1"/>
          </p:cNvSpPr>
          <p:nvPr>
            <p:ph type="ftr" sz="quarter" idx="4"/>
          </p:nvPr>
        </p:nvSpPr>
        <p:spPr>
          <a:xfrm>
            <a:off x="1" y="9431600"/>
            <a:ext cx="2946347" cy="498214"/>
          </a:xfrm>
          <a:prstGeom prst="rect">
            <a:avLst/>
          </a:prstGeom>
        </p:spPr>
        <p:txBody>
          <a:bodyPr vert="horz" lIns="91432" tIns="45716" rIns="91432" bIns="45716" rtlCol="0" anchor="b"/>
          <a:lstStyle>
            <a:lvl1pPr algn="l">
              <a:defRPr sz="1200"/>
            </a:lvl1pPr>
          </a:lstStyle>
          <a:p>
            <a:endParaRPr lang="de-CH"/>
          </a:p>
        </p:txBody>
      </p:sp>
      <p:sp>
        <p:nvSpPr>
          <p:cNvPr id="7" name="Foliennummernplatzhalter 6"/>
          <p:cNvSpPr>
            <a:spLocks noGrp="1"/>
          </p:cNvSpPr>
          <p:nvPr>
            <p:ph type="sldNum" sz="quarter" idx="5"/>
          </p:nvPr>
        </p:nvSpPr>
        <p:spPr>
          <a:xfrm>
            <a:off x="3851343" y="9431600"/>
            <a:ext cx="2946347" cy="498214"/>
          </a:xfrm>
          <a:prstGeom prst="rect">
            <a:avLst/>
          </a:prstGeom>
        </p:spPr>
        <p:txBody>
          <a:bodyPr vert="horz" lIns="91432" tIns="45716" rIns="91432" bIns="45716" rtlCol="0" anchor="b"/>
          <a:lstStyle>
            <a:lvl1pPr algn="r">
              <a:defRPr sz="1200"/>
            </a:lvl1pPr>
          </a:lstStyle>
          <a:p>
            <a:fld id="{E9976C48-313D-43E6-898F-7CCA8AB7B608}" type="slidenum">
              <a:rPr lang="de-CH" smtClean="0"/>
              <a:t>‹Nr.›</a:t>
            </a:fld>
            <a:endParaRPr lang="de-CH"/>
          </a:p>
        </p:txBody>
      </p:sp>
    </p:spTree>
    <p:extLst>
      <p:ext uri="{BB962C8B-B14F-4D97-AF65-F5344CB8AC3E}">
        <p14:creationId xmlns:p14="http://schemas.microsoft.com/office/powerpoint/2010/main" val="42557001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9976C48-313D-43E6-898F-7CCA8AB7B608}" type="slidenum">
              <a:rPr lang="de-CH" smtClean="0"/>
              <a:t>1</a:t>
            </a:fld>
            <a:endParaRPr lang="de-CH" dirty="0"/>
          </a:p>
        </p:txBody>
      </p:sp>
    </p:spTree>
    <p:extLst>
      <p:ext uri="{BB962C8B-B14F-4D97-AF65-F5344CB8AC3E}">
        <p14:creationId xmlns:p14="http://schemas.microsoft.com/office/powerpoint/2010/main" val="13752314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err="1"/>
              <a:t>Commo</a:t>
            </a:r>
            <a:r>
              <a:rPr lang="de-CH" dirty="0"/>
              <a:t> </a:t>
            </a:r>
            <a:r>
              <a:rPr lang="de-CH" dirty="0" err="1"/>
              <a:t>idea</a:t>
            </a:r>
            <a:r>
              <a:rPr lang="de-CH" dirty="0"/>
              <a:t>: so </a:t>
            </a:r>
            <a:r>
              <a:rPr lang="de-CH" dirty="0" err="1"/>
              <a:t>podria</a:t>
            </a:r>
            <a:r>
              <a:rPr lang="de-CH" dirty="0"/>
              <a:t> </a:t>
            </a:r>
            <a:r>
              <a:rPr lang="de-CH" dirty="0" err="1"/>
              <a:t>hacer</a:t>
            </a:r>
            <a:r>
              <a:rPr lang="de-CH" dirty="0"/>
              <a:t> </a:t>
            </a:r>
            <a:r>
              <a:rPr lang="de-CH" dirty="0" err="1"/>
              <a:t>una</a:t>
            </a:r>
            <a:r>
              <a:rPr lang="de-CH" dirty="0"/>
              <a:t> </a:t>
            </a:r>
            <a:r>
              <a:rPr lang="de-CH" dirty="0" err="1"/>
              <a:t>animacion</a:t>
            </a:r>
            <a:r>
              <a:rPr lang="de-CH" dirty="0"/>
              <a:t> </a:t>
            </a:r>
            <a:r>
              <a:rPr lang="de-CH" dirty="0" err="1"/>
              <a:t>con</a:t>
            </a:r>
            <a:r>
              <a:rPr lang="de-CH" dirty="0"/>
              <a:t> </a:t>
            </a:r>
            <a:r>
              <a:rPr lang="de-CH" dirty="0" err="1"/>
              <a:t>el</a:t>
            </a:r>
            <a:r>
              <a:rPr lang="de-CH" dirty="0"/>
              <a:t> </a:t>
            </a:r>
            <a:r>
              <a:rPr lang="de-CH" dirty="0" err="1"/>
              <a:t>globo</a:t>
            </a:r>
            <a:r>
              <a:rPr lang="de-CH" dirty="0"/>
              <a:t>, la </a:t>
            </a:r>
            <a:r>
              <a:rPr lang="de-CH" dirty="0" err="1"/>
              <a:t>tierre</a:t>
            </a:r>
            <a:r>
              <a:rPr lang="de-CH" dirty="0"/>
              <a:t> </a:t>
            </a:r>
            <a:r>
              <a:rPr lang="de-CH" dirty="0" err="1"/>
              <a:t>como</a:t>
            </a:r>
            <a:r>
              <a:rPr lang="de-CH" dirty="0"/>
              <a:t> </a:t>
            </a:r>
            <a:r>
              <a:rPr lang="de-CH" dirty="0" err="1"/>
              <a:t>el</a:t>
            </a:r>
            <a:r>
              <a:rPr lang="de-CH" dirty="0"/>
              <a:t> </a:t>
            </a:r>
            <a:r>
              <a:rPr lang="de-CH" dirty="0" err="1"/>
              <a:t>limite</a:t>
            </a:r>
            <a:r>
              <a:rPr lang="de-CH" dirty="0"/>
              <a:t> </a:t>
            </a:r>
            <a:r>
              <a:rPr lang="de-CH" dirty="0" err="1"/>
              <a:t>ambiental</a:t>
            </a:r>
            <a:endParaRPr lang="de-CH" dirty="0"/>
          </a:p>
        </p:txBody>
      </p:sp>
      <p:sp>
        <p:nvSpPr>
          <p:cNvPr id="4" name="Foliennummernplatzhalter 3"/>
          <p:cNvSpPr>
            <a:spLocks noGrp="1"/>
          </p:cNvSpPr>
          <p:nvPr>
            <p:ph type="sldNum" sz="quarter" idx="5"/>
          </p:nvPr>
        </p:nvSpPr>
        <p:spPr/>
        <p:txBody>
          <a:bodyPr/>
          <a:lstStyle/>
          <a:p>
            <a:fld id="{E9976C48-313D-43E6-898F-7CCA8AB7B608}" type="slidenum">
              <a:rPr lang="de-CH" smtClean="0"/>
              <a:t>2</a:t>
            </a:fld>
            <a:endParaRPr lang="de-CH"/>
          </a:p>
        </p:txBody>
      </p:sp>
    </p:spTree>
    <p:extLst>
      <p:ext uri="{BB962C8B-B14F-4D97-AF65-F5344CB8AC3E}">
        <p14:creationId xmlns:p14="http://schemas.microsoft.com/office/powerpoint/2010/main" val="20464986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s-BO" dirty="0"/>
          </a:p>
        </p:txBody>
      </p:sp>
      <p:sp>
        <p:nvSpPr>
          <p:cNvPr id="4" name="Foliennummernplatzhalter 3"/>
          <p:cNvSpPr>
            <a:spLocks noGrp="1"/>
          </p:cNvSpPr>
          <p:nvPr>
            <p:ph type="sldNum" sz="quarter" idx="10"/>
          </p:nvPr>
        </p:nvSpPr>
        <p:spPr/>
        <p:txBody>
          <a:bodyPr/>
          <a:lstStyle/>
          <a:p>
            <a:fld id="{E9976C48-313D-43E6-898F-7CCA8AB7B608}" type="slidenum">
              <a:rPr lang="de-CH" smtClean="0"/>
              <a:t>5</a:t>
            </a:fld>
            <a:endParaRPr lang="de-CH"/>
          </a:p>
        </p:txBody>
      </p:sp>
    </p:spTree>
    <p:extLst>
      <p:ext uri="{BB962C8B-B14F-4D97-AF65-F5344CB8AC3E}">
        <p14:creationId xmlns:p14="http://schemas.microsoft.com/office/powerpoint/2010/main" val="17295729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9976C48-313D-43E6-898F-7CCA8AB7B608}" type="slidenum">
              <a:rPr lang="de-CH" smtClean="0"/>
              <a:t>10</a:t>
            </a:fld>
            <a:endParaRPr lang="de-CH"/>
          </a:p>
        </p:txBody>
      </p:sp>
    </p:spTree>
    <p:extLst>
      <p:ext uri="{BB962C8B-B14F-4D97-AF65-F5344CB8AC3E}">
        <p14:creationId xmlns:p14="http://schemas.microsoft.com/office/powerpoint/2010/main" val="9359612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s-BO" dirty="0"/>
          </a:p>
        </p:txBody>
      </p:sp>
      <p:sp>
        <p:nvSpPr>
          <p:cNvPr id="4" name="Foliennummernplatzhalter 3"/>
          <p:cNvSpPr>
            <a:spLocks noGrp="1"/>
          </p:cNvSpPr>
          <p:nvPr>
            <p:ph type="sldNum" sz="quarter" idx="10"/>
          </p:nvPr>
        </p:nvSpPr>
        <p:spPr/>
        <p:txBody>
          <a:bodyPr/>
          <a:lstStyle/>
          <a:p>
            <a:fld id="{DE6AA327-B821-4D06-88B4-4157DCAC2416}" type="slidenum">
              <a:rPr lang="es-BO" smtClean="0"/>
              <a:t>13</a:t>
            </a:fld>
            <a:endParaRPr lang="es-BO"/>
          </a:p>
        </p:txBody>
      </p:sp>
    </p:spTree>
    <p:extLst>
      <p:ext uri="{BB962C8B-B14F-4D97-AF65-F5344CB8AC3E}">
        <p14:creationId xmlns:p14="http://schemas.microsoft.com/office/powerpoint/2010/main" val="9745024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s-BO" dirty="0"/>
          </a:p>
        </p:txBody>
      </p:sp>
      <p:sp>
        <p:nvSpPr>
          <p:cNvPr id="4" name="Foliennummernplatzhalter 3"/>
          <p:cNvSpPr>
            <a:spLocks noGrp="1"/>
          </p:cNvSpPr>
          <p:nvPr>
            <p:ph type="sldNum" sz="quarter" idx="5"/>
          </p:nvPr>
        </p:nvSpPr>
        <p:spPr/>
        <p:txBody>
          <a:bodyPr/>
          <a:lstStyle/>
          <a:p>
            <a:fld id="{E9976C48-313D-43E6-898F-7CCA8AB7B608}" type="slidenum">
              <a:rPr lang="de-CH" smtClean="0"/>
              <a:t>18</a:t>
            </a:fld>
            <a:endParaRPr lang="de-CH"/>
          </a:p>
        </p:txBody>
      </p:sp>
    </p:spTree>
    <p:extLst>
      <p:ext uri="{BB962C8B-B14F-4D97-AF65-F5344CB8AC3E}">
        <p14:creationId xmlns:p14="http://schemas.microsoft.com/office/powerpoint/2010/main" val="34809714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s-BO" dirty="0"/>
          </a:p>
        </p:txBody>
      </p:sp>
      <p:sp>
        <p:nvSpPr>
          <p:cNvPr id="4" name="Foliennummernplatzhalter 3"/>
          <p:cNvSpPr>
            <a:spLocks noGrp="1"/>
          </p:cNvSpPr>
          <p:nvPr>
            <p:ph type="sldNum" sz="quarter" idx="10"/>
          </p:nvPr>
        </p:nvSpPr>
        <p:spPr/>
        <p:txBody>
          <a:bodyPr/>
          <a:lstStyle/>
          <a:p>
            <a:fld id="{E9976C48-313D-43E6-898F-7CCA8AB7B608}" type="slidenum">
              <a:rPr lang="de-CH" smtClean="0"/>
              <a:t>20</a:t>
            </a:fld>
            <a:endParaRPr lang="de-CH"/>
          </a:p>
        </p:txBody>
      </p:sp>
    </p:spTree>
    <p:extLst>
      <p:ext uri="{BB962C8B-B14F-4D97-AF65-F5344CB8AC3E}">
        <p14:creationId xmlns:p14="http://schemas.microsoft.com/office/powerpoint/2010/main" val="33592368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5"/>
          </p:nvPr>
        </p:nvSpPr>
        <p:spPr/>
        <p:txBody>
          <a:bodyPr/>
          <a:lstStyle/>
          <a:p>
            <a:fld id="{E9976C48-313D-43E6-898F-7CCA8AB7B608}" type="slidenum">
              <a:rPr lang="de-CH" smtClean="0"/>
              <a:t>21</a:t>
            </a:fld>
            <a:endParaRPr lang="de-CH"/>
          </a:p>
        </p:txBody>
      </p:sp>
    </p:spTree>
    <p:extLst>
      <p:ext uri="{BB962C8B-B14F-4D97-AF65-F5344CB8AC3E}">
        <p14:creationId xmlns:p14="http://schemas.microsoft.com/office/powerpoint/2010/main" val="2643305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s-BO" dirty="0"/>
          </a:p>
        </p:txBody>
      </p:sp>
      <p:sp>
        <p:nvSpPr>
          <p:cNvPr id="4" name="Foliennummernplatzhalter 3"/>
          <p:cNvSpPr>
            <a:spLocks noGrp="1"/>
          </p:cNvSpPr>
          <p:nvPr>
            <p:ph type="sldNum" sz="quarter" idx="10"/>
          </p:nvPr>
        </p:nvSpPr>
        <p:spPr/>
        <p:txBody>
          <a:bodyPr/>
          <a:lstStyle/>
          <a:p>
            <a:fld id="{E9976C48-313D-43E6-898F-7CCA8AB7B608}" type="slidenum">
              <a:rPr lang="de-CH" smtClean="0"/>
              <a:t>23</a:t>
            </a:fld>
            <a:endParaRPr lang="de-CH"/>
          </a:p>
        </p:txBody>
      </p:sp>
    </p:spTree>
    <p:extLst>
      <p:ext uri="{BB962C8B-B14F-4D97-AF65-F5344CB8AC3E}">
        <p14:creationId xmlns:p14="http://schemas.microsoft.com/office/powerpoint/2010/main" val="11195176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s-BO" dirty="0"/>
          </a:p>
        </p:txBody>
      </p:sp>
      <p:sp>
        <p:nvSpPr>
          <p:cNvPr id="4" name="Foliennummernplatzhalter 3"/>
          <p:cNvSpPr>
            <a:spLocks noGrp="1"/>
          </p:cNvSpPr>
          <p:nvPr>
            <p:ph type="sldNum" sz="quarter" idx="10"/>
          </p:nvPr>
        </p:nvSpPr>
        <p:spPr/>
        <p:txBody>
          <a:bodyPr/>
          <a:lstStyle/>
          <a:p>
            <a:fld id="{E9976C48-313D-43E6-898F-7CCA8AB7B608}" type="slidenum">
              <a:rPr lang="de-CH" smtClean="0"/>
              <a:t>29</a:t>
            </a:fld>
            <a:endParaRPr lang="de-CH"/>
          </a:p>
        </p:txBody>
      </p:sp>
    </p:spTree>
    <p:extLst>
      <p:ext uri="{BB962C8B-B14F-4D97-AF65-F5344CB8AC3E}">
        <p14:creationId xmlns:p14="http://schemas.microsoft.com/office/powerpoint/2010/main" val="23128975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s-BO" dirty="0"/>
          </a:p>
        </p:txBody>
      </p:sp>
      <p:sp>
        <p:nvSpPr>
          <p:cNvPr id="4" name="Foliennummernplatzhalter 3"/>
          <p:cNvSpPr>
            <a:spLocks noGrp="1"/>
          </p:cNvSpPr>
          <p:nvPr>
            <p:ph type="sldNum" sz="quarter" idx="10"/>
          </p:nvPr>
        </p:nvSpPr>
        <p:spPr/>
        <p:txBody>
          <a:bodyPr/>
          <a:lstStyle/>
          <a:p>
            <a:fld id="{E9976C48-313D-43E6-898F-7CCA8AB7B608}" type="slidenum">
              <a:rPr lang="de-CH" smtClean="0"/>
              <a:t>33</a:t>
            </a:fld>
            <a:endParaRPr lang="de-CH"/>
          </a:p>
        </p:txBody>
      </p:sp>
    </p:spTree>
    <p:extLst>
      <p:ext uri="{BB962C8B-B14F-4D97-AF65-F5344CB8AC3E}">
        <p14:creationId xmlns:p14="http://schemas.microsoft.com/office/powerpoint/2010/main" val="13923843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9976C48-313D-43E6-898F-7CCA8AB7B608}" type="slidenum">
              <a:rPr lang="de-CH" smtClean="0"/>
              <a:t>34</a:t>
            </a:fld>
            <a:endParaRPr lang="de-CH"/>
          </a:p>
        </p:txBody>
      </p:sp>
    </p:spTree>
    <p:extLst>
      <p:ext uri="{BB962C8B-B14F-4D97-AF65-F5344CB8AC3E}">
        <p14:creationId xmlns:p14="http://schemas.microsoft.com/office/powerpoint/2010/main" val="16180326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5"/>
          </p:nvPr>
        </p:nvSpPr>
        <p:spPr/>
        <p:txBody>
          <a:bodyPr/>
          <a:lstStyle/>
          <a:p>
            <a:fld id="{E9976C48-313D-43E6-898F-7CCA8AB7B608}" type="slidenum">
              <a:rPr lang="de-CH" smtClean="0"/>
              <a:t>35</a:t>
            </a:fld>
            <a:endParaRPr lang="de-CH"/>
          </a:p>
        </p:txBody>
      </p:sp>
    </p:spTree>
    <p:extLst>
      <p:ext uri="{BB962C8B-B14F-4D97-AF65-F5344CB8AC3E}">
        <p14:creationId xmlns:p14="http://schemas.microsoft.com/office/powerpoint/2010/main" val="38623996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s-BO" dirty="0"/>
          </a:p>
        </p:txBody>
      </p:sp>
      <p:sp>
        <p:nvSpPr>
          <p:cNvPr id="4" name="Foliennummernplatzhalter 3"/>
          <p:cNvSpPr>
            <a:spLocks noGrp="1"/>
          </p:cNvSpPr>
          <p:nvPr>
            <p:ph type="sldNum" sz="quarter" idx="10"/>
          </p:nvPr>
        </p:nvSpPr>
        <p:spPr/>
        <p:txBody>
          <a:bodyPr/>
          <a:lstStyle/>
          <a:p>
            <a:fld id="{E9976C48-313D-43E6-898F-7CCA8AB7B608}" type="slidenum">
              <a:rPr lang="de-CH" smtClean="0"/>
              <a:t>36</a:t>
            </a:fld>
            <a:endParaRPr lang="de-CH"/>
          </a:p>
        </p:txBody>
      </p:sp>
    </p:spTree>
    <p:extLst>
      <p:ext uri="{BB962C8B-B14F-4D97-AF65-F5344CB8AC3E}">
        <p14:creationId xmlns:p14="http://schemas.microsoft.com/office/powerpoint/2010/main" val="28978335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s-BO" dirty="0"/>
          </a:p>
        </p:txBody>
      </p:sp>
      <p:sp>
        <p:nvSpPr>
          <p:cNvPr id="4" name="Foliennummernplatzhalter 3"/>
          <p:cNvSpPr>
            <a:spLocks noGrp="1"/>
          </p:cNvSpPr>
          <p:nvPr>
            <p:ph type="sldNum" sz="quarter" idx="10"/>
          </p:nvPr>
        </p:nvSpPr>
        <p:spPr/>
        <p:txBody>
          <a:bodyPr/>
          <a:lstStyle/>
          <a:p>
            <a:fld id="{E9976C48-313D-43E6-898F-7CCA8AB7B608}" type="slidenum">
              <a:rPr lang="de-CH" smtClean="0"/>
              <a:t>39</a:t>
            </a:fld>
            <a:endParaRPr lang="de-CH"/>
          </a:p>
        </p:txBody>
      </p:sp>
    </p:spTree>
    <p:extLst>
      <p:ext uri="{BB962C8B-B14F-4D97-AF65-F5344CB8AC3E}">
        <p14:creationId xmlns:p14="http://schemas.microsoft.com/office/powerpoint/2010/main" val="6823629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9976C48-313D-43E6-898F-7CCA8AB7B608}" type="slidenum">
              <a:rPr lang="de-CH" smtClean="0"/>
              <a:t>41</a:t>
            </a:fld>
            <a:endParaRPr lang="de-CH"/>
          </a:p>
        </p:txBody>
      </p:sp>
    </p:spTree>
    <p:extLst>
      <p:ext uri="{BB962C8B-B14F-4D97-AF65-F5344CB8AC3E}">
        <p14:creationId xmlns:p14="http://schemas.microsoft.com/office/powerpoint/2010/main" val="42942532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s-BO" dirty="0"/>
          </a:p>
        </p:txBody>
      </p:sp>
      <p:sp>
        <p:nvSpPr>
          <p:cNvPr id="4" name="Foliennummernplatzhalter 3"/>
          <p:cNvSpPr>
            <a:spLocks noGrp="1"/>
          </p:cNvSpPr>
          <p:nvPr>
            <p:ph type="sldNum" sz="quarter" idx="10"/>
          </p:nvPr>
        </p:nvSpPr>
        <p:spPr/>
        <p:txBody>
          <a:bodyPr/>
          <a:lstStyle/>
          <a:p>
            <a:fld id="{E9976C48-313D-43E6-898F-7CCA8AB7B608}" type="slidenum">
              <a:rPr lang="de-CH" smtClean="0"/>
              <a:t>42</a:t>
            </a:fld>
            <a:endParaRPr lang="de-CH"/>
          </a:p>
        </p:txBody>
      </p:sp>
    </p:spTree>
    <p:extLst>
      <p:ext uri="{BB962C8B-B14F-4D97-AF65-F5344CB8AC3E}">
        <p14:creationId xmlns:p14="http://schemas.microsoft.com/office/powerpoint/2010/main" val="8264115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5"/>
          </p:nvPr>
        </p:nvSpPr>
        <p:spPr/>
        <p:txBody>
          <a:bodyPr/>
          <a:lstStyle/>
          <a:p>
            <a:fld id="{E9976C48-313D-43E6-898F-7CCA8AB7B608}" type="slidenum">
              <a:rPr lang="de-CH" smtClean="0"/>
              <a:t>44</a:t>
            </a:fld>
            <a:endParaRPr lang="de-CH"/>
          </a:p>
        </p:txBody>
      </p:sp>
    </p:spTree>
    <p:extLst>
      <p:ext uri="{BB962C8B-B14F-4D97-AF65-F5344CB8AC3E}">
        <p14:creationId xmlns:p14="http://schemas.microsoft.com/office/powerpoint/2010/main" val="426401452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elfolie_Bolivia">
    <p:spTree>
      <p:nvGrpSpPr>
        <p:cNvPr id="1" name=""/>
        <p:cNvGrpSpPr/>
        <p:nvPr/>
      </p:nvGrpSpPr>
      <p:grpSpPr>
        <a:xfrm>
          <a:off x="0" y="0"/>
          <a:ext cx="0" cy="0"/>
          <a:chOff x="0" y="0"/>
          <a:chExt cx="0" cy="0"/>
        </a:xfrm>
      </p:grpSpPr>
      <p:sp>
        <p:nvSpPr>
          <p:cNvPr id="3" name="Untertitel 2"/>
          <p:cNvSpPr>
            <a:spLocks noGrp="1"/>
          </p:cNvSpPr>
          <p:nvPr>
            <p:ph type="subTitle" idx="1" hasCustomPrompt="1"/>
          </p:nvPr>
        </p:nvSpPr>
        <p:spPr>
          <a:xfrm>
            <a:off x="612000" y="4149725"/>
            <a:ext cx="7920088" cy="1079295"/>
          </a:xfrm>
        </p:spPr>
        <p:txBody>
          <a:bodyPr/>
          <a:lstStyle>
            <a:lvl1pPr marL="0" indent="0" algn="l">
              <a:buNone/>
              <a:defRPr sz="2800" b="1"/>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dirty="0"/>
              <a:t>Title</a:t>
            </a:r>
          </a:p>
        </p:txBody>
      </p:sp>
      <p:sp>
        <p:nvSpPr>
          <p:cNvPr id="4" name="Textplatzhalter 3"/>
          <p:cNvSpPr>
            <a:spLocks noGrp="1"/>
          </p:cNvSpPr>
          <p:nvPr>
            <p:ph type="body" sz="quarter" idx="16" hasCustomPrompt="1"/>
          </p:nvPr>
        </p:nvSpPr>
        <p:spPr>
          <a:xfrm>
            <a:off x="621074" y="6325966"/>
            <a:ext cx="7911014" cy="210567"/>
          </a:xfrm>
        </p:spPr>
        <p:txBody>
          <a:bodyPr anchor="b"/>
          <a:lstStyle>
            <a:lvl1pPr marL="0" marR="0" indent="0" algn="l" defTabSz="685800" rtl="0" eaLnBrk="1" fontAlgn="auto" latinLnBrk="0" hangingPunct="1">
              <a:lnSpc>
                <a:spcPct val="90000"/>
              </a:lnSpc>
              <a:spcBef>
                <a:spcPts val="750"/>
              </a:spcBef>
              <a:spcAft>
                <a:spcPts val="0"/>
              </a:spcAft>
              <a:buClr>
                <a:srgbClr val="006C8E"/>
              </a:buClr>
              <a:buSzTx/>
              <a:buFont typeface="Arial" panose="020B0604020202020204" pitchFamily="34" charset="0"/>
              <a:buNone/>
              <a:tabLst/>
              <a:defRPr sz="1200" baseline="0"/>
            </a:lvl1pPr>
          </a:lstStyle>
          <a:p>
            <a:pPr marL="0" marR="0" lvl="0" indent="0" algn="l" defTabSz="685800" rtl="0" eaLnBrk="1" fontAlgn="auto" latinLnBrk="0" hangingPunct="1">
              <a:lnSpc>
                <a:spcPct val="90000"/>
              </a:lnSpc>
              <a:spcBef>
                <a:spcPts val="750"/>
              </a:spcBef>
              <a:spcAft>
                <a:spcPts val="0"/>
              </a:spcAft>
              <a:buClr>
                <a:srgbClr val="006C8E"/>
              </a:buClr>
              <a:buSzTx/>
              <a:buFont typeface="Arial" panose="020B0604020202020204" pitchFamily="34" charset="0"/>
              <a:buNone/>
              <a:tabLst/>
              <a:defRPr/>
            </a:pPr>
            <a:br>
              <a:rPr lang="en-GB" spc="20" noProof="0" dirty="0"/>
            </a:br>
            <a:br>
              <a:rPr lang="en-GB" spc="20" noProof="0" dirty="0"/>
            </a:br>
            <a:r>
              <a:rPr lang="en-GB" spc="20" noProof="0" dirty="0"/>
              <a:t>Location of the event, date</a:t>
            </a:r>
          </a:p>
        </p:txBody>
      </p:sp>
      <p:sp>
        <p:nvSpPr>
          <p:cNvPr id="29" name="Textplatzhalter 3"/>
          <p:cNvSpPr>
            <a:spLocks noGrp="1"/>
          </p:cNvSpPr>
          <p:nvPr>
            <p:ph type="body" sz="quarter" idx="18" hasCustomPrompt="1"/>
          </p:nvPr>
        </p:nvSpPr>
        <p:spPr>
          <a:xfrm>
            <a:off x="621074" y="6035035"/>
            <a:ext cx="7911014" cy="210567"/>
          </a:xfrm>
        </p:spPr>
        <p:txBody>
          <a:bodyPr anchor="b"/>
          <a:lstStyle>
            <a:lvl1pPr marL="0" marR="0" indent="0" algn="l" defTabSz="685800" rtl="0" eaLnBrk="1" fontAlgn="auto" latinLnBrk="0" hangingPunct="1">
              <a:lnSpc>
                <a:spcPct val="90000"/>
              </a:lnSpc>
              <a:spcBef>
                <a:spcPts val="750"/>
              </a:spcBef>
              <a:spcAft>
                <a:spcPts val="0"/>
              </a:spcAft>
              <a:buClr>
                <a:srgbClr val="006C8E"/>
              </a:buClr>
              <a:buSzTx/>
              <a:buFont typeface="Arial" panose="020B0604020202020204" pitchFamily="34" charset="0"/>
              <a:buNone/>
              <a:tabLst/>
              <a:defRPr sz="1600" baseline="0"/>
            </a:lvl1pPr>
          </a:lstStyle>
          <a:p>
            <a:pPr marL="0" marR="0" lvl="0" indent="0" algn="l" defTabSz="685800" rtl="0" eaLnBrk="1" fontAlgn="auto" latinLnBrk="0" hangingPunct="1">
              <a:lnSpc>
                <a:spcPct val="90000"/>
              </a:lnSpc>
              <a:spcBef>
                <a:spcPts val="750"/>
              </a:spcBef>
              <a:spcAft>
                <a:spcPts val="0"/>
              </a:spcAft>
              <a:buClr>
                <a:srgbClr val="006C8E"/>
              </a:buClr>
              <a:buSzTx/>
              <a:buFont typeface="Arial" panose="020B0604020202020204" pitchFamily="34" charset="0"/>
              <a:buNone/>
              <a:tabLst/>
              <a:defRPr/>
            </a:pPr>
            <a:r>
              <a:rPr lang="en-GB" spc="20" noProof="0" dirty="0"/>
              <a:t>Name of the event</a:t>
            </a:r>
          </a:p>
        </p:txBody>
      </p:sp>
      <p:sp>
        <p:nvSpPr>
          <p:cNvPr id="37" name="Textplatzhalter 3"/>
          <p:cNvSpPr>
            <a:spLocks noGrp="1"/>
          </p:cNvSpPr>
          <p:nvPr>
            <p:ph type="body" sz="quarter" idx="20" hasCustomPrompt="1"/>
          </p:nvPr>
        </p:nvSpPr>
        <p:spPr>
          <a:xfrm>
            <a:off x="621074" y="5309385"/>
            <a:ext cx="7911014" cy="354358"/>
          </a:xfrm>
        </p:spPr>
        <p:txBody>
          <a:bodyPr anchor="b"/>
          <a:lstStyle>
            <a:lvl1pPr>
              <a:defRPr sz="2200" baseline="0"/>
            </a:lvl1pPr>
          </a:lstStyle>
          <a:p>
            <a:r>
              <a:rPr lang="en-GB" spc="20" noProof="0" dirty="0"/>
              <a:t>Names (+ Contact)</a:t>
            </a:r>
          </a:p>
        </p:txBody>
      </p:sp>
      <p:pic>
        <p:nvPicPr>
          <p:cNvPr id="9" name="Grafik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354521" y="6220561"/>
            <a:ext cx="755006" cy="315972"/>
          </a:xfrm>
          <a:prstGeom prst="rect">
            <a:avLst/>
          </a:prstGeom>
        </p:spPr>
      </p:pic>
      <p:pic>
        <p:nvPicPr>
          <p:cNvPr id="11" name="Grafik 10"/>
          <p:cNvPicPr preferRelativeResize="0">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732024" y="270352"/>
            <a:ext cx="2071291" cy="684000"/>
          </a:xfrm>
          <a:prstGeom prst="rect">
            <a:avLst/>
          </a:prstGeom>
        </p:spPr>
      </p:pic>
      <p:pic>
        <p:nvPicPr>
          <p:cNvPr id="16" name="Grafik 10"/>
          <p:cNvPicPr>
            <a:picLocks noChangeAspect="1"/>
          </p:cNvPicPr>
          <p:nvPr userDrawn="1"/>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b="10666"/>
          <a:stretch/>
        </p:blipFill>
        <p:spPr>
          <a:xfrm>
            <a:off x="7272030" y="6140318"/>
            <a:ext cx="1830650" cy="631201"/>
          </a:xfrm>
          <a:prstGeom prst="rect">
            <a:avLst/>
          </a:prstGeom>
        </p:spPr>
      </p:pic>
    </p:spTree>
    <p:extLst>
      <p:ext uri="{BB962C8B-B14F-4D97-AF65-F5344CB8AC3E}">
        <p14:creationId xmlns:p14="http://schemas.microsoft.com/office/powerpoint/2010/main" val="1135996706"/>
      </p:ext>
    </p:extLst>
  </p:cSld>
  <p:clrMapOvr>
    <a:masterClrMapping/>
  </p:clrMapOvr>
  <p:extLst>
    <p:ext uri="{DCECCB84-F9BA-43D5-87BE-67443E8EF086}">
      <p15:sldGuideLst xmlns:p15="http://schemas.microsoft.com/office/powerpoint/2012/main">
        <p15:guide id="1" pos="215"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2_Titelfolie_Bolivia">
    <p:spTree>
      <p:nvGrpSpPr>
        <p:cNvPr id="1" name=""/>
        <p:cNvGrpSpPr/>
        <p:nvPr/>
      </p:nvGrpSpPr>
      <p:grpSpPr>
        <a:xfrm>
          <a:off x="0" y="0"/>
          <a:ext cx="0" cy="0"/>
          <a:chOff x="0" y="0"/>
          <a:chExt cx="0" cy="0"/>
        </a:xfrm>
      </p:grpSpPr>
      <p:sp>
        <p:nvSpPr>
          <p:cNvPr id="3" name="Untertitel 2"/>
          <p:cNvSpPr>
            <a:spLocks noGrp="1"/>
          </p:cNvSpPr>
          <p:nvPr>
            <p:ph type="subTitle" idx="1" hasCustomPrompt="1"/>
          </p:nvPr>
        </p:nvSpPr>
        <p:spPr>
          <a:xfrm>
            <a:off x="612000" y="4149725"/>
            <a:ext cx="7920088" cy="1079295"/>
          </a:xfrm>
        </p:spPr>
        <p:txBody>
          <a:bodyPr/>
          <a:lstStyle>
            <a:lvl1pPr marL="0" indent="0" algn="l">
              <a:buNone/>
              <a:defRPr sz="2800" b="1"/>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dirty="0"/>
              <a:t>Title</a:t>
            </a:r>
          </a:p>
        </p:txBody>
      </p:sp>
      <p:sp>
        <p:nvSpPr>
          <p:cNvPr id="37" name="Textplatzhalter 3"/>
          <p:cNvSpPr>
            <a:spLocks noGrp="1"/>
          </p:cNvSpPr>
          <p:nvPr>
            <p:ph type="body" sz="quarter" idx="20" hasCustomPrompt="1"/>
          </p:nvPr>
        </p:nvSpPr>
        <p:spPr>
          <a:xfrm>
            <a:off x="621074" y="5309385"/>
            <a:ext cx="7911014" cy="354358"/>
          </a:xfrm>
        </p:spPr>
        <p:txBody>
          <a:bodyPr anchor="b"/>
          <a:lstStyle>
            <a:lvl1pPr>
              <a:defRPr sz="2200" baseline="0"/>
            </a:lvl1pPr>
          </a:lstStyle>
          <a:p>
            <a:r>
              <a:rPr lang="en-GB" spc="20" noProof="0" dirty="0"/>
              <a:t>Names (+ Contact)</a:t>
            </a:r>
          </a:p>
        </p:txBody>
      </p:sp>
      <p:pic>
        <p:nvPicPr>
          <p:cNvPr id="11" name="Grafik 10"/>
          <p:cNvPicPr preferRelativeResize="0">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732024" y="270352"/>
            <a:ext cx="2071291" cy="684000"/>
          </a:xfrm>
          <a:prstGeom prst="rect">
            <a:avLst/>
          </a:prstGeom>
        </p:spPr>
      </p:pic>
      <p:pic>
        <p:nvPicPr>
          <p:cNvPr id="2" name="Grafik 1"/>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612000" y="1290302"/>
            <a:ext cx="4420471" cy="2488131"/>
          </a:xfrm>
          <a:prstGeom prst="rect">
            <a:avLst/>
          </a:prstGeom>
        </p:spPr>
      </p:pic>
      <p:sp>
        <p:nvSpPr>
          <p:cNvPr id="5" name="Textfeld 4">
            <a:extLst>
              <a:ext uri="{FF2B5EF4-FFF2-40B4-BE49-F238E27FC236}">
                <a16:creationId xmlns:a16="http://schemas.microsoft.com/office/drawing/2014/main" id="{3A3583DD-627A-22E9-75AE-5782601006FE}"/>
              </a:ext>
            </a:extLst>
          </p:cNvPr>
          <p:cNvSpPr txBox="1"/>
          <p:nvPr userDrawn="1"/>
        </p:nvSpPr>
        <p:spPr>
          <a:xfrm>
            <a:off x="611919" y="6101734"/>
            <a:ext cx="3775393" cy="595932"/>
          </a:xfrm>
          <a:prstGeom prst="rect">
            <a:avLst/>
          </a:prstGeom>
          <a:noFill/>
        </p:spPr>
        <p:txBody>
          <a:bodyPr wrap="none" rtlCol="0">
            <a:spAutoFit/>
          </a:bodyPr>
          <a:lstStyle/>
          <a:p>
            <a:pPr marL="0" marR="0" lvl="0" indent="0" algn="l" defTabSz="914400" rtl="0" eaLnBrk="1" fontAlgn="auto" latinLnBrk="0" hangingPunct="1">
              <a:lnSpc>
                <a:spcPct val="125000"/>
              </a:lnSpc>
              <a:spcBef>
                <a:spcPts val="0"/>
              </a:spcBef>
              <a:spcAft>
                <a:spcPts val="0"/>
              </a:spcAft>
              <a:buClrTx/>
              <a:buSzTx/>
              <a:buFontTx/>
              <a:buNone/>
              <a:tabLst/>
              <a:defRPr/>
            </a:pPr>
            <a:r>
              <a:rPr lang="es-BO" sz="900" kern="1200" baseline="0" dirty="0">
                <a:solidFill>
                  <a:schemeClr val="tx1"/>
                </a:solidFill>
                <a:latin typeface="+mn-lt"/>
                <a:ea typeface="+mn-ea"/>
                <a:cs typeface="+mn-cs"/>
              </a:rPr>
              <a:t>1 </a:t>
            </a:r>
            <a:r>
              <a:rPr lang="es-BO" sz="900" kern="1200" baseline="0" noProof="0" dirty="0">
                <a:solidFill>
                  <a:schemeClr val="tx1"/>
                </a:solidFill>
                <a:latin typeface="+mn-lt"/>
                <a:ea typeface="+mn-ea"/>
                <a:cs typeface="+mn-cs"/>
              </a:rPr>
              <a:t>Sistemas </a:t>
            </a:r>
            <a:r>
              <a:rPr lang="es-BO" sz="900" baseline="0" noProof="0" dirty="0"/>
              <a:t>agroforestales para el cultivo del cacao</a:t>
            </a:r>
            <a:endParaRPr lang="es-BO" sz="900" noProof="0" dirty="0"/>
          </a:p>
          <a:p>
            <a:pPr>
              <a:lnSpc>
                <a:spcPct val="125000"/>
              </a:lnSpc>
            </a:pPr>
            <a:r>
              <a:rPr lang="es-BO" sz="900" dirty="0"/>
              <a:t>Cacao orgánico en sistemas agroforestales | Material didáctico | Diapositivas</a:t>
            </a:r>
          </a:p>
          <a:p>
            <a:pPr>
              <a:lnSpc>
                <a:spcPct val="125000"/>
              </a:lnSpc>
            </a:pPr>
            <a:r>
              <a:rPr lang="es-BO" sz="900" dirty="0">
                <a:cs typeface="Gill Sans"/>
              </a:rPr>
              <a:t>2026 | FiBL | ECOTOP</a:t>
            </a:r>
          </a:p>
        </p:txBody>
      </p:sp>
    </p:spTree>
    <p:extLst>
      <p:ext uri="{BB962C8B-B14F-4D97-AF65-F5344CB8AC3E}">
        <p14:creationId xmlns:p14="http://schemas.microsoft.com/office/powerpoint/2010/main" val="4102466275"/>
      </p:ext>
    </p:extLst>
  </p:cSld>
  <p:clrMapOvr>
    <a:masterClrMapping/>
  </p:clrMapOvr>
  <p:extLst>
    <p:ext uri="{DCECCB84-F9BA-43D5-87BE-67443E8EF086}">
      <p15:sldGuideLst xmlns:p15="http://schemas.microsoft.com/office/powerpoint/2012/main">
        <p15:guide id="1" pos="215">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617725" y="404813"/>
            <a:ext cx="7908549" cy="629700"/>
          </a:xfrm>
        </p:spPr>
        <p:txBody>
          <a:bodyPr/>
          <a:lstStyle/>
          <a:p>
            <a:r>
              <a:rPr lang="es-BO" noProof="0" dirty="0" err="1"/>
              <a:t>Titelmasterformat</a:t>
            </a:r>
            <a:r>
              <a:rPr lang="es-BO" noProof="0" dirty="0"/>
              <a:t> </a:t>
            </a:r>
            <a:r>
              <a:rPr lang="es-BO" noProof="0" dirty="0" err="1"/>
              <a:t>durch</a:t>
            </a:r>
            <a:r>
              <a:rPr lang="es-BO" noProof="0" dirty="0"/>
              <a:t> </a:t>
            </a:r>
            <a:r>
              <a:rPr lang="es-BO" noProof="0" dirty="0" err="1"/>
              <a:t>Klicken</a:t>
            </a:r>
            <a:r>
              <a:rPr lang="es-BO" noProof="0" dirty="0"/>
              <a:t> </a:t>
            </a:r>
            <a:r>
              <a:rPr lang="es-BO" noProof="0" dirty="0" err="1"/>
              <a:t>bearbeiten</a:t>
            </a:r>
            <a:endParaRPr lang="es-BO" noProof="0" dirty="0"/>
          </a:p>
        </p:txBody>
      </p:sp>
      <p:sp>
        <p:nvSpPr>
          <p:cNvPr id="3" name="Inhaltsplatzhalter 2"/>
          <p:cNvSpPr>
            <a:spLocks noGrp="1"/>
          </p:cNvSpPr>
          <p:nvPr>
            <p:ph idx="1" hasCustomPrompt="1"/>
          </p:nvPr>
        </p:nvSpPr>
        <p:spPr>
          <a:xfrm>
            <a:off x="611188" y="1638000"/>
            <a:ext cx="7921625" cy="4309944"/>
          </a:xfrm>
        </p:spPr>
        <p:txBody>
          <a:bodyPr/>
          <a:lstStyle>
            <a:lvl1pPr>
              <a:defRPr sz="2200" baseline="0"/>
            </a:lvl1pPr>
            <a:lvl2pPr>
              <a:defRPr sz="2000"/>
            </a:lvl2pPr>
            <a:lvl3pPr>
              <a:defRPr sz="2000"/>
            </a:lvl3pPr>
            <a:lvl4pPr>
              <a:defRPr sz="1800"/>
            </a:lvl4pPr>
            <a:lvl5pPr>
              <a:defRPr sz="1600"/>
            </a:lvl5pPr>
          </a:lstStyle>
          <a:p>
            <a:pPr lvl="0"/>
            <a:r>
              <a:rPr lang="es-BO" noProof="0" dirty="0" err="1"/>
              <a:t>Erste</a:t>
            </a:r>
            <a:r>
              <a:rPr lang="es-BO" noProof="0" dirty="0"/>
              <a:t> </a:t>
            </a:r>
            <a:r>
              <a:rPr lang="es-BO" noProof="0" dirty="0" err="1"/>
              <a:t>Ebene</a:t>
            </a:r>
            <a:r>
              <a:rPr lang="es-BO" noProof="0" dirty="0"/>
              <a:t> </a:t>
            </a:r>
          </a:p>
          <a:p>
            <a:pPr lvl="1"/>
            <a:r>
              <a:rPr lang="es-BO" noProof="0" dirty="0" err="1"/>
              <a:t>Zweite</a:t>
            </a:r>
            <a:r>
              <a:rPr lang="es-BO" noProof="0" dirty="0"/>
              <a:t> </a:t>
            </a:r>
            <a:r>
              <a:rPr lang="es-BO" noProof="0" dirty="0" err="1"/>
              <a:t>Ebene</a:t>
            </a:r>
            <a:endParaRPr lang="es-BO" noProof="0" dirty="0"/>
          </a:p>
          <a:p>
            <a:pPr lvl="2"/>
            <a:r>
              <a:rPr lang="es-BO" noProof="0" dirty="0" err="1"/>
              <a:t>Dritte</a:t>
            </a:r>
            <a:r>
              <a:rPr lang="es-BO" noProof="0" dirty="0"/>
              <a:t> </a:t>
            </a:r>
            <a:r>
              <a:rPr lang="es-BO" noProof="0" dirty="0" err="1"/>
              <a:t>Ebene</a:t>
            </a:r>
            <a:endParaRPr lang="es-BO" noProof="0" dirty="0"/>
          </a:p>
          <a:p>
            <a:pPr lvl="3"/>
            <a:r>
              <a:rPr lang="es-BO" noProof="0" dirty="0"/>
              <a:t>Vierte </a:t>
            </a:r>
            <a:r>
              <a:rPr lang="es-BO" noProof="0" dirty="0" err="1"/>
              <a:t>Ebene</a:t>
            </a:r>
            <a:endParaRPr lang="es-BO" noProof="0" dirty="0"/>
          </a:p>
          <a:p>
            <a:pPr lvl="4"/>
            <a:r>
              <a:rPr lang="es-BO" noProof="0" dirty="0" err="1"/>
              <a:t>Fünfte</a:t>
            </a:r>
            <a:r>
              <a:rPr lang="es-BO" noProof="0" dirty="0"/>
              <a:t> </a:t>
            </a:r>
            <a:r>
              <a:rPr lang="es-BO" noProof="0" dirty="0" err="1"/>
              <a:t>Ebene</a:t>
            </a:r>
            <a:endParaRPr lang="es-BO" noProof="0" dirty="0"/>
          </a:p>
        </p:txBody>
      </p:sp>
      <p:sp>
        <p:nvSpPr>
          <p:cNvPr id="12" name="Foliennummernplatzhalter 5"/>
          <p:cNvSpPr>
            <a:spLocks noGrp="1"/>
          </p:cNvSpPr>
          <p:nvPr>
            <p:ph type="sldNum" sz="quarter" idx="4"/>
          </p:nvPr>
        </p:nvSpPr>
        <p:spPr>
          <a:xfrm>
            <a:off x="7747800" y="6219700"/>
            <a:ext cx="792000" cy="360000"/>
          </a:xfrm>
          <a:prstGeom prst="rect">
            <a:avLst/>
          </a:prstGeom>
        </p:spPr>
        <p:txBody>
          <a:bodyPr vert="horz" lIns="0" tIns="45720" rIns="0" bIns="45720" rtlCol="0" anchor="b"/>
          <a:lstStyle>
            <a:lvl1pPr algn="r">
              <a:defRPr sz="1200" spc="20" baseline="0">
                <a:solidFill>
                  <a:schemeClr val="tx1"/>
                </a:solidFill>
              </a:defRPr>
            </a:lvl1pPr>
          </a:lstStyle>
          <a:p>
            <a:fld id="{B295DEAF-E952-4796-AAEE-4201E40CA590}" type="slidenum">
              <a:rPr lang="es-BO" noProof="0" smtClean="0"/>
              <a:pPr/>
              <a:t>‹Nr.›</a:t>
            </a:fld>
            <a:endParaRPr lang="es-BO" noProof="0" dirty="0"/>
          </a:p>
        </p:txBody>
      </p:sp>
    </p:spTree>
    <p:extLst>
      <p:ext uri="{BB962C8B-B14F-4D97-AF65-F5344CB8AC3E}">
        <p14:creationId xmlns:p14="http://schemas.microsoft.com/office/powerpoint/2010/main" val="25911939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617725" y="404813"/>
            <a:ext cx="7908549" cy="629700"/>
          </a:xfrm>
        </p:spPr>
        <p:txBody>
          <a:bodyPr/>
          <a:lstStyle/>
          <a:p>
            <a:r>
              <a:rPr lang="es-BO" noProof="0" dirty="0" err="1"/>
              <a:t>Titelmasterformat</a:t>
            </a:r>
            <a:r>
              <a:rPr lang="es-BO" noProof="0" dirty="0"/>
              <a:t> </a:t>
            </a:r>
            <a:r>
              <a:rPr lang="es-BO" noProof="0" dirty="0" err="1"/>
              <a:t>durch</a:t>
            </a:r>
            <a:r>
              <a:rPr lang="es-BO" noProof="0" dirty="0"/>
              <a:t> </a:t>
            </a:r>
            <a:r>
              <a:rPr lang="es-BO" noProof="0" dirty="0" err="1"/>
              <a:t>Klicken</a:t>
            </a:r>
            <a:r>
              <a:rPr lang="es-BO" noProof="0" dirty="0"/>
              <a:t> </a:t>
            </a:r>
            <a:r>
              <a:rPr lang="es-BO" noProof="0" dirty="0" err="1"/>
              <a:t>bearbeiten</a:t>
            </a:r>
            <a:endParaRPr lang="es-BO" noProof="0" dirty="0"/>
          </a:p>
        </p:txBody>
      </p:sp>
      <p:sp>
        <p:nvSpPr>
          <p:cNvPr id="3" name="Inhaltsplatzhalter 2"/>
          <p:cNvSpPr>
            <a:spLocks noGrp="1"/>
          </p:cNvSpPr>
          <p:nvPr>
            <p:ph idx="1" hasCustomPrompt="1"/>
          </p:nvPr>
        </p:nvSpPr>
        <p:spPr>
          <a:xfrm>
            <a:off x="4680000" y="1638000"/>
            <a:ext cx="3863786" cy="4309944"/>
          </a:xfrm>
        </p:spPr>
        <p:txBody>
          <a:bodyPr/>
          <a:lstStyle>
            <a:lvl1pPr>
              <a:defRPr baseline="0"/>
            </a:lvl1pPr>
          </a:lstStyle>
          <a:p>
            <a:pPr lvl="0"/>
            <a:r>
              <a:rPr lang="es-BO" noProof="0" dirty="0" err="1"/>
              <a:t>Erste</a:t>
            </a:r>
            <a:r>
              <a:rPr lang="es-BO" noProof="0" dirty="0"/>
              <a:t> </a:t>
            </a:r>
            <a:r>
              <a:rPr lang="es-BO" noProof="0" dirty="0" err="1"/>
              <a:t>Ebene</a:t>
            </a:r>
            <a:r>
              <a:rPr lang="es-BO" noProof="0" dirty="0"/>
              <a:t> </a:t>
            </a:r>
          </a:p>
          <a:p>
            <a:pPr lvl="1"/>
            <a:r>
              <a:rPr lang="es-BO" noProof="0" dirty="0" err="1"/>
              <a:t>Zweite</a:t>
            </a:r>
            <a:r>
              <a:rPr lang="es-BO" noProof="0" dirty="0"/>
              <a:t> </a:t>
            </a:r>
            <a:r>
              <a:rPr lang="es-BO" noProof="0" dirty="0" err="1"/>
              <a:t>Ebene</a:t>
            </a:r>
            <a:endParaRPr lang="es-BO" noProof="0" dirty="0"/>
          </a:p>
          <a:p>
            <a:pPr lvl="2"/>
            <a:r>
              <a:rPr lang="es-BO" noProof="0" dirty="0" err="1"/>
              <a:t>Dritte</a:t>
            </a:r>
            <a:r>
              <a:rPr lang="es-BO" noProof="0" dirty="0"/>
              <a:t> </a:t>
            </a:r>
            <a:r>
              <a:rPr lang="es-BO" noProof="0" dirty="0" err="1"/>
              <a:t>Ebene</a:t>
            </a:r>
            <a:endParaRPr lang="es-BO" noProof="0" dirty="0"/>
          </a:p>
          <a:p>
            <a:pPr lvl="3"/>
            <a:r>
              <a:rPr lang="es-BO" noProof="0" dirty="0"/>
              <a:t>Vierte </a:t>
            </a:r>
            <a:r>
              <a:rPr lang="es-BO" noProof="0" dirty="0" err="1"/>
              <a:t>Ebene</a:t>
            </a:r>
            <a:endParaRPr lang="es-BO" noProof="0" dirty="0"/>
          </a:p>
          <a:p>
            <a:pPr lvl="4"/>
            <a:r>
              <a:rPr lang="es-BO" noProof="0" dirty="0" err="1"/>
              <a:t>Fünfte</a:t>
            </a:r>
            <a:r>
              <a:rPr lang="es-BO" noProof="0" dirty="0"/>
              <a:t> </a:t>
            </a:r>
            <a:r>
              <a:rPr lang="es-BO" noProof="0" dirty="0" err="1"/>
              <a:t>Ebene</a:t>
            </a:r>
            <a:endParaRPr lang="es-BO" noProof="0" dirty="0"/>
          </a:p>
        </p:txBody>
      </p:sp>
      <p:sp>
        <p:nvSpPr>
          <p:cNvPr id="7" name="Inhaltsplatzhalter 2"/>
          <p:cNvSpPr>
            <a:spLocks noGrp="1"/>
          </p:cNvSpPr>
          <p:nvPr>
            <p:ph idx="13" hasCustomPrompt="1"/>
          </p:nvPr>
        </p:nvSpPr>
        <p:spPr>
          <a:xfrm>
            <a:off x="612000" y="1638000"/>
            <a:ext cx="3858261" cy="4309944"/>
          </a:xfrm>
        </p:spPr>
        <p:txBody>
          <a:bodyPr/>
          <a:lstStyle>
            <a:lvl1pPr>
              <a:defRPr baseline="0"/>
            </a:lvl1pPr>
          </a:lstStyle>
          <a:p>
            <a:pPr lvl="0"/>
            <a:r>
              <a:rPr lang="es-BO" noProof="0" dirty="0" err="1"/>
              <a:t>Erste</a:t>
            </a:r>
            <a:r>
              <a:rPr lang="es-BO" noProof="0" dirty="0"/>
              <a:t> </a:t>
            </a:r>
            <a:r>
              <a:rPr lang="es-BO" noProof="0" dirty="0" err="1"/>
              <a:t>Ebene</a:t>
            </a:r>
            <a:r>
              <a:rPr lang="es-BO" noProof="0" dirty="0"/>
              <a:t> </a:t>
            </a:r>
          </a:p>
          <a:p>
            <a:pPr lvl="1"/>
            <a:r>
              <a:rPr lang="es-BO" noProof="0" dirty="0" err="1"/>
              <a:t>Zweite</a:t>
            </a:r>
            <a:r>
              <a:rPr lang="es-BO" noProof="0" dirty="0"/>
              <a:t> </a:t>
            </a:r>
            <a:r>
              <a:rPr lang="es-BO" noProof="0" dirty="0" err="1"/>
              <a:t>Ebene</a:t>
            </a:r>
            <a:endParaRPr lang="es-BO" noProof="0" dirty="0"/>
          </a:p>
          <a:p>
            <a:pPr lvl="2"/>
            <a:r>
              <a:rPr lang="es-BO" noProof="0" dirty="0" err="1"/>
              <a:t>Dritte</a:t>
            </a:r>
            <a:r>
              <a:rPr lang="es-BO" noProof="0" dirty="0"/>
              <a:t> </a:t>
            </a:r>
            <a:r>
              <a:rPr lang="es-BO" noProof="0" dirty="0" err="1"/>
              <a:t>Ebene</a:t>
            </a:r>
            <a:endParaRPr lang="es-BO" noProof="0" dirty="0"/>
          </a:p>
          <a:p>
            <a:pPr lvl="3"/>
            <a:r>
              <a:rPr lang="es-BO" noProof="0" dirty="0"/>
              <a:t>Vierte </a:t>
            </a:r>
            <a:r>
              <a:rPr lang="es-BO" noProof="0" dirty="0" err="1"/>
              <a:t>Ebene</a:t>
            </a:r>
            <a:endParaRPr lang="es-BO" noProof="0" dirty="0"/>
          </a:p>
          <a:p>
            <a:pPr lvl="4"/>
            <a:r>
              <a:rPr lang="es-BO" noProof="0" dirty="0" err="1"/>
              <a:t>Fünfte</a:t>
            </a:r>
            <a:r>
              <a:rPr lang="es-BO" noProof="0" dirty="0"/>
              <a:t> </a:t>
            </a:r>
            <a:r>
              <a:rPr lang="es-BO" noProof="0" dirty="0" err="1"/>
              <a:t>Ebene</a:t>
            </a:r>
            <a:endParaRPr lang="es-BO" noProof="0" dirty="0"/>
          </a:p>
        </p:txBody>
      </p:sp>
      <p:sp>
        <p:nvSpPr>
          <p:cNvPr id="8" name="Foliennummernplatzhalter 5"/>
          <p:cNvSpPr>
            <a:spLocks noGrp="1"/>
          </p:cNvSpPr>
          <p:nvPr>
            <p:ph type="sldNum" sz="quarter" idx="4"/>
          </p:nvPr>
        </p:nvSpPr>
        <p:spPr>
          <a:xfrm>
            <a:off x="7747800" y="6219700"/>
            <a:ext cx="792000" cy="360000"/>
          </a:xfrm>
          <a:prstGeom prst="rect">
            <a:avLst/>
          </a:prstGeom>
        </p:spPr>
        <p:txBody>
          <a:bodyPr vert="horz" lIns="0" tIns="45720" rIns="0" bIns="45720" rtlCol="0" anchor="b"/>
          <a:lstStyle>
            <a:lvl1pPr algn="r">
              <a:defRPr sz="1200" spc="20" baseline="0">
                <a:solidFill>
                  <a:schemeClr val="tx1"/>
                </a:solidFill>
              </a:defRPr>
            </a:lvl1pPr>
          </a:lstStyle>
          <a:p>
            <a:fld id="{B295DEAF-E952-4796-AAEE-4201E40CA590}" type="slidenum">
              <a:rPr lang="es-BO" noProof="0" smtClean="0"/>
              <a:pPr/>
              <a:t>‹Nr.›</a:t>
            </a:fld>
            <a:endParaRPr lang="es-BO" noProof="0" dirty="0"/>
          </a:p>
        </p:txBody>
      </p:sp>
    </p:spTree>
    <p:extLst>
      <p:ext uri="{BB962C8B-B14F-4D97-AF65-F5344CB8AC3E}">
        <p14:creationId xmlns:p14="http://schemas.microsoft.com/office/powerpoint/2010/main" val="31451883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617725" y="404813"/>
            <a:ext cx="7908549" cy="629700"/>
          </a:xfrm>
        </p:spPr>
        <p:txBody>
          <a:bodyPr/>
          <a:lstStyle/>
          <a:p>
            <a:r>
              <a:rPr lang="en-GB" noProof="0" dirty="0" err="1"/>
              <a:t>Titelmasterformat</a:t>
            </a:r>
            <a:r>
              <a:rPr lang="en-GB" noProof="0" dirty="0"/>
              <a:t> </a:t>
            </a:r>
            <a:r>
              <a:rPr lang="en-GB" noProof="0" dirty="0" err="1"/>
              <a:t>durch</a:t>
            </a:r>
            <a:r>
              <a:rPr lang="en-GB" noProof="0" dirty="0"/>
              <a:t> </a:t>
            </a:r>
            <a:r>
              <a:rPr lang="en-GB" noProof="0" dirty="0" err="1"/>
              <a:t>Klicken</a:t>
            </a:r>
            <a:r>
              <a:rPr lang="en-GB" noProof="0" dirty="0"/>
              <a:t> </a:t>
            </a:r>
            <a:r>
              <a:rPr lang="en-GB" noProof="0" dirty="0" err="1"/>
              <a:t>bearbeiten</a:t>
            </a:r>
            <a:endParaRPr lang="en-GB" noProof="0" dirty="0"/>
          </a:p>
        </p:txBody>
      </p:sp>
      <p:sp>
        <p:nvSpPr>
          <p:cNvPr id="3" name="Inhaltsplatzhalter 2"/>
          <p:cNvSpPr>
            <a:spLocks noGrp="1"/>
          </p:cNvSpPr>
          <p:nvPr>
            <p:ph idx="1" hasCustomPrompt="1"/>
          </p:nvPr>
        </p:nvSpPr>
        <p:spPr>
          <a:xfrm>
            <a:off x="4680000" y="1638000"/>
            <a:ext cx="3852000" cy="4309944"/>
          </a:xfrm>
        </p:spPr>
        <p:txBody>
          <a:bodyPr/>
          <a:lstStyle>
            <a:lvl1pPr marL="0" marR="0" indent="0" algn="ctr" defTabSz="685800" rtl="0" eaLnBrk="1" fontAlgn="auto" latinLnBrk="0" hangingPunct="1">
              <a:lnSpc>
                <a:spcPct val="90000"/>
              </a:lnSpc>
              <a:spcBef>
                <a:spcPts val="750"/>
              </a:spcBef>
              <a:spcAft>
                <a:spcPts val="0"/>
              </a:spcAft>
              <a:buClr>
                <a:srgbClr val="006C8E"/>
              </a:buClr>
              <a:buSzTx/>
              <a:buFont typeface="Arial" panose="020B0604020202020204" pitchFamily="34" charset="0"/>
              <a:buNone/>
              <a:tabLst/>
              <a:defRPr baseline="0"/>
            </a:lvl1pPr>
          </a:lstStyle>
          <a:p>
            <a:pPr marL="0" marR="0" lvl="0" indent="0" algn="l" defTabSz="685800" rtl="0" eaLnBrk="1" fontAlgn="auto" latinLnBrk="0" hangingPunct="1">
              <a:lnSpc>
                <a:spcPct val="90000"/>
              </a:lnSpc>
              <a:spcBef>
                <a:spcPts val="750"/>
              </a:spcBef>
              <a:spcAft>
                <a:spcPts val="0"/>
              </a:spcAft>
              <a:buClr>
                <a:srgbClr val="006C8E"/>
              </a:buClr>
              <a:buSzTx/>
              <a:buFont typeface="Arial" panose="020B0604020202020204" pitchFamily="34" charset="0"/>
              <a:buNone/>
              <a:tabLst/>
              <a:defRPr/>
            </a:pPr>
            <a:r>
              <a:rPr lang="en-GB" noProof="0" dirty="0" err="1"/>
              <a:t>Hier</a:t>
            </a:r>
            <a:r>
              <a:rPr lang="en-GB" noProof="0" dirty="0"/>
              <a:t> </a:t>
            </a:r>
            <a:r>
              <a:rPr lang="en-GB" noProof="0" dirty="0" err="1"/>
              <a:t>Bild</a:t>
            </a:r>
            <a:r>
              <a:rPr lang="en-GB" noProof="0" dirty="0"/>
              <a:t> </a:t>
            </a:r>
            <a:r>
              <a:rPr lang="en-GB" noProof="0" dirty="0" err="1"/>
              <a:t>einfügen</a:t>
            </a:r>
            <a:endParaRPr lang="en-GB" noProof="0" dirty="0"/>
          </a:p>
        </p:txBody>
      </p:sp>
      <p:sp>
        <p:nvSpPr>
          <p:cNvPr id="7" name="Inhaltsplatzhalter 2"/>
          <p:cNvSpPr>
            <a:spLocks noGrp="1"/>
          </p:cNvSpPr>
          <p:nvPr>
            <p:ph idx="13" hasCustomPrompt="1"/>
          </p:nvPr>
        </p:nvSpPr>
        <p:spPr>
          <a:xfrm>
            <a:off x="612000" y="1638000"/>
            <a:ext cx="3852000" cy="4309944"/>
          </a:xfrm>
        </p:spPr>
        <p:txBody>
          <a:bodyPr/>
          <a:lstStyle>
            <a:lvl1pPr>
              <a:defRPr baseline="0"/>
            </a:lvl1pPr>
          </a:lstStyle>
          <a:p>
            <a:pPr lvl="0"/>
            <a:r>
              <a:rPr lang="en-GB" noProof="0" dirty="0" err="1"/>
              <a:t>Erste</a:t>
            </a:r>
            <a:r>
              <a:rPr lang="en-GB" noProof="0" dirty="0"/>
              <a:t> </a:t>
            </a:r>
            <a:r>
              <a:rPr lang="en-GB" noProof="0" dirty="0" err="1"/>
              <a:t>Ebene</a:t>
            </a:r>
            <a:r>
              <a:rPr lang="en-GB" noProof="0" dirty="0"/>
              <a:t> </a:t>
            </a:r>
          </a:p>
          <a:p>
            <a:pPr lvl="1"/>
            <a:r>
              <a:rPr lang="en-GB" noProof="0" dirty="0" err="1"/>
              <a:t>Zweite</a:t>
            </a:r>
            <a:r>
              <a:rPr lang="en-GB" noProof="0" dirty="0"/>
              <a:t> </a:t>
            </a:r>
            <a:r>
              <a:rPr lang="en-GB" noProof="0" dirty="0" err="1"/>
              <a:t>Ebene</a:t>
            </a:r>
            <a:endParaRPr lang="en-GB" noProof="0" dirty="0"/>
          </a:p>
          <a:p>
            <a:pPr lvl="2"/>
            <a:r>
              <a:rPr lang="en-GB" noProof="0" dirty="0" err="1"/>
              <a:t>Dritte</a:t>
            </a:r>
            <a:r>
              <a:rPr lang="en-GB" noProof="0" dirty="0"/>
              <a:t> </a:t>
            </a:r>
            <a:r>
              <a:rPr lang="en-GB" noProof="0" dirty="0" err="1"/>
              <a:t>Ebene</a:t>
            </a:r>
            <a:endParaRPr lang="en-GB" noProof="0" dirty="0"/>
          </a:p>
          <a:p>
            <a:pPr lvl="3"/>
            <a:r>
              <a:rPr lang="en-GB" noProof="0" dirty="0" err="1"/>
              <a:t>Vierte</a:t>
            </a:r>
            <a:r>
              <a:rPr lang="en-GB" noProof="0" dirty="0"/>
              <a:t> </a:t>
            </a:r>
            <a:r>
              <a:rPr lang="en-GB" noProof="0" dirty="0" err="1"/>
              <a:t>Ebene</a:t>
            </a:r>
            <a:endParaRPr lang="en-GB" noProof="0" dirty="0"/>
          </a:p>
          <a:p>
            <a:pPr lvl="4"/>
            <a:r>
              <a:rPr lang="en-GB" noProof="0" dirty="0" err="1"/>
              <a:t>Fünfte</a:t>
            </a:r>
            <a:r>
              <a:rPr lang="en-GB" noProof="0" dirty="0"/>
              <a:t> </a:t>
            </a:r>
            <a:r>
              <a:rPr lang="en-GB" noProof="0" dirty="0" err="1"/>
              <a:t>Ebene</a:t>
            </a:r>
            <a:endParaRPr lang="en-GB" noProof="0" dirty="0"/>
          </a:p>
        </p:txBody>
      </p:sp>
      <p:sp>
        <p:nvSpPr>
          <p:cNvPr id="8" name="Foliennummernplatzhalter 5"/>
          <p:cNvSpPr>
            <a:spLocks noGrp="1"/>
          </p:cNvSpPr>
          <p:nvPr>
            <p:ph type="sldNum" sz="quarter" idx="4"/>
          </p:nvPr>
        </p:nvSpPr>
        <p:spPr>
          <a:xfrm>
            <a:off x="7747800" y="6219700"/>
            <a:ext cx="792000" cy="360000"/>
          </a:xfrm>
          <a:prstGeom prst="rect">
            <a:avLst/>
          </a:prstGeom>
        </p:spPr>
        <p:txBody>
          <a:bodyPr vert="horz" lIns="0" tIns="45720" rIns="0" bIns="45720" rtlCol="0" anchor="b"/>
          <a:lstStyle>
            <a:lvl1pPr algn="r">
              <a:defRPr sz="1200" spc="20" baseline="0">
                <a:solidFill>
                  <a:schemeClr val="tx1"/>
                </a:solidFill>
              </a:defRPr>
            </a:lvl1pPr>
          </a:lstStyle>
          <a:p>
            <a:fld id="{B295DEAF-E952-4796-AAEE-4201E40CA590}" type="slidenum">
              <a:rPr lang="en-GB" noProof="0" smtClean="0"/>
              <a:pPr/>
              <a:t>‹Nr.›</a:t>
            </a:fld>
            <a:endParaRPr lang="en-GB" noProof="0" dirty="0"/>
          </a:p>
        </p:txBody>
      </p:sp>
    </p:spTree>
    <p:extLst>
      <p:ext uri="{BB962C8B-B14F-4D97-AF65-F5344CB8AC3E}">
        <p14:creationId xmlns:p14="http://schemas.microsoft.com/office/powerpoint/2010/main" val="5034875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617725" y="404813"/>
            <a:ext cx="7908549" cy="629700"/>
          </a:xfrm>
        </p:spPr>
        <p:txBody>
          <a:bodyPr/>
          <a:lstStyle/>
          <a:p>
            <a:r>
              <a:rPr lang="en-GB" noProof="0" dirty="0" err="1"/>
              <a:t>Titelmasterformat</a:t>
            </a:r>
            <a:r>
              <a:rPr lang="en-GB" noProof="0" dirty="0"/>
              <a:t> </a:t>
            </a:r>
            <a:r>
              <a:rPr lang="en-GB" noProof="0" dirty="0" err="1"/>
              <a:t>durch</a:t>
            </a:r>
            <a:r>
              <a:rPr lang="en-GB" noProof="0" dirty="0"/>
              <a:t> </a:t>
            </a:r>
            <a:r>
              <a:rPr lang="en-GB" noProof="0" dirty="0" err="1"/>
              <a:t>Klicken</a:t>
            </a:r>
            <a:r>
              <a:rPr lang="en-GB" noProof="0" dirty="0"/>
              <a:t> </a:t>
            </a:r>
            <a:r>
              <a:rPr lang="en-GB" noProof="0" dirty="0" err="1"/>
              <a:t>bearbeiten</a:t>
            </a:r>
            <a:endParaRPr lang="en-GB" noProof="0" dirty="0"/>
          </a:p>
        </p:txBody>
      </p:sp>
      <p:sp>
        <p:nvSpPr>
          <p:cNvPr id="7" name="Inhaltsplatzhalter 2"/>
          <p:cNvSpPr>
            <a:spLocks noGrp="1"/>
          </p:cNvSpPr>
          <p:nvPr>
            <p:ph idx="13" hasCustomPrompt="1"/>
          </p:nvPr>
        </p:nvSpPr>
        <p:spPr>
          <a:xfrm>
            <a:off x="612000" y="2304000"/>
            <a:ext cx="3852000" cy="3644363"/>
          </a:xfrm>
        </p:spPr>
        <p:txBody>
          <a:bodyPr/>
          <a:lstStyle>
            <a:lvl1pPr>
              <a:defRPr baseline="0"/>
            </a:lvl1pPr>
          </a:lstStyle>
          <a:p>
            <a:pPr lvl="0"/>
            <a:r>
              <a:rPr lang="en-GB" noProof="0" dirty="0" err="1"/>
              <a:t>Erste</a:t>
            </a:r>
            <a:r>
              <a:rPr lang="en-GB" noProof="0" dirty="0"/>
              <a:t> </a:t>
            </a:r>
            <a:r>
              <a:rPr lang="en-GB" noProof="0" dirty="0" err="1"/>
              <a:t>Ebene</a:t>
            </a:r>
            <a:r>
              <a:rPr lang="en-GB" noProof="0" dirty="0"/>
              <a:t> </a:t>
            </a:r>
          </a:p>
          <a:p>
            <a:pPr lvl="1"/>
            <a:r>
              <a:rPr lang="en-GB" noProof="0" dirty="0" err="1"/>
              <a:t>Zweite</a:t>
            </a:r>
            <a:r>
              <a:rPr lang="en-GB" noProof="0" dirty="0"/>
              <a:t> </a:t>
            </a:r>
            <a:r>
              <a:rPr lang="en-GB" noProof="0" dirty="0" err="1"/>
              <a:t>Ebene</a:t>
            </a:r>
            <a:endParaRPr lang="en-GB" noProof="0" dirty="0"/>
          </a:p>
          <a:p>
            <a:pPr lvl="2"/>
            <a:r>
              <a:rPr lang="en-GB" noProof="0" dirty="0" err="1"/>
              <a:t>Dritte</a:t>
            </a:r>
            <a:r>
              <a:rPr lang="en-GB" noProof="0" dirty="0"/>
              <a:t> </a:t>
            </a:r>
            <a:r>
              <a:rPr lang="en-GB" noProof="0" dirty="0" err="1"/>
              <a:t>Ebene</a:t>
            </a:r>
            <a:endParaRPr lang="en-GB" noProof="0" dirty="0"/>
          </a:p>
          <a:p>
            <a:pPr lvl="3"/>
            <a:r>
              <a:rPr lang="en-GB" noProof="0" dirty="0" err="1"/>
              <a:t>Vierte</a:t>
            </a:r>
            <a:r>
              <a:rPr lang="en-GB" noProof="0" dirty="0"/>
              <a:t> </a:t>
            </a:r>
            <a:r>
              <a:rPr lang="en-GB" noProof="0" dirty="0" err="1"/>
              <a:t>Ebene</a:t>
            </a:r>
            <a:endParaRPr lang="en-GB" noProof="0" dirty="0"/>
          </a:p>
          <a:p>
            <a:pPr lvl="4"/>
            <a:r>
              <a:rPr lang="en-GB" noProof="0" dirty="0" err="1"/>
              <a:t>Fünfte</a:t>
            </a:r>
            <a:r>
              <a:rPr lang="en-GB" noProof="0" dirty="0"/>
              <a:t> </a:t>
            </a:r>
            <a:r>
              <a:rPr lang="en-GB" noProof="0" dirty="0" err="1"/>
              <a:t>Ebene</a:t>
            </a:r>
            <a:endParaRPr lang="en-GB" noProof="0" dirty="0"/>
          </a:p>
        </p:txBody>
      </p:sp>
      <p:sp>
        <p:nvSpPr>
          <p:cNvPr id="8" name="Textplatzhalter 2"/>
          <p:cNvSpPr>
            <a:spLocks noGrp="1"/>
          </p:cNvSpPr>
          <p:nvPr>
            <p:ph type="body" idx="14" hasCustomPrompt="1"/>
          </p:nvPr>
        </p:nvSpPr>
        <p:spPr>
          <a:xfrm>
            <a:off x="611188" y="1620000"/>
            <a:ext cx="3852000" cy="458363"/>
          </a:xfrm>
        </p:spPr>
        <p:txBody>
          <a:bodyPr anchor="t"/>
          <a:lstStyle>
            <a:lvl1pPr marL="0" marR="0" indent="0" algn="l" defTabSz="685800" rtl="0" eaLnBrk="1" fontAlgn="auto" latinLnBrk="0" hangingPunct="1">
              <a:lnSpc>
                <a:spcPct val="90000"/>
              </a:lnSpc>
              <a:spcBef>
                <a:spcPts val="750"/>
              </a:spcBef>
              <a:spcAft>
                <a:spcPts val="0"/>
              </a:spcAft>
              <a:buClr>
                <a:srgbClr val="006C8E"/>
              </a:buClr>
              <a:buSzTx/>
              <a:buFont typeface="Arial" panose="020B0604020202020204" pitchFamily="34" charset="0"/>
              <a:buNone/>
              <a:tabLst/>
              <a:defRPr sz="2200" b="1"/>
            </a:lvl1pPr>
            <a:lvl2pPr marL="270000" marR="0" indent="-171450" algn="l" defTabSz="685800" rtl="0" eaLnBrk="1" fontAlgn="auto" latinLnBrk="0" hangingPunct="1">
              <a:lnSpc>
                <a:spcPct val="100000"/>
              </a:lnSpc>
              <a:spcBef>
                <a:spcPts val="400"/>
              </a:spcBef>
              <a:spcAft>
                <a:spcPts val="0"/>
              </a:spcAft>
              <a:buClr>
                <a:srgbClr val="006C8E"/>
              </a:buClr>
              <a:buSzTx/>
              <a:buFont typeface="Arial" panose="020B0604020202020204" pitchFamily="34" charset="0"/>
              <a:buChar char="•"/>
              <a:tabLst/>
              <a:defRPr sz="1500" b="1"/>
            </a:lvl2pPr>
            <a:lvl3pPr marL="540000" marR="0" indent="-171450" algn="l" defTabSz="685800" rtl="0" eaLnBrk="1" fontAlgn="auto" latinLnBrk="0" hangingPunct="1">
              <a:lnSpc>
                <a:spcPct val="100000"/>
              </a:lnSpc>
              <a:spcBef>
                <a:spcPts val="400"/>
              </a:spcBef>
              <a:spcAft>
                <a:spcPts val="0"/>
              </a:spcAft>
              <a:buClr>
                <a:srgbClr val="006C8E"/>
              </a:buClr>
              <a:buSzTx/>
              <a:buFont typeface="Symbol" panose="05050102010706020507" pitchFamily="18" charset="2"/>
              <a:buChar char="-"/>
              <a:tabLst/>
              <a:defRPr sz="1350" b="1"/>
            </a:lvl3pPr>
            <a:lvl4pPr marL="540000" marR="0" indent="-171450" algn="l" defTabSz="685800" rtl="0" eaLnBrk="1" fontAlgn="auto" latinLnBrk="0" hangingPunct="1">
              <a:lnSpc>
                <a:spcPct val="100000"/>
              </a:lnSpc>
              <a:spcBef>
                <a:spcPts val="400"/>
              </a:spcBef>
              <a:spcAft>
                <a:spcPts val="0"/>
              </a:spcAft>
              <a:buClr>
                <a:srgbClr val="006C8E"/>
              </a:buClr>
              <a:buSzTx/>
              <a:buFont typeface="Arial" panose="020B0604020202020204" pitchFamily="34" charset="0"/>
              <a:buChar char="•"/>
              <a:tabLst/>
              <a:defRPr sz="1200" b="1"/>
            </a:lvl4pPr>
            <a:lvl5pPr marL="0" marR="0" indent="0" algn="l" defTabSz="685800" rtl="0" eaLnBrk="1" fontAlgn="auto" latinLnBrk="0" hangingPunct="1">
              <a:lnSpc>
                <a:spcPct val="100000"/>
              </a:lnSpc>
              <a:spcBef>
                <a:spcPts val="800"/>
              </a:spcBef>
              <a:spcAft>
                <a:spcPts val="0"/>
              </a:spcAft>
              <a:buClr>
                <a:srgbClr val="006C8E"/>
              </a:buClr>
              <a:buSzTx/>
              <a:buFont typeface="Arial" panose="020B0604020202020204" pitchFamily="34" charset="0"/>
              <a:buNone/>
              <a:tabLst/>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marL="0" marR="0" lvl="0" indent="0" algn="l" defTabSz="685800" rtl="0" eaLnBrk="1" fontAlgn="auto" latinLnBrk="0" hangingPunct="1">
              <a:lnSpc>
                <a:spcPct val="90000"/>
              </a:lnSpc>
              <a:spcBef>
                <a:spcPts val="750"/>
              </a:spcBef>
              <a:spcAft>
                <a:spcPts val="0"/>
              </a:spcAft>
              <a:buClr>
                <a:srgbClr val="006C8E"/>
              </a:buClr>
              <a:buSzTx/>
              <a:buFont typeface="Arial" panose="020B0604020202020204" pitchFamily="34" charset="0"/>
              <a:buNone/>
              <a:tabLst/>
              <a:defRPr/>
            </a:pPr>
            <a:r>
              <a:rPr lang="en-GB" noProof="0" dirty="0" err="1"/>
              <a:t>Untertitelformat</a:t>
            </a:r>
            <a:r>
              <a:rPr lang="en-GB" noProof="0" dirty="0"/>
              <a:t> </a:t>
            </a:r>
            <a:br>
              <a:rPr lang="en-GB" noProof="0" dirty="0"/>
            </a:br>
            <a:r>
              <a:rPr lang="en-GB" noProof="0" dirty="0" err="1"/>
              <a:t>bearbeiten</a:t>
            </a:r>
            <a:endParaRPr lang="en-GB" noProof="0" dirty="0"/>
          </a:p>
        </p:txBody>
      </p:sp>
      <p:sp>
        <p:nvSpPr>
          <p:cNvPr id="10" name="Inhaltsplatzhalter 2"/>
          <p:cNvSpPr>
            <a:spLocks noGrp="1"/>
          </p:cNvSpPr>
          <p:nvPr>
            <p:ph idx="15" hasCustomPrompt="1"/>
          </p:nvPr>
        </p:nvSpPr>
        <p:spPr>
          <a:xfrm>
            <a:off x="4680000" y="2304000"/>
            <a:ext cx="3852000" cy="3644363"/>
          </a:xfrm>
        </p:spPr>
        <p:txBody>
          <a:bodyPr/>
          <a:lstStyle>
            <a:lvl1pPr>
              <a:defRPr baseline="0"/>
            </a:lvl1pPr>
          </a:lstStyle>
          <a:p>
            <a:pPr lvl="0"/>
            <a:r>
              <a:rPr lang="en-GB" noProof="0" dirty="0" err="1"/>
              <a:t>Erste</a:t>
            </a:r>
            <a:r>
              <a:rPr lang="en-GB" noProof="0" dirty="0"/>
              <a:t> </a:t>
            </a:r>
            <a:r>
              <a:rPr lang="en-GB" noProof="0" dirty="0" err="1"/>
              <a:t>Ebene</a:t>
            </a:r>
            <a:r>
              <a:rPr lang="en-GB" noProof="0" dirty="0"/>
              <a:t> </a:t>
            </a:r>
          </a:p>
          <a:p>
            <a:pPr lvl="1"/>
            <a:r>
              <a:rPr lang="en-GB" noProof="0" dirty="0" err="1"/>
              <a:t>Zweite</a:t>
            </a:r>
            <a:r>
              <a:rPr lang="en-GB" noProof="0" dirty="0"/>
              <a:t> </a:t>
            </a:r>
            <a:r>
              <a:rPr lang="en-GB" noProof="0" dirty="0" err="1"/>
              <a:t>Ebene</a:t>
            </a:r>
            <a:endParaRPr lang="en-GB" noProof="0" dirty="0"/>
          </a:p>
          <a:p>
            <a:pPr lvl="2"/>
            <a:r>
              <a:rPr lang="en-GB" noProof="0" dirty="0" err="1"/>
              <a:t>Dritte</a:t>
            </a:r>
            <a:r>
              <a:rPr lang="en-GB" noProof="0" dirty="0"/>
              <a:t> </a:t>
            </a:r>
            <a:r>
              <a:rPr lang="en-GB" noProof="0" dirty="0" err="1"/>
              <a:t>Ebene</a:t>
            </a:r>
            <a:endParaRPr lang="en-GB" noProof="0" dirty="0"/>
          </a:p>
          <a:p>
            <a:pPr lvl="3"/>
            <a:r>
              <a:rPr lang="en-GB" noProof="0" dirty="0" err="1"/>
              <a:t>Vierte</a:t>
            </a:r>
            <a:r>
              <a:rPr lang="en-GB" noProof="0" dirty="0"/>
              <a:t> </a:t>
            </a:r>
            <a:r>
              <a:rPr lang="en-GB" noProof="0" dirty="0" err="1"/>
              <a:t>Ebene</a:t>
            </a:r>
            <a:endParaRPr lang="en-GB" noProof="0" dirty="0"/>
          </a:p>
          <a:p>
            <a:pPr lvl="4"/>
            <a:r>
              <a:rPr lang="en-GB" noProof="0" dirty="0" err="1"/>
              <a:t>Fünfte</a:t>
            </a:r>
            <a:r>
              <a:rPr lang="en-GB" noProof="0" dirty="0"/>
              <a:t> </a:t>
            </a:r>
            <a:r>
              <a:rPr lang="en-GB" noProof="0" dirty="0" err="1"/>
              <a:t>Ebene</a:t>
            </a:r>
            <a:endParaRPr lang="en-GB" noProof="0" dirty="0"/>
          </a:p>
        </p:txBody>
      </p:sp>
      <p:sp>
        <p:nvSpPr>
          <p:cNvPr id="11" name="Textplatzhalter 2"/>
          <p:cNvSpPr>
            <a:spLocks noGrp="1"/>
          </p:cNvSpPr>
          <p:nvPr>
            <p:ph type="body" idx="16" hasCustomPrompt="1"/>
          </p:nvPr>
        </p:nvSpPr>
        <p:spPr>
          <a:xfrm>
            <a:off x="4680000" y="1620000"/>
            <a:ext cx="3852000" cy="458363"/>
          </a:xfrm>
        </p:spPr>
        <p:txBody>
          <a:bodyPr anchor="t"/>
          <a:lstStyle>
            <a:lvl1pPr marL="0" marR="0" indent="0" algn="l" defTabSz="685800" rtl="0" eaLnBrk="1" fontAlgn="auto" latinLnBrk="0" hangingPunct="1">
              <a:lnSpc>
                <a:spcPct val="90000"/>
              </a:lnSpc>
              <a:spcBef>
                <a:spcPts val="750"/>
              </a:spcBef>
              <a:spcAft>
                <a:spcPts val="0"/>
              </a:spcAft>
              <a:buClr>
                <a:srgbClr val="006C8E"/>
              </a:buClr>
              <a:buSzTx/>
              <a:buFont typeface="Arial" panose="020B0604020202020204" pitchFamily="34" charset="0"/>
              <a:buNone/>
              <a:tabLst/>
              <a:defRPr sz="2200" b="1"/>
            </a:lvl1pPr>
            <a:lvl2pPr marL="270000" marR="0" indent="-171450" algn="l" defTabSz="685800" rtl="0" eaLnBrk="1" fontAlgn="auto" latinLnBrk="0" hangingPunct="1">
              <a:lnSpc>
                <a:spcPct val="100000"/>
              </a:lnSpc>
              <a:spcBef>
                <a:spcPts val="400"/>
              </a:spcBef>
              <a:spcAft>
                <a:spcPts val="0"/>
              </a:spcAft>
              <a:buClr>
                <a:srgbClr val="006C8E"/>
              </a:buClr>
              <a:buSzTx/>
              <a:buFont typeface="Arial" panose="020B0604020202020204" pitchFamily="34" charset="0"/>
              <a:buChar char="•"/>
              <a:tabLst/>
              <a:defRPr sz="1500" b="1"/>
            </a:lvl2pPr>
            <a:lvl3pPr marL="540000" marR="0" indent="-171450" algn="l" defTabSz="685800" rtl="0" eaLnBrk="1" fontAlgn="auto" latinLnBrk="0" hangingPunct="1">
              <a:lnSpc>
                <a:spcPct val="100000"/>
              </a:lnSpc>
              <a:spcBef>
                <a:spcPts val="400"/>
              </a:spcBef>
              <a:spcAft>
                <a:spcPts val="0"/>
              </a:spcAft>
              <a:buClr>
                <a:srgbClr val="006C8E"/>
              </a:buClr>
              <a:buSzTx/>
              <a:buFont typeface="Symbol" panose="05050102010706020507" pitchFamily="18" charset="2"/>
              <a:buChar char="-"/>
              <a:tabLst/>
              <a:defRPr sz="1350" b="1"/>
            </a:lvl3pPr>
            <a:lvl4pPr marL="540000" marR="0" indent="-171450" algn="l" defTabSz="685800" rtl="0" eaLnBrk="1" fontAlgn="auto" latinLnBrk="0" hangingPunct="1">
              <a:lnSpc>
                <a:spcPct val="100000"/>
              </a:lnSpc>
              <a:spcBef>
                <a:spcPts val="400"/>
              </a:spcBef>
              <a:spcAft>
                <a:spcPts val="0"/>
              </a:spcAft>
              <a:buClr>
                <a:srgbClr val="006C8E"/>
              </a:buClr>
              <a:buSzTx/>
              <a:buFont typeface="Arial" panose="020B0604020202020204" pitchFamily="34" charset="0"/>
              <a:buChar char="•"/>
              <a:tabLst/>
              <a:defRPr sz="1200" b="1"/>
            </a:lvl4pPr>
            <a:lvl5pPr marL="0" marR="0" indent="0" algn="l" defTabSz="685800" rtl="0" eaLnBrk="1" fontAlgn="auto" latinLnBrk="0" hangingPunct="1">
              <a:lnSpc>
                <a:spcPct val="100000"/>
              </a:lnSpc>
              <a:spcBef>
                <a:spcPts val="800"/>
              </a:spcBef>
              <a:spcAft>
                <a:spcPts val="0"/>
              </a:spcAft>
              <a:buClr>
                <a:srgbClr val="006C8E"/>
              </a:buClr>
              <a:buSzTx/>
              <a:buFont typeface="Arial" panose="020B0604020202020204" pitchFamily="34" charset="0"/>
              <a:buNone/>
              <a:tabLst/>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marL="0" marR="0" lvl="0" indent="0" algn="l" defTabSz="685800" rtl="0" eaLnBrk="1" fontAlgn="auto" latinLnBrk="0" hangingPunct="1">
              <a:lnSpc>
                <a:spcPct val="90000"/>
              </a:lnSpc>
              <a:spcBef>
                <a:spcPts val="750"/>
              </a:spcBef>
              <a:spcAft>
                <a:spcPts val="0"/>
              </a:spcAft>
              <a:buClr>
                <a:srgbClr val="006C8E"/>
              </a:buClr>
              <a:buSzTx/>
              <a:buFont typeface="Arial" panose="020B0604020202020204" pitchFamily="34" charset="0"/>
              <a:buNone/>
              <a:tabLst/>
              <a:defRPr/>
            </a:pPr>
            <a:r>
              <a:rPr lang="en-GB" noProof="0" dirty="0" err="1"/>
              <a:t>Untertitelformat</a:t>
            </a:r>
            <a:r>
              <a:rPr lang="en-GB" noProof="0" dirty="0"/>
              <a:t> </a:t>
            </a:r>
            <a:br>
              <a:rPr lang="en-GB" noProof="0" dirty="0"/>
            </a:br>
            <a:r>
              <a:rPr lang="en-GB" noProof="0" dirty="0" err="1"/>
              <a:t>bearbeiten</a:t>
            </a:r>
            <a:endParaRPr lang="en-GB" noProof="0" dirty="0"/>
          </a:p>
        </p:txBody>
      </p:sp>
      <p:sp>
        <p:nvSpPr>
          <p:cNvPr id="13" name="Foliennummernplatzhalter 5"/>
          <p:cNvSpPr>
            <a:spLocks noGrp="1"/>
          </p:cNvSpPr>
          <p:nvPr>
            <p:ph type="sldNum" sz="quarter" idx="4"/>
          </p:nvPr>
        </p:nvSpPr>
        <p:spPr>
          <a:xfrm>
            <a:off x="7747800" y="6219700"/>
            <a:ext cx="792000" cy="360000"/>
          </a:xfrm>
          <a:prstGeom prst="rect">
            <a:avLst/>
          </a:prstGeom>
        </p:spPr>
        <p:txBody>
          <a:bodyPr vert="horz" lIns="0" tIns="45720" rIns="0" bIns="45720" rtlCol="0" anchor="b"/>
          <a:lstStyle>
            <a:lvl1pPr algn="r">
              <a:defRPr sz="1200" spc="20" baseline="0">
                <a:solidFill>
                  <a:schemeClr val="tx1"/>
                </a:solidFill>
              </a:defRPr>
            </a:lvl1pPr>
          </a:lstStyle>
          <a:p>
            <a:fld id="{B295DEAF-E952-4796-AAEE-4201E40CA590}" type="slidenum">
              <a:rPr lang="en-GB" noProof="0" smtClean="0"/>
              <a:pPr/>
              <a:t>‹Nr.›</a:t>
            </a:fld>
            <a:endParaRPr lang="en-GB" noProof="0" dirty="0"/>
          </a:p>
        </p:txBody>
      </p:sp>
    </p:spTree>
    <p:extLst>
      <p:ext uri="{BB962C8B-B14F-4D97-AF65-F5344CB8AC3E}">
        <p14:creationId xmlns:p14="http://schemas.microsoft.com/office/powerpoint/2010/main" val="7619944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Titel und Inhalt">
    <p:spTree>
      <p:nvGrpSpPr>
        <p:cNvPr id="1" name=""/>
        <p:cNvGrpSpPr/>
        <p:nvPr/>
      </p:nvGrpSpPr>
      <p:grpSpPr>
        <a:xfrm>
          <a:off x="0" y="0"/>
          <a:ext cx="0" cy="0"/>
          <a:chOff x="0" y="0"/>
          <a:chExt cx="0" cy="0"/>
        </a:xfrm>
      </p:grpSpPr>
      <p:sp>
        <p:nvSpPr>
          <p:cNvPr id="3" name="Inhaltsplatzhalter 2"/>
          <p:cNvSpPr>
            <a:spLocks noGrp="1"/>
          </p:cNvSpPr>
          <p:nvPr>
            <p:ph idx="1" hasCustomPrompt="1"/>
          </p:nvPr>
        </p:nvSpPr>
        <p:spPr>
          <a:xfrm>
            <a:off x="611188" y="404813"/>
            <a:ext cx="7921625" cy="5543131"/>
          </a:xfrm>
        </p:spPr>
        <p:txBody>
          <a:bodyPr/>
          <a:lstStyle>
            <a:lvl1pPr>
              <a:defRPr baseline="0"/>
            </a:lvl1pPr>
          </a:lstStyle>
          <a:p>
            <a:pPr lvl="0"/>
            <a:r>
              <a:rPr kumimoji="0" lang="en-GB" sz="2400" b="1" i="0" u="none" strike="noStrike" kern="1200" cap="none" spc="0" normalizeH="0" baseline="0" noProof="0" dirty="0" err="1">
                <a:ln>
                  <a:noFill/>
                </a:ln>
                <a:solidFill>
                  <a:srgbClr val="000000"/>
                </a:solidFill>
                <a:effectLst/>
                <a:uLnTx/>
                <a:uFillTx/>
                <a:latin typeface="+mn-lt"/>
                <a:ea typeface="+mj-ea"/>
                <a:cs typeface="+mj-cs"/>
              </a:rPr>
              <a:t>Titelmasterformat</a:t>
            </a:r>
            <a:r>
              <a:rPr kumimoji="0" lang="en-GB" sz="2400" b="1" i="0" u="none" strike="noStrike" kern="1200" cap="none" spc="0" normalizeH="0" baseline="0" noProof="0" dirty="0">
                <a:ln>
                  <a:noFill/>
                </a:ln>
                <a:solidFill>
                  <a:srgbClr val="000000"/>
                </a:solidFill>
                <a:effectLst/>
                <a:uLnTx/>
                <a:uFillTx/>
                <a:latin typeface="+mn-lt"/>
                <a:ea typeface="+mj-ea"/>
                <a:cs typeface="+mj-cs"/>
              </a:rPr>
              <a:t> </a:t>
            </a:r>
            <a:r>
              <a:rPr kumimoji="0" lang="en-GB" sz="2400" b="1" i="0" u="none" strike="noStrike" kern="1200" cap="none" spc="0" normalizeH="0" baseline="0" noProof="0" dirty="0" err="1">
                <a:ln>
                  <a:noFill/>
                </a:ln>
                <a:solidFill>
                  <a:srgbClr val="000000"/>
                </a:solidFill>
                <a:effectLst/>
                <a:uLnTx/>
                <a:uFillTx/>
                <a:latin typeface="+mn-lt"/>
                <a:ea typeface="+mj-ea"/>
                <a:cs typeface="+mj-cs"/>
              </a:rPr>
              <a:t>durch</a:t>
            </a:r>
            <a:r>
              <a:rPr kumimoji="0" lang="en-GB" sz="2400" b="1" i="0" u="none" strike="noStrike" kern="1200" cap="none" spc="0" normalizeH="0" baseline="0" noProof="0" dirty="0">
                <a:ln>
                  <a:noFill/>
                </a:ln>
                <a:solidFill>
                  <a:srgbClr val="000000"/>
                </a:solidFill>
                <a:effectLst/>
                <a:uLnTx/>
                <a:uFillTx/>
                <a:latin typeface="+mn-lt"/>
                <a:ea typeface="+mj-ea"/>
                <a:cs typeface="+mj-cs"/>
              </a:rPr>
              <a:t> </a:t>
            </a:r>
            <a:r>
              <a:rPr kumimoji="0" lang="en-GB" sz="2400" b="1" i="0" u="none" strike="noStrike" kern="1200" cap="none" spc="0" normalizeH="0" baseline="0" noProof="0" dirty="0" err="1">
                <a:ln>
                  <a:noFill/>
                </a:ln>
                <a:solidFill>
                  <a:srgbClr val="000000"/>
                </a:solidFill>
                <a:effectLst/>
                <a:uLnTx/>
                <a:uFillTx/>
                <a:latin typeface="+mn-lt"/>
                <a:ea typeface="+mj-ea"/>
                <a:cs typeface="+mj-cs"/>
              </a:rPr>
              <a:t>Klicken</a:t>
            </a:r>
            <a:r>
              <a:rPr kumimoji="0" lang="en-GB" sz="2400" b="1" i="0" u="none" strike="noStrike" kern="1200" cap="none" spc="0" normalizeH="0" baseline="0" noProof="0" dirty="0">
                <a:ln>
                  <a:noFill/>
                </a:ln>
                <a:solidFill>
                  <a:srgbClr val="000000"/>
                </a:solidFill>
                <a:effectLst/>
                <a:uLnTx/>
                <a:uFillTx/>
                <a:latin typeface="+mn-lt"/>
                <a:ea typeface="+mj-ea"/>
                <a:cs typeface="+mj-cs"/>
              </a:rPr>
              <a:t> </a:t>
            </a:r>
            <a:r>
              <a:rPr kumimoji="0" lang="en-GB" sz="2400" b="1" i="0" u="none" strike="noStrike" kern="1200" cap="none" spc="0" normalizeH="0" baseline="0" noProof="0" dirty="0" err="1">
                <a:ln>
                  <a:noFill/>
                </a:ln>
                <a:solidFill>
                  <a:srgbClr val="000000"/>
                </a:solidFill>
                <a:effectLst/>
                <a:uLnTx/>
                <a:uFillTx/>
                <a:latin typeface="+mn-lt"/>
                <a:ea typeface="+mj-ea"/>
                <a:cs typeface="+mj-cs"/>
              </a:rPr>
              <a:t>bearbeiten</a:t>
            </a:r>
            <a:br>
              <a:rPr lang="en-GB" dirty="0"/>
            </a:br>
            <a:r>
              <a:rPr lang="en-GB" dirty="0" err="1"/>
              <a:t>Erste</a:t>
            </a:r>
            <a:r>
              <a:rPr lang="en-GB" dirty="0"/>
              <a:t> </a:t>
            </a:r>
            <a:r>
              <a:rPr lang="en-GB" dirty="0" err="1"/>
              <a:t>Ebene</a:t>
            </a:r>
            <a:r>
              <a:rPr lang="en-GB" dirty="0"/>
              <a:t> </a:t>
            </a:r>
          </a:p>
          <a:p>
            <a:pPr lvl="1"/>
            <a:r>
              <a:rPr lang="en-GB" dirty="0" err="1"/>
              <a:t>Zweite</a:t>
            </a:r>
            <a:r>
              <a:rPr lang="en-GB" dirty="0"/>
              <a:t> </a:t>
            </a:r>
            <a:r>
              <a:rPr lang="en-GB" dirty="0" err="1"/>
              <a:t>Ebene</a:t>
            </a:r>
            <a:endParaRPr lang="en-GB" dirty="0"/>
          </a:p>
          <a:p>
            <a:pPr lvl="2"/>
            <a:r>
              <a:rPr lang="en-GB" dirty="0" err="1"/>
              <a:t>Dritte</a:t>
            </a:r>
            <a:r>
              <a:rPr lang="en-GB" dirty="0"/>
              <a:t> </a:t>
            </a:r>
            <a:r>
              <a:rPr lang="en-GB" dirty="0" err="1"/>
              <a:t>Ebene</a:t>
            </a:r>
            <a:endParaRPr lang="en-GB" dirty="0"/>
          </a:p>
          <a:p>
            <a:pPr lvl="3"/>
            <a:r>
              <a:rPr lang="en-GB" dirty="0" err="1"/>
              <a:t>Vierte</a:t>
            </a:r>
            <a:r>
              <a:rPr lang="en-GB" dirty="0"/>
              <a:t> </a:t>
            </a:r>
            <a:r>
              <a:rPr lang="en-GB" dirty="0" err="1"/>
              <a:t>Ebene</a:t>
            </a:r>
            <a:endParaRPr lang="en-GB" dirty="0"/>
          </a:p>
          <a:p>
            <a:pPr lvl="4"/>
            <a:r>
              <a:rPr lang="en-GB" dirty="0" err="1"/>
              <a:t>Fünfte</a:t>
            </a:r>
            <a:r>
              <a:rPr lang="en-GB" dirty="0"/>
              <a:t> </a:t>
            </a:r>
            <a:r>
              <a:rPr lang="en-GB" dirty="0" err="1"/>
              <a:t>Ebene</a:t>
            </a:r>
            <a:endParaRPr lang="en-GB" dirty="0"/>
          </a:p>
        </p:txBody>
      </p:sp>
      <p:sp>
        <p:nvSpPr>
          <p:cNvPr id="5" name="Datumsplatzhalter 4"/>
          <p:cNvSpPr>
            <a:spLocks noGrp="1"/>
          </p:cNvSpPr>
          <p:nvPr>
            <p:ph type="dt" sz="half" idx="2"/>
          </p:nvPr>
        </p:nvSpPr>
        <p:spPr>
          <a:xfrm>
            <a:off x="6011862" y="6219700"/>
            <a:ext cx="1735937" cy="360000"/>
          </a:xfrm>
          <a:prstGeom prst="rect">
            <a:avLst/>
          </a:prstGeom>
        </p:spPr>
        <p:txBody>
          <a:bodyPr vert="horz" lIns="91440" tIns="45720" rIns="91440" bIns="45720" rtlCol="0" anchor="b"/>
          <a:lstStyle>
            <a:lvl1pPr algn="r">
              <a:defRPr sz="1200" spc="20" baseline="0">
                <a:solidFill>
                  <a:schemeClr val="tx1"/>
                </a:solidFill>
              </a:defRPr>
            </a:lvl1pPr>
          </a:lstStyle>
          <a:p>
            <a:fld id="{7F6A9B14-3098-45E4-B966-700690EEB6AD}" type="datetime4">
              <a:rPr lang="en-GB" smtClean="0"/>
              <a:t>20 October 2026</a:t>
            </a:fld>
            <a:endParaRPr lang="en-GB" dirty="0"/>
          </a:p>
        </p:txBody>
      </p:sp>
      <p:sp>
        <p:nvSpPr>
          <p:cNvPr id="6" name="Foliennummernplatzhalter 5"/>
          <p:cNvSpPr>
            <a:spLocks noGrp="1"/>
          </p:cNvSpPr>
          <p:nvPr>
            <p:ph type="sldNum" sz="quarter" idx="4"/>
          </p:nvPr>
        </p:nvSpPr>
        <p:spPr>
          <a:xfrm>
            <a:off x="7747800" y="6219700"/>
            <a:ext cx="792000" cy="360000"/>
          </a:xfrm>
          <a:prstGeom prst="rect">
            <a:avLst/>
          </a:prstGeom>
        </p:spPr>
        <p:txBody>
          <a:bodyPr vert="horz" lIns="0" tIns="45720" rIns="0" bIns="45720" rtlCol="0" anchor="b"/>
          <a:lstStyle>
            <a:lvl1pPr algn="r">
              <a:defRPr sz="1200" spc="20" baseline="0">
                <a:solidFill>
                  <a:schemeClr val="tx1"/>
                </a:solidFill>
              </a:defRPr>
            </a:lvl1pPr>
          </a:lstStyle>
          <a:p>
            <a:fld id="{B295DEAF-E952-4796-AAEE-4201E40CA590}" type="slidenum">
              <a:rPr lang="en-GB" smtClean="0"/>
              <a:pPr/>
              <a:t>‹Nr.›</a:t>
            </a:fld>
            <a:endParaRPr lang="en-GB" dirty="0"/>
          </a:p>
        </p:txBody>
      </p:sp>
    </p:spTree>
    <p:extLst>
      <p:ext uri="{BB962C8B-B14F-4D97-AF65-F5344CB8AC3E}">
        <p14:creationId xmlns:p14="http://schemas.microsoft.com/office/powerpoint/2010/main" val="20376319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617725" y="404813"/>
            <a:ext cx="7908549" cy="629700"/>
          </a:xfrm>
        </p:spPr>
        <p:txBody>
          <a:bodyPr/>
          <a:lstStyle/>
          <a:p>
            <a:r>
              <a:rPr lang="es-BO" noProof="0" dirty="0" err="1"/>
              <a:t>Titelmasterformat</a:t>
            </a:r>
            <a:r>
              <a:rPr lang="es-BO" noProof="0" dirty="0"/>
              <a:t> </a:t>
            </a:r>
            <a:r>
              <a:rPr lang="es-BO" noProof="0" dirty="0" err="1"/>
              <a:t>durch</a:t>
            </a:r>
            <a:r>
              <a:rPr lang="es-BO" noProof="0" dirty="0"/>
              <a:t> </a:t>
            </a:r>
            <a:r>
              <a:rPr lang="es-BO" noProof="0" dirty="0" err="1"/>
              <a:t>Klicken</a:t>
            </a:r>
            <a:r>
              <a:rPr lang="es-BO" noProof="0" dirty="0"/>
              <a:t> </a:t>
            </a:r>
            <a:r>
              <a:rPr lang="es-BO" noProof="0" dirty="0" err="1"/>
              <a:t>bearbeiten</a:t>
            </a:r>
            <a:endParaRPr lang="es-BO" noProof="0" dirty="0"/>
          </a:p>
        </p:txBody>
      </p:sp>
      <p:sp>
        <p:nvSpPr>
          <p:cNvPr id="3" name="Inhaltsplatzhalter 2"/>
          <p:cNvSpPr>
            <a:spLocks noGrp="1"/>
          </p:cNvSpPr>
          <p:nvPr>
            <p:ph idx="1"/>
          </p:nvPr>
        </p:nvSpPr>
        <p:spPr>
          <a:xfrm>
            <a:off x="611188" y="1637998"/>
            <a:ext cx="7921625" cy="1980000"/>
          </a:xfrm>
        </p:spPr>
        <p:txBody>
          <a:bodyPr/>
          <a:lstStyle/>
          <a:p>
            <a:pPr lvl="0"/>
            <a:r>
              <a:rPr lang="es-BO" noProof="0" dirty="0" err="1"/>
              <a:t>Textmasterformat</a:t>
            </a:r>
            <a:r>
              <a:rPr lang="es-BO" noProof="0" dirty="0"/>
              <a:t> </a:t>
            </a:r>
            <a:r>
              <a:rPr lang="es-BO" noProof="0" dirty="0" err="1"/>
              <a:t>bearbeiten</a:t>
            </a:r>
            <a:endParaRPr lang="es-BO" noProof="0" dirty="0"/>
          </a:p>
          <a:p>
            <a:pPr lvl="1"/>
            <a:r>
              <a:rPr lang="es-BO" noProof="0" dirty="0" err="1"/>
              <a:t>Zweite</a:t>
            </a:r>
            <a:r>
              <a:rPr lang="es-BO" noProof="0" dirty="0"/>
              <a:t> </a:t>
            </a:r>
            <a:r>
              <a:rPr lang="es-BO" noProof="0" dirty="0" err="1"/>
              <a:t>Ebene</a:t>
            </a:r>
            <a:endParaRPr lang="es-BO" noProof="0" dirty="0"/>
          </a:p>
          <a:p>
            <a:pPr lvl="2"/>
            <a:r>
              <a:rPr lang="es-BO" noProof="0" dirty="0" err="1"/>
              <a:t>Dritte</a:t>
            </a:r>
            <a:r>
              <a:rPr lang="es-BO" noProof="0" dirty="0"/>
              <a:t> </a:t>
            </a:r>
            <a:r>
              <a:rPr lang="es-BO" noProof="0" dirty="0" err="1"/>
              <a:t>Ebene</a:t>
            </a:r>
            <a:endParaRPr lang="es-BO" noProof="0" dirty="0"/>
          </a:p>
          <a:p>
            <a:pPr lvl="3"/>
            <a:r>
              <a:rPr lang="es-BO" noProof="0" dirty="0"/>
              <a:t>Vierte </a:t>
            </a:r>
            <a:r>
              <a:rPr lang="es-BO" noProof="0" dirty="0" err="1"/>
              <a:t>Ebene</a:t>
            </a:r>
            <a:endParaRPr lang="es-BO" noProof="0" dirty="0"/>
          </a:p>
          <a:p>
            <a:pPr lvl="4"/>
            <a:r>
              <a:rPr lang="es-BO" noProof="0" dirty="0" err="1"/>
              <a:t>Fünfte</a:t>
            </a:r>
            <a:r>
              <a:rPr lang="es-BO" noProof="0" dirty="0"/>
              <a:t> </a:t>
            </a:r>
            <a:r>
              <a:rPr lang="es-BO" noProof="0" dirty="0" err="1"/>
              <a:t>Ebene</a:t>
            </a:r>
            <a:endParaRPr lang="es-BO" noProof="0" dirty="0"/>
          </a:p>
        </p:txBody>
      </p:sp>
      <p:sp>
        <p:nvSpPr>
          <p:cNvPr id="7" name="Inhaltsplatzhalter 2"/>
          <p:cNvSpPr>
            <a:spLocks noGrp="1"/>
          </p:cNvSpPr>
          <p:nvPr>
            <p:ph idx="14" hasCustomPrompt="1"/>
          </p:nvPr>
        </p:nvSpPr>
        <p:spPr>
          <a:xfrm>
            <a:off x="612000" y="3799006"/>
            <a:ext cx="3852000" cy="2149357"/>
          </a:xfrm>
          <a:solidFill>
            <a:schemeClr val="accent1">
              <a:lumMod val="20000"/>
              <a:lumOff val="80000"/>
            </a:schemeClr>
          </a:solidFill>
        </p:spPr>
        <p:txBody>
          <a:bodyPr anchor="ctr"/>
          <a:lstStyle>
            <a:lvl1pPr marL="0" indent="0" algn="ctr">
              <a:buFontTx/>
              <a:buNone/>
              <a:defRPr>
                <a:solidFill>
                  <a:schemeClr val="bg1"/>
                </a:solidFill>
              </a:defRPr>
            </a:lvl1pPr>
          </a:lstStyle>
          <a:p>
            <a:pPr lvl="0"/>
            <a:r>
              <a:rPr lang="es-BO" noProof="0" dirty="0" err="1"/>
              <a:t>Hier</a:t>
            </a:r>
            <a:r>
              <a:rPr lang="es-BO" noProof="0" dirty="0"/>
              <a:t> </a:t>
            </a:r>
            <a:r>
              <a:rPr lang="es-BO" noProof="0" dirty="0" err="1"/>
              <a:t>Bild</a:t>
            </a:r>
            <a:r>
              <a:rPr lang="es-BO" noProof="0" dirty="0"/>
              <a:t> </a:t>
            </a:r>
            <a:r>
              <a:rPr lang="es-BO" noProof="0" dirty="0" err="1"/>
              <a:t>einfügen</a:t>
            </a:r>
            <a:endParaRPr lang="es-BO" noProof="0" dirty="0"/>
          </a:p>
        </p:txBody>
      </p:sp>
      <p:sp>
        <p:nvSpPr>
          <p:cNvPr id="8" name="Inhaltsplatzhalter 2"/>
          <p:cNvSpPr>
            <a:spLocks noGrp="1"/>
          </p:cNvSpPr>
          <p:nvPr>
            <p:ph idx="15" hasCustomPrompt="1"/>
          </p:nvPr>
        </p:nvSpPr>
        <p:spPr>
          <a:xfrm>
            <a:off x="4680000" y="3805612"/>
            <a:ext cx="3852000" cy="2149357"/>
          </a:xfrm>
          <a:solidFill>
            <a:schemeClr val="accent1">
              <a:lumMod val="20000"/>
              <a:lumOff val="80000"/>
            </a:schemeClr>
          </a:solidFill>
        </p:spPr>
        <p:txBody>
          <a:bodyPr anchor="ctr"/>
          <a:lstStyle>
            <a:lvl1pPr marL="0" indent="0" algn="ctr">
              <a:buFontTx/>
              <a:buNone/>
              <a:defRPr>
                <a:solidFill>
                  <a:schemeClr val="bg1"/>
                </a:solidFill>
              </a:defRPr>
            </a:lvl1pPr>
          </a:lstStyle>
          <a:p>
            <a:pPr lvl="0"/>
            <a:r>
              <a:rPr lang="es-BO" noProof="0" dirty="0" err="1"/>
              <a:t>Hier</a:t>
            </a:r>
            <a:r>
              <a:rPr lang="es-BO" noProof="0" dirty="0"/>
              <a:t> </a:t>
            </a:r>
            <a:r>
              <a:rPr lang="es-BO" noProof="0" dirty="0" err="1"/>
              <a:t>Bild</a:t>
            </a:r>
            <a:r>
              <a:rPr lang="es-BO" noProof="0" dirty="0"/>
              <a:t> </a:t>
            </a:r>
            <a:r>
              <a:rPr lang="es-BO" noProof="0" dirty="0" err="1"/>
              <a:t>einfügen</a:t>
            </a:r>
            <a:endParaRPr lang="es-BO" noProof="0" dirty="0"/>
          </a:p>
        </p:txBody>
      </p:sp>
      <p:sp>
        <p:nvSpPr>
          <p:cNvPr id="9" name="Datumsplatzhalter 4"/>
          <p:cNvSpPr>
            <a:spLocks noGrp="1"/>
          </p:cNvSpPr>
          <p:nvPr>
            <p:ph type="dt" sz="half" idx="2"/>
          </p:nvPr>
        </p:nvSpPr>
        <p:spPr>
          <a:xfrm>
            <a:off x="6011862" y="6219700"/>
            <a:ext cx="1735937" cy="360000"/>
          </a:xfrm>
          <a:prstGeom prst="rect">
            <a:avLst/>
          </a:prstGeom>
        </p:spPr>
        <p:txBody>
          <a:bodyPr vert="horz" lIns="91440" tIns="45720" rIns="91440" bIns="45720" rtlCol="0" anchor="b"/>
          <a:lstStyle>
            <a:lvl1pPr algn="r">
              <a:defRPr sz="1200" spc="20" baseline="0">
                <a:solidFill>
                  <a:schemeClr val="tx1"/>
                </a:solidFill>
              </a:defRPr>
            </a:lvl1pPr>
          </a:lstStyle>
          <a:p>
            <a:fld id="{17869BE4-76DA-4816-B410-E3F0ACECEDFA}" type="datetime4">
              <a:rPr lang="es-BO" noProof="0" smtClean="0"/>
              <a:t>20 de octubre de 2026</a:t>
            </a:fld>
            <a:endParaRPr lang="es-BO" noProof="0" dirty="0"/>
          </a:p>
        </p:txBody>
      </p:sp>
      <p:sp>
        <p:nvSpPr>
          <p:cNvPr id="10" name="Foliennummernplatzhalter 5"/>
          <p:cNvSpPr>
            <a:spLocks noGrp="1"/>
          </p:cNvSpPr>
          <p:nvPr>
            <p:ph type="sldNum" sz="quarter" idx="4"/>
          </p:nvPr>
        </p:nvSpPr>
        <p:spPr>
          <a:xfrm>
            <a:off x="7747800" y="6219700"/>
            <a:ext cx="792000" cy="360000"/>
          </a:xfrm>
          <a:prstGeom prst="rect">
            <a:avLst/>
          </a:prstGeom>
        </p:spPr>
        <p:txBody>
          <a:bodyPr vert="horz" lIns="0" tIns="45720" rIns="0" bIns="45720" rtlCol="0" anchor="b"/>
          <a:lstStyle>
            <a:lvl1pPr algn="r">
              <a:defRPr sz="1200" spc="20" baseline="0">
                <a:solidFill>
                  <a:schemeClr val="tx1"/>
                </a:solidFill>
              </a:defRPr>
            </a:lvl1pPr>
          </a:lstStyle>
          <a:p>
            <a:fld id="{B295DEAF-E952-4796-AAEE-4201E40CA590}" type="slidenum">
              <a:rPr lang="es-BO" noProof="0" smtClean="0"/>
              <a:pPr/>
              <a:t>‹Nr.›</a:t>
            </a:fld>
            <a:endParaRPr lang="es-BO" noProof="0" dirty="0"/>
          </a:p>
        </p:txBody>
      </p:sp>
    </p:spTree>
    <p:extLst>
      <p:ext uri="{BB962C8B-B14F-4D97-AF65-F5344CB8AC3E}">
        <p14:creationId xmlns:p14="http://schemas.microsoft.com/office/powerpoint/2010/main" val="27702945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8_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617725" y="404813"/>
            <a:ext cx="7908549" cy="629700"/>
          </a:xfrm>
        </p:spPr>
        <p:txBody>
          <a:bodyPr/>
          <a:lstStyle/>
          <a:p>
            <a:r>
              <a:rPr lang="en-GB" noProof="0" dirty="0" err="1"/>
              <a:t>Titelmasterformat</a:t>
            </a:r>
            <a:r>
              <a:rPr lang="en-GB" noProof="0" dirty="0"/>
              <a:t> </a:t>
            </a:r>
            <a:r>
              <a:rPr lang="en-GB" noProof="0" dirty="0" err="1"/>
              <a:t>durch</a:t>
            </a:r>
            <a:r>
              <a:rPr lang="en-GB" noProof="0" dirty="0"/>
              <a:t> </a:t>
            </a:r>
            <a:r>
              <a:rPr lang="en-GB" noProof="0" dirty="0" err="1"/>
              <a:t>Klicken</a:t>
            </a:r>
            <a:r>
              <a:rPr lang="en-GB" noProof="0" dirty="0"/>
              <a:t> </a:t>
            </a:r>
            <a:r>
              <a:rPr lang="en-GB" noProof="0" dirty="0" err="1"/>
              <a:t>bearbeiten</a:t>
            </a:r>
            <a:endParaRPr lang="en-GB" noProof="0" dirty="0"/>
          </a:p>
        </p:txBody>
      </p:sp>
      <p:sp>
        <p:nvSpPr>
          <p:cNvPr id="3" name="Inhaltsplatzhalter 2"/>
          <p:cNvSpPr>
            <a:spLocks noGrp="1"/>
          </p:cNvSpPr>
          <p:nvPr>
            <p:ph idx="1"/>
          </p:nvPr>
        </p:nvSpPr>
        <p:spPr>
          <a:xfrm>
            <a:off x="611188" y="1637999"/>
            <a:ext cx="3852000" cy="1980000"/>
          </a:xfrm>
        </p:spPr>
        <p:txBody>
          <a:bodyPr/>
          <a:lstStyle/>
          <a:p>
            <a:pPr lvl="0"/>
            <a:r>
              <a:rPr lang="en-GB" noProof="0" dirty="0" err="1"/>
              <a:t>Textmasterformat</a:t>
            </a:r>
            <a:r>
              <a:rPr lang="en-GB" noProof="0" dirty="0"/>
              <a:t> </a:t>
            </a:r>
            <a:r>
              <a:rPr lang="en-GB" noProof="0" dirty="0" err="1"/>
              <a:t>bearbeiten</a:t>
            </a:r>
            <a:endParaRPr lang="en-GB" noProof="0" dirty="0"/>
          </a:p>
          <a:p>
            <a:pPr lvl="1"/>
            <a:r>
              <a:rPr lang="en-GB" noProof="0" dirty="0" err="1"/>
              <a:t>Zweite</a:t>
            </a:r>
            <a:r>
              <a:rPr lang="en-GB" noProof="0" dirty="0"/>
              <a:t> </a:t>
            </a:r>
            <a:r>
              <a:rPr lang="en-GB" noProof="0" dirty="0" err="1"/>
              <a:t>Ebene</a:t>
            </a:r>
            <a:endParaRPr lang="en-GB" noProof="0" dirty="0"/>
          </a:p>
          <a:p>
            <a:pPr lvl="2"/>
            <a:r>
              <a:rPr lang="en-GB" noProof="0" dirty="0" err="1"/>
              <a:t>Dritte</a:t>
            </a:r>
            <a:r>
              <a:rPr lang="en-GB" noProof="0" dirty="0"/>
              <a:t> </a:t>
            </a:r>
            <a:r>
              <a:rPr lang="en-GB" noProof="0" dirty="0" err="1"/>
              <a:t>Ebene</a:t>
            </a:r>
            <a:endParaRPr lang="en-GB" noProof="0" dirty="0"/>
          </a:p>
          <a:p>
            <a:pPr lvl="3"/>
            <a:r>
              <a:rPr lang="en-GB" noProof="0" dirty="0" err="1"/>
              <a:t>Vierte</a:t>
            </a:r>
            <a:r>
              <a:rPr lang="en-GB" noProof="0" dirty="0"/>
              <a:t> </a:t>
            </a:r>
            <a:r>
              <a:rPr lang="en-GB" noProof="0" dirty="0" err="1"/>
              <a:t>Ebene</a:t>
            </a:r>
            <a:endParaRPr lang="en-GB" noProof="0" dirty="0"/>
          </a:p>
          <a:p>
            <a:pPr lvl="4"/>
            <a:r>
              <a:rPr lang="en-GB" noProof="0" dirty="0" err="1"/>
              <a:t>Fünfte</a:t>
            </a:r>
            <a:r>
              <a:rPr lang="en-GB" noProof="0" dirty="0"/>
              <a:t> </a:t>
            </a:r>
            <a:r>
              <a:rPr lang="en-GB" noProof="0" dirty="0" err="1"/>
              <a:t>Ebene</a:t>
            </a:r>
            <a:endParaRPr lang="en-GB" noProof="0" dirty="0"/>
          </a:p>
        </p:txBody>
      </p:sp>
      <p:sp>
        <p:nvSpPr>
          <p:cNvPr id="7" name="Inhaltsplatzhalter 2"/>
          <p:cNvSpPr>
            <a:spLocks noGrp="1"/>
          </p:cNvSpPr>
          <p:nvPr>
            <p:ph idx="14" hasCustomPrompt="1"/>
          </p:nvPr>
        </p:nvSpPr>
        <p:spPr>
          <a:xfrm>
            <a:off x="612000" y="3799006"/>
            <a:ext cx="3852000" cy="2149357"/>
          </a:xfrm>
          <a:solidFill>
            <a:schemeClr val="accent1">
              <a:lumMod val="20000"/>
              <a:lumOff val="80000"/>
            </a:schemeClr>
          </a:solidFill>
        </p:spPr>
        <p:txBody>
          <a:bodyPr anchor="ctr"/>
          <a:lstStyle>
            <a:lvl1pPr marL="0" indent="0" algn="ctr">
              <a:buFontTx/>
              <a:buNone/>
              <a:defRPr>
                <a:solidFill>
                  <a:schemeClr val="bg1"/>
                </a:solidFill>
              </a:defRPr>
            </a:lvl1pPr>
          </a:lstStyle>
          <a:p>
            <a:pPr lvl="0"/>
            <a:r>
              <a:rPr lang="en-GB" noProof="0" dirty="0" err="1"/>
              <a:t>Hier</a:t>
            </a:r>
            <a:r>
              <a:rPr lang="en-GB" noProof="0" dirty="0"/>
              <a:t> </a:t>
            </a:r>
            <a:r>
              <a:rPr lang="en-GB" noProof="0" dirty="0" err="1"/>
              <a:t>Bild</a:t>
            </a:r>
            <a:r>
              <a:rPr lang="en-GB" noProof="0" dirty="0"/>
              <a:t> </a:t>
            </a:r>
            <a:r>
              <a:rPr lang="en-GB" noProof="0" dirty="0" err="1"/>
              <a:t>einfügen</a:t>
            </a:r>
            <a:endParaRPr lang="en-GB" noProof="0" dirty="0"/>
          </a:p>
        </p:txBody>
      </p:sp>
      <p:sp>
        <p:nvSpPr>
          <p:cNvPr id="8" name="Inhaltsplatzhalter 2"/>
          <p:cNvSpPr>
            <a:spLocks noGrp="1"/>
          </p:cNvSpPr>
          <p:nvPr>
            <p:ph idx="15" hasCustomPrompt="1"/>
          </p:nvPr>
        </p:nvSpPr>
        <p:spPr>
          <a:xfrm>
            <a:off x="4680000" y="3805612"/>
            <a:ext cx="3852000" cy="2149357"/>
          </a:xfrm>
          <a:solidFill>
            <a:schemeClr val="accent1">
              <a:lumMod val="20000"/>
              <a:lumOff val="80000"/>
            </a:schemeClr>
          </a:solidFill>
        </p:spPr>
        <p:txBody>
          <a:bodyPr anchor="ctr"/>
          <a:lstStyle>
            <a:lvl1pPr marL="0" indent="0" algn="ctr">
              <a:buFontTx/>
              <a:buNone/>
              <a:defRPr>
                <a:solidFill>
                  <a:schemeClr val="bg1"/>
                </a:solidFill>
              </a:defRPr>
            </a:lvl1pPr>
          </a:lstStyle>
          <a:p>
            <a:pPr lvl="0"/>
            <a:r>
              <a:rPr lang="en-GB" noProof="0" dirty="0" err="1"/>
              <a:t>Hier</a:t>
            </a:r>
            <a:r>
              <a:rPr lang="en-GB" noProof="0" dirty="0"/>
              <a:t> </a:t>
            </a:r>
            <a:r>
              <a:rPr lang="en-GB" noProof="0" dirty="0" err="1"/>
              <a:t>Bild</a:t>
            </a:r>
            <a:r>
              <a:rPr lang="en-GB" noProof="0" dirty="0"/>
              <a:t> </a:t>
            </a:r>
            <a:r>
              <a:rPr lang="en-GB" noProof="0" dirty="0" err="1"/>
              <a:t>einfügen</a:t>
            </a:r>
            <a:endParaRPr lang="en-GB" noProof="0" dirty="0"/>
          </a:p>
        </p:txBody>
      </p:sp>
      <p:sp>
        <p:nvSpPr>
          <p:cNvPr id="9" name="Inhaltsplatzhalter 2"/>
          <p:cNvSpPr>
            <a:spLocks noGrp="1"/>
          </p:cNvSpPr>
          <p:nvPr>
            <p:ph idx="16"/>
          </p:nvPr>
        </p:nvSpPr>
        <p:spPr>
          <a:xfrm>
            <a:off x="4680000" y="1638000"/>
            <a:ext cx="3852000" cy="1980000"/>
          </a:xfrm>
        </p:spPr>
        <p:txBody>
          <a:bodyPr/>
          <a:lstStyle/>
          <a:p>
            <a:pPr lvl="0"/>
            <a:r>
              <a:rPr lang="en-GB" noProof="0" dirty="0" err="1"/>
              <a:t>Textmasterformat</a:t>
            </a:r>
            <a:r>
              <a:rPr lang="en-GB" noProof="0" dirty="0"/>
              <a:t> </a:t>
            </a:r>
            <a:r>
              <a:rPr lang="en-GB" noProof="0" dirty="0" err="1"/>
              <a:t>bearbeiten</a:t>
            </a:r>
            <a:endParaRPr lang="en-GB" noProof="0" dirty="0"/>
          </a:p>
          <a:p>
            <a:pPr lvl="1"/>
            <a:r>
              <a:rPr lang="en-GB" noProof="0" dirty="0" err="1"/>
              <a:t>Zweite</a:t>
            </a:r>
            <a:r>
              <a:rPr lang="en-GB" noProof="0" dirty="0"/>
              <a:t> </a:t>
            </a:r>
            <a:r>
              <a:rPr lang="en-GB" noProof="0" dirty="0" err="1"/>
              <a:t>Ebene</a:t>
            </a:r>
            <a:endParaRPr lang="en-GB" noProof="0" dirty="0"/>
          </a:p>
          <a:p>
            <a:pPr lvl="2"/>
            <a:r>
              <a:rPr lang="en-GB" noProof="0" dirty="0" err="1"/>
              <a:t>Dritte</a:t>
            </a:r>
            <a:r>
              <a:rPr lang="en-GB" noProof="0" dirty="0"/>
              <a:t> </a:t>
            </a:r>
            <a:r>
              <a:rPr lang="en-GB" noProof="0" dirty="0" err="1"/>
              <a:t>Ebene</a:t>
            </a:r>
            <a:endParaRPr lang="en-GB" noProof="0" dirty="0"/>
          </a:p>
          <a:p>
            <a:pPr lvl="3"/>
            <a:r>
              <a:rPr lang="en-GB" noProof="0" dirty="0" err="1"/>
              <a:t>Vierte</a:t>
            </a:r>
            <a:r>
              <a:rPr lang="en-GB" noProof="0" dirty="0"/>
              <a:t> </a:t>
            </a:r>
            <a:r>
              <a:rPr lang="en-GB" noProof="0" dirty="0" err="1"/>
              <a:t>Ebene</a:t>
            </a:r>
            <a:endParaRPr lang="en-GB" noProof="0" dirty="0"/>
          </a:p>
          <a:p>
            <a:pPr lvl="4"/>
            <a:r>
              <a:rPr lang="en-GB" noProof="0" dirty="0" err="1"/>
              <a:t>Fünfte</a:t>
            </a:r>
            <a:r>
              <a:rPr lang="en-GB" noProof="0" dirty="0"/>
              <a:t> </a:t>
            </a:r>
            <a:r>
              <a:rPr lang="en-GB" noProof="0" dirty="0" err="1"/>
              <a:t>Ebene</a:t>
            </a:r>
            <a:endParaRPr lang="en-GB" noProof="0" dirty="0"/>
          </a:p>
        </p:txBody>
      </p:sp>
      <p:sp>
        <p:nvSpPr>
          <p:cNvPr id="11" name="Datumsplatzhalter 4"/>
          <p:cNvSpPr>
            <a:spLocks noGrp="1"/>
          </p:cNvSpPr>
          <p:nvPr>
            <p:ph type="dt" sz="half" idx="2"/>
          </p:nvPr>
        </p:nvSpPr>
        <p:spPr>
          <a:xfrm>
            <a:off x="6011862" y="6219700"/>
            <a:ext cx="1735937" cy="360000"/>
          </a:xfrm>
          <a:prstGeom prst="rect">
            <a:avLst/>
          </a:prstGeom>
        </p:spPr>
        <p:txBody>
          <a:bodyPr vert="horz" lIns="91440" tIns="45720" rIns="91440" bIns="45720" rtlCol="0" anchor="b"/>
          <a:lstStyle>
            <a:lvl1pPr algn="r">
              <a:defRPr sz="1200" spc="20" baseline="0">
                <a:solidFill>
                  <a:schemeClr val="tx1"/>
                </a:solidFill>
              </a:defRPr>
            </a:lvl1pPr>
          </a:lstStyle>
          <a:p>
            <a:fld id="{C3F21FF6-F928-4F30-A537-8AD17F29F5F4}" type="datetime4">
              <a:rPr lang="en-GB" noProof="0" smtClean="0"/>
              <a:t>20 October 2026</a:t>
            </a:fld>
            <a:endParaRPr lang="en-GB" noProof="0" dirty="0"/>
          </a:p>
        </p:txBody>
      </p:sp>
      <p:sp>
        <p:nvSpPr>
          <p:cNvPr id="12" name="Foliennummernplatzhalter 5"/>
          <p:cNvSpPr>
            <a:spLocks noGrp="1"/>
          </p:cNvSpPr>
          <p:nvPr>
            <p:ph type="sldNum" sz="quarter" idx="4"/>
          </p:nvPr>
        </p:nvSpPr>
        <p:spPr>
          <a:xfrm>
            <a:off x="7747800" y="6219700"/>
            <a:ext cx="792000" cy="360000"/>
          </a:xfrm>
          <a:prstGeom prst="rect">
            <a:avLst/>
          </a:prstGeom>
        </p:spPr>
        <p:txBody>
          <a:bodyPr vert="horz" lIns="0" tIns="45720" rIns="0" bIns="45720" rtlCol="0" anchor="b"/>
          <a:lstStyle>
            <a:lvl1pPr algn="r">
              <a:defRPr sz="1200" spc="20" baseline="0">
                <a:solidFill>
                  <a:schemeClr val="tx1"/>
                </a:solidFill>
              </a:defRPr>
            </a:lvl1pPr>
          </a:lstStyle>
          <a:p>
            <a:fld id="{B295DEAF-E952-4796-AAEE-4201E40CA590}" type="slidenum">
              <a:rPr lang="en-GB" noProof="0" smtClean="0"/>
              <a:pPr/>
              <a:t>‹Nr.›</a:t>
            </a:fld>
            <a:endParaRPr lang="en-GB" noProof="0" dirty="0"/>
          </a:p>
        </p:txBody>
      </p:sp>
    </p:spTree>
    <p:extLst>
      <p:ext uri="{BB962C8B-B14F-4D97-AF65-F5344CB8AC3E}">
        <p14:creationId xmlns:p14="http://schemas.microsoft.com/office/powerpoint/2010/main" val="36879033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9_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617725" y="404813"/>
            <a:ext cx="7908549" cy="629700"/>
          </a:xfrm>
        </p:spPr>
        <p:txBody>
          <a:bodyPr/>
          <a:lstStyle/>
          <a:p>
            <a:r>
              <a:rPr lang="en-GB" noProof="0" dirty="0" err="1"/>
              <a:t>Titelmasterformat</a:t>
            </a:r>
            <a:r>
              <a:rPr lang="en-GB" noProof="0" dirty="0"/>
              <a:t> </a:t>
            </a:r>
            <a:r>
              <a:rPr lang="en-GB" noProof="0" dirty="0" err="1"/>
              <a:t>durch</a:t>
            </a:r>
            <a:r>
              <a:rPr lang="en-GB" noProof="0" dirty="0"/>
              <a:t> </a:t>
            </a:r>
            <a:r>
              <a:rPr lang="en-GB" noProof="0" dirty="0" err="1"/>
              <a:t>Klicken</a:t>
            </a:r>
            <a:r>
              <a:rPr lang="en-GB" noProof="0" dirty="0"/>
              <a:t> </a:t>
            </a:r>
            <a:r>
              <a:rPr lang="en-GB" noProof="0" dirty="0" err="1"/>
              <a:t>bearbeiten</a:t>
            </a:r>
            <a:endParaRPr lang="en-GB" noProof="0" dirty="0"/>
          </a:p>
        </p:txBody>
      </p:sp>
      <p:sp>
        <p:nvSpPr>
          <p:cNvPr id="3" name="Inhaltsplatzhalter 2"/>
          <p:cNvSpPr>
            <a:spLocks noGrp="1"/>
          </p:cNvSpPr>
          <p:nvPr>
            <p:ph idx="1"/>
          </p:nvPr>
        </p:nvSpPr>
        <p:spPr>
          <a:xfrm>
            <a:off x="611188" y="1637999"/>
            <a:ext cx="3852000" cy="1980000"/>
          </a:xfrm>
        </p:spPr>
        <p:txBody>
          <a:bodyPr/>
          <a:lstStyle/>
          <a:p>
            <a:pPr lvl="0"/>
            <a:r>
              <a:rPr lang="en-GB" noProof="0" dirty="0" err="1"/>
              <a:t>Textmasterformat</a:t>
            </a:r>
            <a:r>
              <a:rPr lang="en-GB" noProof="0" dirty="0"/>
              <a:t> </a:t>
            </a:r>
            <a:r>
              <a:rPr lang="en-GB" noProof="0" dirty="0" err="1"/>
              <a:t>bearbeiten</a:t>
            </a:r>
            <a:endParaRPr lang="en-GB" noProof="0" dirty="0"/>
          </a:p>
          <a:p>
            <a:pPr lvl="1"/>
            <a:r>
              <a:rPr lang="en-GB" noProof="0" dirty="0" err="1"/>
              <a:t>Zweite</a:t>
            </a:r>
            <a:r>
              <a:rPr lang="en-GB" noProof="0" dirty="0"/>
              <a:t> </a:t>
            </a:r>
            <a:r>
              <a:rPr lang="en-GB" noProof="0" dirty="0" err="1"/>
              <a:t>Ebene</a:t>
            </a:r>
            <a:endParaRPr lang="en-GB" noProof="0" dirty="0"/>
          </a:p>
          <a:p>
            <a:pPr lvl="2"/>
            <a:r>
              <a:rPr lang="en-GB" noProof="0" dirty="0" err="1"/>
              <a:t>Dritte</a:t>
            </a:r>
            <a:r>
              <a:rPr lang="en-GB" noProof="0" dirty="0"/>
              <a:t> </a:t>
            </a:r>
            <a:r>
              <a:rPr lang="en-GB" noProof="0" dirty="0" err="1"/>
              <a:t>Ebene</a:t>
            </a:r>
            <a:endParaRPr lang="en-GB" noProof="0" dirty="0"/>
          </a:p>
          <a:p>
            <a:pPr lvl="3"/>
            <a:r>
              <a:rPr lang="en-GB" noProof="0" dirty="0" err="1"/>
              <a:t>Vierte</a:t>
            </a:r>
            <a:r>
              <a:rPr lang="en-GB" noProof="0" dirty="0"/>
              <a:t> </a:t>
            </a:r>
            <a:r>
              <a:rPr lang="en-GB" noProof="0" dirty="0" err="1"/>
              <a:t>Ebene</a:t>
            </a:r>
            <a:endParaRPr lang="en-GB" noProof="0" dirty="0"/>
          </a:p>
          <a:p>
            <a:pPr lvl="4"/>
            <a:r>
              <a:rPr lang="en-GB" noProof="0" dirty="0" err="1"/>
              <a:t>Fünfte</a:t>
            </a:r>
            <a:r>
              <a:rPr lang="en-GB" noProof="0" dirty="0"/>
              <a:t> </a:t>
            </a:r>
            <a:r>
              <a:rPr lang="en-GB" noProof="0" dirty="0" err="1"/>
              <a:t>Ebene</a:t>
            </a:r>
            <a:endParaRPr lang="en-GB" noProof="0" dirty="0"/>
          </a:p>
        </p:txBody>
      </p:sp>
      <p:sp>
        <p:nvSpPr>
          <p:cNvPr id="9" name="Inhaltsplatzhalter 2"/>
          <p:cNvSpPr>
            <a:spLocks noGrp="1"/>
          </p:cNvSpPr>
          <p:nvPr>
            <p:ph idx="16"/>
          </p:nvPr>
        </p:nvSpPr>
        <p:spPr>
          <a:xfrm>
            <a:off x="4680000" y="1638000"/>
            <a:ext cx="3852000" cy="1980000"/>
          </a:xfrm>
        </p:spPr>
        <p:txBody>
          <a:bodyPr/>
          <a:lstStyle/>
          <a:p>
            <a:pPr lvl="0"/>
            <a:r>
              <a:rPr lang="en-GB" noProof="0" dirty="0" err="1"/>
              <a:t>Textmasterformat</a:t>
            </a:r>
            <a:r>
              <a:rPr lang="en-GB" noProof="0" dirty="0"/>
              <a:t> </a:t>
            </a:r>
            <a:r>
              <a:rPr lang="en-GB" noProof="0" dirty="0" err="1"/>
              <a:t>bearbeiten</a:t>
            </a:r>
            <a:endParaRPr lang="en-GB" noProof="0" dirty="0"/>
          </a:p>
          <a:p>
            <a:pPr lvl="1"/>
            <a:r>
              <a:rPr lang="en-GB" noProof="0" dirty="0" err="1"/>
              <a:t>Zweite</a:t>
            </a:r>
            <a:r>
              <a:rPr lang="en-GB" noProof="0" dirty="0"/>
              <a:t> </a:t>
            </a:r>
            <a:r>
              <a:rPr lang="en-GB" noProof="0" dirty="0" err="1"/>
              <a:t>Ebene</a:t>
            </a:r>
            <a:endParaRPr lang="en-GB" noProof="0" dirty="0"/>
          </a:p>
          <a:p>
            <a:pPr lvl="2"/>
            <a:r>
              <a:rPr lang="en-GB" noProof="0" dirty="0" err="1"/>
              <a:t>Dritte</a:t>
            </a:r>
            <a:r>
              <a:rPr lang="en-GB" noProof="0" dirty="0"/>
              <a:t> </a:t>
            </a:r>
            <a:r>
              <a:rPr lang="en-GB" noProof="0" dirty="0" err="1"/>
              <a:t>Ebene</a:t>
            </a:r>
            <a:endParaRPr lang="en-GB" noProof="0" dirty="0"/>
          </a:p>
          <a:p>
            <a:pPr lvl="3"/>
            <a:r>
              <a:rPr lang="en-GB" noProof="0" dirty="0" err="1"/>
              <a:t>Vierte</a:t>
            </a:r>
            <a:r>
              <a:rPr lang="en-GB" noProof="0" dirty="0"/>
              <a:t> </a:t>
            </a:r>
            <a:r>
              <a:rPr lang="en-GB" noProof="0" dirty="0" err="1"/>
              <a:t>Ebene</a:t>
            </a:r>
            <a:endParaRPr lang="en-GB" noProof="0" dirty="0"/>
          </a:p>
          <a:p>
            <a:pPr lvl="4"/>
            <a:r>
              <a:rPr lang="en-GB" noProof="0" dirty="0" err="1"/>
              <a:t>Fünfte</a:t>
            </a:r>
            <a:r>
              <a:rPr lang="en-GB" noProof="0" dirty="0"/>
              <a:t> </a:t>
            </a:r>
            <a:r>
              <a:rPr lang="en-GB" noProof="0" dirty="0" err="1"/>
              <a:t>Ebene</a:t>
            </a:r>
            <a:endParaRPr lang="en-GB" noProof="0" dirty="0"/>
          </a:p>
        </p:txBody>
      </p:sp>
      <p:sp>
        <p:nvSpPr>
          <p:cNvPr id="10" name="Inhaltsplatzhalter 2"/>
          <p:cNvSpPr>
            <a:spLocks noGrp="1"/>
          </p:cNvSpPr>
          <p:nvPr>
            <p:ph idx="17"/>
          </p:nvPr>
        </p:nvSpPr>
        <p:spPr>
          <a:xfrm>
            <a:off x="611188" y="3789361"/>
            <a:ext cx="3870325" cy="2159001"/>
          </a:xfrm>
        </p:spPr>
        <p:txBody>
          <a:bodyPr/>
          <a:lstStyle/>
          <a:p>
            <a:pPr lvl="0"/>
            <a:r>
              <a:rPr lang="en-GB" noProof="0" dirty="0" err="1"/>
              <a:t>Textmasterformat</a:t>
            </a:r>
            <a:r>
              <a:rPr lang="en-GB" noProof="0" dirty="0"/>
              <a:t> </a:t>
            </a:r>
            <a:r>
              <a:rPr lang="en-GB" noProof="0" dirty="0" err="1"/>
              <a:t>bearbeiten</a:t>
            </a:r>
            <a:endParaRPr lang="en-GB" noProof="0" dirty="0"/>
          </a:p>
          <a:p>
            <a:pPr lvl="1"/>
            <a:r>
              <a:rPr lang="en-GB" noProof="0" dirty="0" err="1"/>
              <a:t>Zweite</a:t>
            </a:r>
            <a:r>
              <a:rPr lang="en-GB" noProof="0" dirty="0"/>
              <a:t> </a:t>
            </a:r>
            <a:r>
              <a:rPr lang="en-GB" noProof="0" dirty="0" err="1"/>
              <a:t>Ebene</a:t>
            </a:r>
            <a:endParaRPr lang="en-GB" noProof="0" dirty="0"/>
          </a:p>
          <a:p>
            <a:pPr lvl="2"/>
            <a:r>
              <a:rPr lang="en-GB" noProof="0" dirty="0" err="1"/>
              <a:t>Dritte</a:t>
            </a:r>
            <a:r>
              <a:rPr lang="en-GB" noProof="0" dirty="0"/>
              <a:t> </a:t>
            </a:r>
            <a:r>
              <a:rPr lang="en-GB" noProof="0" dirty="0" err="1"/>
              <a:t>Ebene</a:t>
            </a:r>
            <a:endParaRPr lang="en-GB" noProof="0" dirty="0"/>
          </a:p>
          <a:p>
            <a:pPr lvl="3"/>
            <a:r>
              <a:rPr lang="en-GB" noProof="0" dirty="0" err="1"/>
              <a:t>Vierte</a:t>
            </a:r>
            <a:r>
              <a:rPr lang="en-GB" noProof="0" dirty="0"/>
              <a:t> </a:t>
            </a:r>
            <a:r>
              <a:rPr lang="en-GB" noProof="0" dirty="0" err="1"/>
              <a:t>Ebene</a:t>
            </a:r>
            <a:endParaRPr lang="en-GB" noProof="0" dirty="0"/>
          </a:p>
          <a:p>
            <a:pPr lvl="4"/>
            <a:r>
              <a:rPr lang="en-GB" noProof="0" dirty="0" err="1"/>
              <a:t>Fünfte</a:t>
            </a:r>
            <a:r>
              <a:rPr lang="en-GB" noProof="0" dirty="0"/>
              <a:t> </a:t>
            </a:r>
            <a:r>
              <a:rPr lang="en-GB" noProof="0" dirty="0" err="1"/>
              <a:t>Ebene</a:t>
            </a:r>
            <a:endParaRPr lang="en-GB" noProof="0" dirty="0"/>
          </a:p>
        </p:txBody>
      </p:sp>
      <p:sp>
        <p:nvSpPr>
          <p:cNvPr id="11" name="Inhaltsplatzhalter 2"/>
          <p:cNvSpPr>
            <a:spLocks noGrp="1"/>
          </p:cNvSpPr>
          <p:nvPr>
            <p:ph idx="18"/>
          </p:nvPr>
        </p:nvSpPr>
        <p:spPr>
          <a:xfrm>
            <a:off x="4680000" y="3789363"/>
            <a:ext cx="3852000" cy="2159000"/>
          </a:xfrm>
        </p:spPr>
        <p:txBody>
          <a:bodyPr/>
          <a:lstStyle/>
          <a:p>
            <a:pPr lvl="0"/>
            <a:r>
              <a:rPr lang="en-GB" noProof="0" dirty="0" err="1"/>
              <a:t>Textmasterformat</a:t>
            </a:r>
            <a:r>
              <a:rPr lang="en-GB" noProof="0" dirty="0"/>
              <a:t> </a:t>
            </a:r>
            <a:r>
              <a:rPr lang="en-GB" noProof="0" dirty="0" err="1"/>
              <a:t>bearbeiten</a:t>
            </a:r>
            <a:endParaRPr lang="en-GB" noProof="0" dirty="0"/>
          </a:p>
          <a:p>
            <a:pPr lvl="1"/>
            <a:r>
              <a:rPr lang="en-GB" noProof="0" dirty="0" err="1"/>
              <a:t>Zweite</a:t>
            </a:r>
            <a:r>
              <a:rPr lang="en-GB" noProof="0" dirty="0"/>
              <a:t> </a:t>
            </a:r>
            <a:r>
              <a:rPr lang="en-GB" noProof="0" dirty="0" err="1"/>
              <a:t>Ebene</a:t>
            </a:r>
            <a:endParaRPr lang="en-GB" noProof="0" dirty="0"/>
          </a:p>
          <a:p>
            <a:pPr lvl="2"/>
            <a:r>
              <a:rPr lang="en-GB" noProof="0" dirty="0" err="1"/>
              <a:t>Dritte</a:t>
            </a:r>
            <a:r>
              <a:rPr lang="en-GB" noProof="0" dirty="0"/>
              <a:t> </a:t>
            </a:r>
            <a:r>
              <a:rPr lang="en-GB" noProof="0" dirty="0" err="1"/>
              <a:t>Ebene</a:t>
            </a:r>
            <a:endParaRPr lang="en-GB" noProof="0" dirty="0"/>
          </a:p>
          <a:p>
            <a:pPr lvl="3"/>
            <a:r>
              <a:rPr lang="en-GB" noProof="0" dirty="0" err="1"/>
              <a:t>Vierte</a:t>
            </a:r>
            <a:r>
              <a:rPr lang="en-GB" noProof="0" dirty="0"/>
              <a:t> </a:t>
            </a:r>
            <a:r>
              <a:rPr lang="en-GB" noProof="0" dirty="0" err="1"/>
              <a:t>Ebene</a:t>
            </a:r>
            <a:endParaRPr lang="en-GB" noProof="0" dirty="0"/>
          </a:p>
          <a:p>
            <a:pPr lvl="4"/>
            <a:r>
              <a:rPr lang="en-GB" noProof="0" dirty="0" err="1"/>
              <a:t>Fünfte</a:t>
            </a:r>
            <a:r>
              <a:rPr lang="en-GB" noProof="0" dirty="0"/>
              <a:t> </a:t>
            </a:r>
            <a:r>
              <a:rPr lang="en-GB" noProof="0" dirty="0" err="1"/>
              <a:t>Ebene</a:t>
            </a:r>
            <a:endParaRPr lang="en-GB" noProof="0" dirty="0"/>
          </a:p>
        </p:txBody>
      </p:sp>
      <p:sp>
        <p:nvSpPr>
          <p:cNvPr id="8" name="Datumsplatzhalter 4"/>
          <p:cNvSpPr>
            <a:spLocks noGrp="1"/>
          </p:cNvSpPr>
          <p:nvPr>
            <p:ph type="dt" sz="half" idx="2"/>
          </p:nvPr>
        </p:nvSpPr>
        <p:spPr>
          <a:xfrm>
            <a:off x="6011862" y="6219700"/>
            <a:ext cx="1735937" cy="360000"/>
          </a:xfrm>
          <a:prstGeom prst="rect">
            <a:avLst/>
          </a:prstGeom>
        </p:spPr>
        <p:txBody>
          <a:bodyPr vert="horz" lIns="91440" tIns="45720" rIns="91440" bIns="45720" rtlCol="0" anchor="b"/>
          <a:lstStyle>
            <a:lvl1pPr algn="r">
              <a:defRPr sz="1200" spc="20" baseline="0">
                <a:solidFill>
                  <a:schemeClr val="tx1"/>
                </a:solidFill>
              </a:defRPr>
            </a:lvl1pPr>
          </a:lstStyle>
          <a:p>
            <a:fld id="{EB57FB7C-D769-4F50-AF62-62007A9749C7}" type="datetime4">
              <a:rPr lang="en-GB" noProof="0" smtClean="0"/>
              <a:t>20 October 2026</a:t>
            </a:fld>
            <a:endParaRPr lang="en-GB" noProof="0" dirty="0"/>
          </a:p>
        </p:txBody>
      </p:sp>
      <p:sp>
        <p:nvSpPr>
          <p:cNvPr id="12" name="Foliennummernplatzhalter 5"/>
          <p:cNvSpPr>
            <a:spLocks noGrp="1"/>
          </p:cNvSpPr>
          <p:nvPr>
            <p:ph type="sldNum" sz="quarter" idx="4"/>
          </p:nvPr>
        </p:nvSpPr>
        <p:spPr>
          <a:xfrm>
            <a:off x="7747800" y="6219700"/>
            <a:ext cx="792000" cy="360000"/>
          </a:xfrm>
          <a:prstGeom prst="rect">
            <a:avLst/>
          </a:prstGeom>
        </p:spPr>
        <p:txBody>
          <a:bodyPr vert="horz" lIns="0" tIns="45720" rIns="0" bIns="45720" rtlCol="0" anchor="b"/>
          <a:lstStyle>
            <a:lvl1pPr algn="r">
              <a:defRPr sz="1200" spc="20" baseline="0">
                <a:solidFill>
                  <a:schemeClr val="tx1"/>
                </a:solidFill>
              </a:defRPr>
            </a:lvl1pPr>
          </a:lstStyle>
          <a:p>
            <a:fld id="{B295DEAF-E952-4796-AAEE-4201E40CA590}" type="slidenum">
              <a:rPr lang="en-GB" noProof="0" smtClean="0"/>
              <a:pPr/>
              <a:t>‹Nr.›</a:t>
            </a:fld>
            <a:endParaRPr lang="en-GB" noProof="0" dirty="0"/>
          </a:p>
        </p:txBody>
      </p:sp>
    </p:spTree>
    <p:extLst>
      <p:ext uri="{BB962C8B-B14F-4D97-AF65-F5344CB8AC3E}">
        <p14:creationId xmlns:p14="http://schemas.microsoft.com/office/powerpoint/2010/main" val="33100149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0_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617725" y="404813"/>
            <a:ext cx="7908549" cy="629700"/>
          </a:xfrm>
        </p:spPr>
        <p:txBody>
          <a:bodyPr/>
          <a:lstStyle/>
          <a:p>
            <a:r>
              <a:rPr lang="en-GB" noProof="0" dirty="0" err="1"/>
              <a:t>Titelmasterformat</a:t>
            </a:r>
            <a:r>
              <a:rPr lang="en-GB" noProof="0" dirty="0"/>
              <a:t> </a:t>
            </a:r>
            <a:r>
              <a:rPr lang="en-GB" noProof="0" dirty="0" err="1"/>
              <a:t>durch</a:t>
            </a:r>
            <a:r>
              <a:rPr lang="en-GB" noProof="0" dirty="0"/>
              <a:t> </a:t>
            </a:r>
            <a:r>
              <a:rPr lang="en-GB" noProof="0" dirty="0" err="1"/>
              <a:t>Klicken</a:t>
            </a:r>
            <a:r>
              <a:rPr lang="en-GB" noProof="0" dirty="0"/>
              <a:t> </a:t>
            </a:r>
            <a:r>
              <a:rPr lang="en-GB" noProof="0" dirty="0" err="1"/>
              <a:t>bearbeiten</a:t>
            </a:r>
            <a:endParaRPr lang="en-GB" noProof="0" dirty="0"/>
          </a:p>
        </p:txBody>
      </p:sp>
      <p:sp>
        <p:nvSpPr>
          <p:cNvPr id="7" name="Inhaltsplatzhalter 2"/>
          <p:cNvSpPr>
            <a:spLocks noGrp="1"/>
          </p:cNvSpPr>
          <p:nvPr>
            <p:ph idx="14" hasCustomPrompt="1"/>
          </p:nvPr>
        </p:nvSpPr>
        <p:spPr>
          <a:xfrm>
            <a:off x="625209" y="1637999"/>
            <a:ext cx="2506929" cy="2052000"/>
          </a:xfrm>
          <a:solidFill>
            <a:schemeClr val="accent1">
              <a:lumMod val="20000"/>
              <a:lumOff val="80000"/>
            </a:schemeClr>
          </a:solidFill>
        </p:spPr>
        <p:txBody>
          <a:bodyPr anchor="ctr"/>
          <a:lstStyle>
            <a:lvl1pPr marL="0" indent="0" algn="ctr">
              <a:buFontTx/>
              <a:buNone/>
              <a:defRPr>
                <a:solidFill>
                  <a:schemeClr val="bg1"/>
                </a:solidFill>
              </a:defRPr>
            </a:lvl1pPr>
          </a:lstStyle>
          <a:p>
            <a:pPr lvl="0"/>
            <a:r>
              <a:rPr lang="en-GB" noProof="0" dirty="0" err="1"/>
              <a:t>Hier</a:t>
            </a:r>
            <a:r>
              <a:rPr lang="en-GB" noProof="0" dirty="0"/>
              <a:t> </a:t>
            </a:r>
            <a:r>
              <a:rPr lang="en-GB" noProof="0" dirty="0" err="1"/>
              <a:t>Bild</a:t>
            </a:r>
            <a:r>
              <a:rPr lang="en-GB" noProof="0" dirty="0"/>
              <a:t> </a:t>
            </a:r>
            <a:r>
              <a:rPr lang="en-GB" noProof="0" dirty="0" err="1"/>
              <a:t>einfügen</a:t>
            </a:r>
            <a:endParaRPr lang="en-GB" noProof="0" dirty="0"/>
          </a:p>
        </p:txBody>
      </p:sp>
      <p:sp>
        <p:nvSpPr>
          <p:cNvPr id="10" name="Inhaltsplatzhalter 2"/>
          <p:cNvSpPr>
            <a:spLocks noGrp="1"/>
          </p:cNvSpPr>
          <p:nvPr>
            <p:ph idx="15" hasCustomPrompt="1"/>
          </p:nvPr>
        </p:nvSpPr>
        <p:spPr>
          <a:xfrm>
            <a:off x="3311525" y="1637999"/>
            <a:ext cx="2506929" cy="2052000"/>
          </a:xfrm>
          <a:solidFill>
            <a:schemeClr val="accent1">
              <a:lumMod val="20000"/>
              <a:lumOff val="80000"/>
            </a:schemeClr>
          </a:solidFill>
        </p:spPr>
        <p:txBody>
          <a:bodyPr anchor="ctr"/>
          <a:lstStyle>
            <a:lvl1pPr marL="0" indent="0" algn="ctr">
              <a:buFontTx/>
              <a:buNone/>
              <a:defRPr>
                <a:solidFill>
                  <a:schemeClr val="bg1"/>
                </a:solidFill>
              </a:defRPr>
            </a:lvl1pPr>
          </a:lstStyle>
          <a:p>
            <a:pPr lvl="0"/>
            <a:r>
              <a:rPr lang="en-GB" noProof="0" dirty="0" err="1"/>
              <a:t>Hier</a:t>
            </a:r>
            <a:r>
              <a:rPr lang="en-GB" noProof="0" dirty="0"/>
              <a:t> </a:t>
            </a:r>
            <a:r>
              <a:rPr lang="en-GB" noProof="0" dirty="0" err="1"/>
              <a:t>Bild</a:t>
            </a:r>
            <a:r>
              <a:rPr lang="en-GB" noProof="0" dirty="0"/>
              <a:t> </a:t>
            </a:r>
            <a:r>
              <a:rPr lang="en-GB" noProof="0" dirty="0" err="1"/>
              <a:t>einfügen</a:t>
            </a:r>
            <a:endParaRPr lang="en-GB" noProof="0" dirty="0"/>
          </a:p>
        </p:txBody>
      </p:sp>
      <p:sp>
        <p:nvSpPr>
          <p:cNvPr id="11" name="Inhaltsplatzhalter 2"/>
          <p:cNvSpPr>
            <a:spLocks noGrp="1"/>
          </p:cNvSpPr>
          <p:nvPr>
            <p:ph idx="16" hasCustomPrompt="1"/>
          </p:nvPr>
        </p:nvSpPr>
        <p:spPr>
          <a:xfrm>
            <a:off x="6025884" y="1637999"/>
            <a:ext cx="2506929" cy="2052000"/>
          </a:xfrm>
          <a:solidFill>
            <a:schemeClr val="accent1">
              <a:lumMod val="20000"/>
              <a:lumOff val="80000"/>
            </a:schemeClr>
          </a:solidFill>
        </p:spPr>
        <p:txBody>
          <a:bodyPr anchor="ctr"/>
          <a:lstStyle>
            <a:lvl1pPr marL="0" indent="0" algn="ctr">
              <a:buFontTx/>
              <a:buNone/>
              <a:defRPr>
                <a:solidFill>
                  <a:schemeClr val="bg1"/>
                </a:solidFill>
              </a:defRPr>
            </a:lvl1pPr>
          </a:lstStyle>
          <a:p>
            <a:pPr lvl="0"/>
            <a:r>
              <a:rPr lang="en-GB" noProof="0" dirty="0" err="1"/>
              <a:t>Hier</a:t>
            </a:r>
            <a:r>
              <a:rPr lang="en-GB" noProof="0" dirty="0"/>
              <a:t> </a:t>
            </a:r>
            <a:r>
              <a:rPr lang="en-GB" noProof="0" dirty="0" err="1"/>
              <a:t>Bild</a:t>
            </a:r>
            <a:r>
              <a:rPr lang="en-GB" noProof="0" dirty="0"/>
              <a:t> </a:t>
            </a:r>
            <a:r>
              <a:rPr lang="en-GB" noProof="0" dirty="0" err="1"/>
              <a:t>einfügen</a:t>
            </a:r>
            <a:endParaRPr lang="en-GB" noProof="0" dirty="0"/>
          </a:p>
        </p:txBody>
      </p:sp>
      <p:sp>
        <p:nvSpPr>
          <p:cNvPr id="12" name="Inhaltsplatzhalter 2"/>
          <p:cNvSpPr>
            <a:spLocks noGrp="1"/>
          </p:cNvSpPr>
          <p:nvPr>
            <p:ph idx="17" hasCustomPrompt="1"/>
          </p:nvPr>
        </p:nvSpPr>
        <p:spPr>
          <a:xfrm>
            <a:off x="625209" y="3897086"/>
            <a:ext cx="2506929" cy="2051277"/>
          </a:xfrm>
          <a:solidFill>
            <a:schemeClr val="accent1">
              <a:lumMod val="20000"/>
              <a:lumOff val="80000"/>
            </a:schemeClr>
          </a:solidFill>
        </p:spPr>
        <p:txBody>
          <a:bodyPr anchor="ctr"/>
          <a:lstStyle>
            <a:lvl1pPr marL="0" indent="0" algn="ctr">
              <a:buFontTx/>
              <a:buNone/>
              <a:defRPr>
                <a:solidFill>
                  <a:schemeClr val="bg1"/>
                </a:solidFill>
              </a:defRPr>
            </a:lvl1pPr>
          </a:lstStyle>
          <a:p>
            <a:pPr lvl="0"/>
            <a:r>
              <a:rPr lang="en-GB" noProof="0" dirty="0" err="1"/>
              <a:t>Hier</a:t>
            </a:r>
            <a:r>
              <a:rPr lang="en-GB" noProof="0" dirty="0"/>
              <a:t> </a:t>
            </a:r>
            <a:r>
              <a:rPr lang="en-GB" noProof="0" dirty="0" err="1"/>
              <a:t>Bild</a:t>
            </a:r>
            <a:r>
              <a:rPr lang="en-GB" noProof="0" dirty="0"/>
              <a:t> </a:t>
            </a:r>
            <a:r>
              <a:rPr lang="en-GB" noProof="0" dirty="0" err="1"/>
              <a:t>einfügen</a:t>
            </a:r>
            <a:endParaRPr lang="en-GB" noProof="0" dirty="0"/>
          </a:p>
        </p:txBody>
      </p:sp>
      <p:sp>
        <p:nvSpPr>
          <p:cNvPr id="13" name="Inhaltsplatzhalter 2"/>
          <p:cNvSpPr>
            <a:spLocks noGrp="1"/>
          </p:cNvSpPr>
          <p:nvPr>
            <p:ph idx="18" hasCustomPrompt="1"/>
          </p:nvPr>
        </p:nvSpPr>
        <p:spPr>
          <a:xfrm>
            <a:off x="3311525" y="3897086"/>
            <a:ext cx="2506929" cy="2051277"/>
          </a:xfrm>
          <a:solidFill>
            <a:schemeClr val="accent1">
              <a:lumMod val="20000"/>
              <a:lumOff val="80000"/>
            </a:schemeClr>
          </a:solidFill>
        </p:spPr>
        <p:txBody>
          <a:bodyPr anchor="ctr"/>
          <a:lstStyle>
            <a:lvl1pPr marL="0" indent="0" algn="ctr">
              <a:buFontTx/>
              <a:buNone/>
              <a:defRPr>
                <a:solidFill>
                  <a:schemeClr val="bg1"/>
                </a:solidFill>
              </a:defRPr>
            </a:lvl1pPr>
          </a:lstStyle>
          <a:p>
            <a:pPr lvl="0"/>
            <a:r>
              <a:rPr lang="en-GB" noProof="0" dirty="0" err="1"/>
              <a:t>Hier</a:t>
            </a:r>
            <a:r>
              <a:rPr lang="en-GB" noProof="0" dirty="0"/>
              <a:t> </a:t>
            </a:r>
            <a:r>
              <a:rPr lang="en-GB" noProof="0" dirty="0" err="1"/>
              <a:t>Bild</a:t>
            </a:r>
            <a:r>
              <a:rPr lang="en-GB" noProof="0" dirty="0"/>
              <a:t> </a:t>
            </a:r>
            <a:r>
              <a:rPr lang="en-GB" noProof="0" dirty="0" err="1"/>
              <a:t>einfügen</a:t>
            </a:r>
            <a:endParaRPr lang="en-GB" noProof="0" dirty="0"/>
          </a:p>
        </p:txBody>
      </p:sp>
      <p:sp>
        <p:nvSpPr>
          <p:cNvPr id="14" name="Inhaltsplatzhalter 2"/>
          <p:cNvSpPr>
            <a:spLocks noGrp="1"/>
          </p:cNvSpPr>
          <p:nvPr>
            <p:ph idx="19" hasCustomPrompt="1"/>
          </p:nvPr>
        </p:nvSpPr>
        <p:spPr>
          <a:xfrm>
            <a:off x="6025884" y="3897086"/>
            <a:ext cx="2506929" cy="2051277"/>
          </a:xfrm>
          <a:solidFill>
            <a:schemeClr val="accent1">
              <a:lumMod val="20000"/>
              <a:lumOff val="80000"/>
            </a:schemeClr>
          </a:solidFill>
        </p:spPr>
        <p:txBody>
          <a:bodyPr anchor="ctr"/>
          <a:lstStyle>
            <a:lvl1pPr marL="0" indent="0" algn="ctr">
              <a:buFontTx/>
              <a:buNone/>
              <a:defRPr>
                <a:solidFill>
                  <a:schemeClr val="bg1"/>
                </a:solidFill>
              </a:defRPr>
            </a:lvl1pPr>
          </a:lstStyle>
          <a:p>
            <a:pPr lvl="0"/>
            <a:r>
              <a:rPr lang="en-GB" noProof="0" dirty="0" err="1"/>
              <a:t>Hier</a:t>
            </a:r>
            <a:r>
              <a:rPr lang="en-GB" noProof="0" dirty="0"/>
              <a:t> </a:t>
            </a:r>
            <a:r>
              <a:rPr lang="en-GB" noProof="0" dirty="0" err="1"/>
              <a:t>Bild</a:t>
            </a:r>
            <a:r>
              <a:rPr lang="en-GB" noProof="0" dirty="0"/>
              <a:t> </a:t>
            </a:r>
            <a:r>
              <a:rPr lang="en-GB" noProof="0" dirty="0" err="1"/>
              <a:t>einfügen</a:t>
            </a:r>
            <a:endParaRPr lang="en-GB" noProof="0" dirty="0"/>
          </a:p>
        </p:txBody>
      </p:sp>
      <p:sp>
        <p:nvSpPr>
          <p:cNvPr id="15" name="Datumsplatzhalter 4"/>
          <p:cNvSpPr>
            <a:spLocks noGrp="1"/>
          </p:cNvSpPr>
          <p:nvPr>
            <p:ph type="dt" sz="half" idx="2"/>
          </p:nvPr>
        </p:nvSpPr>
        <p:spPr>
          <a:xfrm>
            <a:off x="6011862" y="6219700"/>
            <a:ext cx="1735937" cy="360000"/>
          </a:xfrm>
          <a:prstGeom prst="rect">
            <a:avLst/>
          </a:prstGeom>
        </p:spPr>
        <p:txBody>
          <a:bodyPr vert="horz" lIns="91440" tIns="45720" rIns="91440" bIns="45720" rtlCol="0" anchor="b"/>
          <a:lstStyle>
            <a:lvl1pPr algn="r">
              <a:defRPr sz="1200" spc="20" baseline="0">
                <a:solidFill>
                  <a:schemeClr val="tx1"/>
                </a:solidFill>
              </a:defRPr>
            </a:lvl1pPr>
          </a:lstStyle>
          <a:p>
            <a:fld id="{3033D314-559B-4E75-AE37-38F8AA7B96D7}" type="datetime4">
              <a:rPr lang="en-GB" noProof="0" smtClean="0"/>
              <a:t>20 October 2026</a:t>
            </a:fld>
            <a:endParaRPr lang="en-GB" noProof="0" dirty="0"/>
          </a:p>
        </p:txBody>
      </p:sp>
      <p:sp>
        <p:nvSpPr>
          <p:cNvPr id="16" name="Foliennummernplatzhalter 5"/>
          <p:cNvSpPr>
            <a:spLocks noGrp="1"/>
          </p:cNvSpPr>
          <p:nvPr>
            <p:ph type="sldNum" sz="quarter" idx="4"/>
          </p:nvPr>
        </p:nvSpPr>
        <p:spPr>
          <a:xfrm>
            <a:off x="7747800" y="6219700"/>
            <a:ext cx="792000" cy="360000"/>
          </a:xfrm>
          <a:prstGeom prst="rect">
            <a:avLst/>
          </a:prstGeom>
        </p:spPr>
        <p:txBody>
          <a:bodyPr vert="horz" lIns="0" tIns="45720" rIns="0" bIns="45720" rtlCol="0" anchor="b"/>
          <a:lstStyle>
            <a:lvl1pPr algn="r">
              <a:defRPr sz="1200" spc="20" baseline="0">
                <a:solidFill>
                  <a:schemeClr val="tx1"/>
                </a:solidFill>
              </a:defRPr>
            </a:lvl1pPr>
          </a:lstStyle>
          <a:p>
            <a:fld id="{B295DEAF-E952-4796-AAEE-4201E40CA590}" type="slidenum">
              <a:rPr lang="en-GB" noProof="0" smtClean="0"/>
              <a:pPr/>
              <a:t>‹Nr.›</a:t>
            </a:fld>
            <a:endParaRPr lang="en-GB" noProof="0" dirty="0"/>
          </a:p>
        </p:txBody>
      </p:sp>
    </p:spTree>
    <p:extLst>
      <p:ext uri="{BB962C8B-B14F-4D97-AF65-F5344CB8AC3E}">
        <p14:creationId xmlns:p14="http://schemas.microsoft.com/office/powerpoint/2010/main" val="7858482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1_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617725" y="404813"/>
            <a:ext cx="7908549" cy="629700"/>
          </a:xfrm>
        </p:spPr>
        <p:txBody>
          <a:bodyPr/>
          <a:lstStyle/>
          <a:p>
            <a:r>
              <a:rPr lang="en-GB" noProof="0" dirty="0" err="1"/>
              <a:t>Titelmasterformat</a:t>
            </a:r>
            <a:r>
              <a:rPr lang="en-GB" noProof="0" dirty="0"/>
              <a:t> </a:t>
            </a:r>
            <a:r>
              <a:rPr lang="en-GB" noProof="0" dirty="0" err="1"/>
              <a:t>durch</a:t>
            </a:r>
            <a:r>
              <a:rPr lang="en-GB" noProof="0" dirty="0"/>
              <a:t> </a:t>
            </a:r>
            <a:r>
              <a:rPr lang="en-GB" noProof="0" dirty="0" err="1"/>
              <a:t>Klicken</a:t>
            </a:r>
            <a:r>
              <a:rPr lang="en-GB" noProof="0" dirty="0"/>
              <a:t> </a:t>
            </a:r>
            <a:r>
              <a:rPr lang="en-GB" noProof="0" dirty="0" err="1"/>
              <a:t>bearbeiten</a:t>
            </a:r>
            <a:endParaRPr lang="en-GB" noProof="0" dirty="0"/>
          </a:p>
        </p:txBody>
      </p:sp>
      <p:sp>
        <p:nvSpPr>
          <p:cNvPr id="7" name="Inhaltsplatzhalter 2"/>
          <p:cNvSpPr>
            <a:spLocks noGrp="1"/>
          </p:cNvSpPr>
          <p:nvPr>
            <p:ph idx="14" hasCustomPrompt="1"/>
          </p:nvPr>
        </p:nvSpPr>
        <p:spPr>
          <a:xfrm>
            <a:off x="625209" y="1637999"/>
            <a:ext cx="3852000" cy="4310364"/>
          </a:xfrm>
          <a:solidFill>
            <a:schemeClr val="accent1">
              <a:lumMod val="20000"/>
              <a:lumOff val="80000"/>
            </a:schemeClr>
          </a:solidFill>
        </p:spPr>
        <p:txBody>
          <a:bodyPr anchor="ctr"/>
          <a:lstStyle>
            <a:lvl1pPr marL="0" indent="0" algn="ctr">
              <a:buFontTx/>
              <a:buNone/>
              <a:defRPr>
                <a:solidFill>
                  <a:schemeClr val="bg1"/>
                </a:solidFill>
              </a:defRPr>
            </a:lvl1pPr>
          </a:lstStyle>
          <a:p>
            <a:pPr lvl="0"/>
            <a:r>
              <a:rPr lang="en-GB" noProof="0" dirty="0" err="1"/>
              <a:t>Hier</a:t>
            </a:r>
            <a:r>
              <a:rPr lang="en-GB" noProof="0" dirty="0"/>
              <a:t> </a:t>
            </a:r>
            <a:r>
              <a:rPr lang="en-GB" noProof="0" dirty="0" err="1"/>
              <a:t>Bild</a:t>
            </a:r>
            <a:r>
              <a:rPr lang="en-GB" noProof="0" dirty="0"/>
              <a:t> </a:t>
            </a:r>
            <a:r>
              <a:rPr lang="en-GB" noProof="0" dirty="0" err="1"/>
              <a:t>einfügen</a:t>
            </a:r>
            <a:endParaRPr lang="en-GB" noProof="0" dirty="0"/>
          </a:p>
        </p:txBody>
      </p:sp>
      <p:sp>
        <p:nvSpPr>
          <p:cNvPr id="11" name="Inhaltsplatzhalter 2"/>
          <p:cNvSpPr>
            <a:spLocks noGrp="1"/>
          </p:cNvSpPr>
          <p:nvPr>
            <p:ph idx="16" hasCustomPrompt="1"/>
          </p:nvPr>
        </p:nvSpPr>
        <p:spPr>
          <a:xfrm>
            <a:off x="4680000" y="1637999"/>
            <a:ext cx="3852000" cy="2052000"/>
          </a:xfrm>
          <a:solidFill>
            <a:schemeClr val="accent1">
              <a:lumMod val="20000"/>
              <a:lumOff val="80000"/>
            </a:schemeClr>
          </a:solidFill>
        </p:spPr>
        <p:txBody>
          <a:bodyPr anchor="ctr"/>
          <a:lstStyle>
            <a:lvl1pPr marL="0" indent="0" algn="ctr">
              <a:buFontTx/>
              <a:buNone/>
              <a:defRPr>
                <a:solidFill>
                  <a:schemeClr val="bg1"/>
                </a:solidFill>
              </a:defRPr>
            </a:lvl1pPr>
          </a:lstStyle>
          <a:p>
            <a:pPr lvl="0"/>
            <a:r>
              <a:rPr lang="en-GB" noProof="0" dirty="0" err="1"/>
              <a:t>Hier</a:t>
            </a:r>
            <a:r>
              <a:rPr lang="en-GB" noProof="0" dirty="0"/>
              <a:t> </a:t>
            </a:r>
            <a:r>
              <a:rPr lang="en-GB" noProof="0" dirty="0" err="1"/>
              <a:t>Bild</a:t>
            </a:r>
            <a:r>
              <a:rPr lang="en-GB" noProof="0" dirty="0"/>
              <a:t> </a:t>
            </a:r>
            <a:r>
              <a:rPr lang="en-GB" noProof="0" dirty="0" err="1"/>
              <a:t>einfügen</a:t>
            </a:r>
            <a:endParaRPr lang="en-GB" noProof="0" dirty="0"/>
          </a:p>
        </p:txBody>
      </p:sp>
      <p:sp>
        <p:nvSpPr>
          <p:cNvPr id="14" name="Inhaltsplatzhalter 2"/>
          <p:cNvSpPr>
            <a:spLocks noGrp="1"/>
          </p:cNvSpPr>
          <p:nvPr>
            <p:ph idx="19" hasCustomPrompt="1"/>
          </p:nvPr>
        </p:nvSpPr>
        <p:spPr>
          <a:xfrm>
            <a:off x="4680000" y="3897086"/>
            <a:ext cx="3852000" cy="2051277"/>
          </a:xfrm>
          <a:solidFill>
            <a:schemeClr val="accent1">
              <a:lumMod val="20000"/>
              <a:lumOff val="80000"/>
            </a:schemeClr>
          </a:solidFill>
        </p:spPr>
        <p:txBody>
          <a:bodyPr anchor="ctr"/>
          <a:lstStyle>
            <a:lvl1pPr marL="0" indent="0" algn="ctr">
              <a:buFontTx/>
              <a:buNone/>
              <a:defRPr>
                <a:solidFill>
                  <a:schemeClr val="bg1"/>
                </a:solidFill>
              </a:defRPr>
            </a:lvl1pPr>
          </a:lstStyle>
          <a:p>
            <a:pPr lvl="0"/>
            <a:r>
              <a:rPr lang="en-GB" noProof="0" dirty="0" err="1"/>
              <a:t>Hier</a:t>
            </a:r>
            <a:r>
              <a:rPr lang="en-GB" noProof="0" dirty="0"/>
              <a:t> </a:t>
            </a:r>
            <a:r>
              <a:rPr lang="en-GB" noProof="0" dirty="0" err="1"/>
              <a:t>Bild</a:t>
            </a:r>
            <a:r>
              <a:rPr lang="en-GB" noProof="0" dirty="0"/>
              <a:t> </a:t>
            </a:r>
            <a:r>
              <a:rPr lang="en-GB" noProof="0" dirty="0" err="1"/>
              <a:t>einfügen</a:t>
            </a:r>
            <a:endParaRPr lang="en-GB" noProof="0" dirty="0"/>
          </a:p>
        </p:txBody>
      </p:sp>
      <p:sp>
        <p:nvSpPr>
          <p:cNvPr id="8" name="Datumsplatzhalter 4"/>
          <p:cNvSpPr>
            <a:spLocks noGrp="1"/>
          </p:cNvSpPr>
          <p:nvPr>
            <p:ph type="dt" sz="half" idx="2"/>
          </p:nvPr>
        </p:nvSpPr>
        <p:spPr>
          <a:xfrm>
            <a:off x="6011862" y="6219700"/>
            <a:ext cx="1735937" cy="360000"/>
          </a:xfrm>
          <a:prstGeom prst="rect">
            <a:avLst/>
          </a:prstGeom>
        </p:spPr>
        <p:txBody>
          <a:bodyPr vert="horz" lIns="91440" tIns="45720" rIns="91440" bIns="45720" rtlCol="0" anchor="b"/>
          <a:lstStyle>
            <a:lvl1pPr algn="r">
              <a:defRPr sz="1200" spc="20" baseline="0">
                <a:solidFill>
                  <a:schemeClr val="tx1"/>
                </a:solidFill>
              </a:defRPr>
            </a:lvl1pPr>
          </a:lstStyle>
          <a:p>
            <a:fld id="{E4AA791B-6D4F-4830-A16A-768465287E7B}" type="datetime4">
              <a:rPr lang="en-GB" noProof="0" smtClean="0"/>
              <a:t>20 October 2026</a:t>
            </a:fld>
            <a:endParaRPr lang="en-GB" noProof="0" dirty="0"/>
          </a:p>
        </p:txBody>
      </p:sp>
      <p:sp>
        <p:nvSpPr>
          <p:cNvPr id="9" name="Foliennummernplatzhalter 5"/>
          <p:cNvSpPr>
            <a:spLocks noGrp="1"/>
          </p:cNvSpPr>
          <p:nvPr>
            <p:ph type="sldNum" sz="quarter" idx="4"/>
          </p:nvPr>
        </p:nvSpPr>
        <p:spPr>
          <a:xfrm>
            <a:off x="7747800" y="6219700"/>
            <a:ext cx="792000" cy="360000"/>
          </a:xfrm>
          <a:prstGeom prst="rect">
            <a:avLst/>
          </a:prstGeom>
        </p:spPr>
        <p:txBody>
          <a:bodyPr vert="horz" lIns="0" tIns="45720" rIns="0" bIns="45720" rtlCol="0" anchor="b"/>
          <a:lstStyle>
            <a:lvl1pPr algn="r">
              <a:defRPr sz="1200" spc="20" baseline="0">
                <a:solidFill>
                  <a:schemeClr val="tx1"/>
                </a:solidFill>
              </a:defRPr>
            </a:lvl1pPr>
          </a:lstStyle>
          <a:p>
            <a:fld id="{B295DEAF-E952-4796-AAEE-4201E40CA590}" type="slidenum">
              <a:rPr lang="en-GB" noProof="0" smtClean="0"/>
              <a:pPr/>
              <a:t>‹Nr.›</a:t>
            </a:fld>
            <a:endParaRPr lang="en-GB" noProof="0" dirty="0"/>
          </a:p>
        </p:txBody>
      </p:sp>
    </p:spTree>
    <p:extLst>
      <p:ext uri="{BB962C8B-B14F-4D97-AF65-F5344CB8AC3E}">
        <p14:creationId xmlns:p14="http://schemas.microsoft.com/office/powerpoint/2010/main" val="22367630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7_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617725" y="404813"/>
            <a:ext cx="7908549" cy="629700"/>
          </a:xfrm>
        </p:spPr>
        <p:txBody>
          <a:bodyPr/>
          <a:lstStyle/>
          <a:p>
            <a:r>
              <a:rPr lang="en-GB" noProof="0" dirty="0" err="1"/>
              <a:t>Titelmasterformat</a:t>
            </a:r>
            <a:r>
              <a:rPr lang="en-GB" noProof="0" dirty="0"/>
              <a:t> </a:t>
            </a:r>
            <a:r>
              <a:rPr lang="en-GB" noProof="0" dirty="0" err="1"/>
              <a:t>durch</a:t>
            </a:r>
            <a:r>
              <a:rPr lang="en-GB" noProof="0" dirty="0"/>
              <a:t> </a:t>
            </a:r>
            <a:r>
              <a:rPr lang="en-GB" noProof="0" dirty="0" err="1"/>
              <a:t>Klicken</a:t>
            </a:r>
            <a:r>
              <a:rPr lang="en-GB" noProof="0" dirty="0"/>
              <a:t> </a:t>
            </a:r>
            <a:r>
              <a:rPr lang="en-GB" noProof="0" dirty="0" err="1"/>
              <a:t>bearbeiten</a:t>
            </a:r>
            <a:endParaRPr lang="en-GB" noProof="0" dirty="0"/>
          </a:p>
        </p:txBody>
      </p:sp>
      <p:sp>
        <p:nvSpPr>
          <p:cNvPr id="3" name="Inhaltsplatzhalter 2"/>
          <p:cNvSpPr>
            <a:spLocks noGrp="1"/>
          </p:cNvSpPr>
          <p:nvPr>
            <p:ph idx="1"/>
          </p:nvPr>
        </p:nvSpPr>
        <p:spPr>
          <a:xfrm>
            <a:off x="611188" y="4149725"/>
            <a:ext cx="7921625" cy="1788994"/>
          </a:xfrm>
        </p:spPr>
        <p:txBody>
          <a:bodyPr/>
          <a:lstStyle/>
          <a:p>
            <a:pPr lvl="0"/>
            <a:r>
              <a:rPr lang="en-GB" noProof="0" dirty="0" err="1"/>
              <a:t>Textmasterformat</a:t>
            </a:r>
            <a:r>
              <a:rPr lang="en-GB" noProof="0" dirty="0"/>
              <a:t> </a:t>
            </a:r>
            <a:r>
              <a:rPr lang="en-GB" noProof="0" dirty="0" err="1"/>
              <a:t>bearbeiten</a:t>
            </a:r>
            <a:endParaRPr lang="en-GB" noProof="0" dirty="0"/>
          </a:p>
          <a:p>
            <a:pPr lvl="1"/>
            <a:r>
              <a:rPr lang="en-GB" noProof="0" dirty="0" err="1"/>
              <a:t>Zweite</a:t>
            </a:r>
            <a:r>
              <a:rPr lang="en-GB" noProof="0" dirty="0"/>
              <a:t> </a:t>
            </a:r>
            <a:r>
              <a:rPr lang="en-GB" noProof="0" dirty="0" err="1"/>
              <a:t>Ebene</a:t>
            </a:r>
            <a:endParaRPr lang="en-GB" noProof="0" dirty="0"/>
          </a:p>
          <a:p>
            <a:pPr lvl="2"/>
            <a:r>
              <a:rPr lang="en-GB" noProof="0" dirty="0" err="1"/>
              <a:t>Dritte</a:t>
            </a:r>
            <a:r>
              <a:rPr lang="en-GB" noProof="0" dirty="0"/>
              <a:t> </a:t>
            </a:r>
            <a:r>
              <a:rPr lang="en-GB" noProof="0" dirty="0" err="1"/>
              <a:t>Ebene</a:t>
            </a:r>
            <a:endParaRPr lang="en-GB" noProof="0" dirty="0"/>
          </a:p>
          <a:p>
            <a:pPr lvl="3"/>
            <a:r>
              <a:rPr lang="en-GB" noProof="0" dirty="0" err="1"/>
              <a:t>Vierte</a:t>
            </a:r>
            <a:r>
              <a:rPr lang="en-GB" noProof="0" dirty="0"/>
              <a:t> </a:t>
            </a:r>
            <a:r>
              <a:rPr lang="en-GB" noProof="0" dirty="0" err="1"/>
              <a:t>Ebene</a:t>
            </a:r>
            <a:endParaRPr lang="en-GB" noProof="0" dirty="0"/>
          </a:p>
          <a:p>
            <a:pPr lvl="4"/>
            <a:r>
              <a:rPr lang="en-GB" noProof="0" dirty="0" err="1"/>
              <a:t>Fünfte</a:t>
            </a:r>
            <a:r>
              <a:rPr lang="en-GB" noProof="0" dirty="0"/>
              <a:t> </a:t>
            </a:r>
            <a:r>
              <a:rPr lang="en-GB" noProof="0" dirty="0" err="1"/>
              <a:t>Ebene</a:t>
            </a:r>
            <a:endParaRPr lang="en-GB" noProof="0" dirty="0"/>
          </a:p>
        </p:txBody>
      </p:sp>
      <p:sp>
        <p:nvSpPr>
          <p:cNvPr id="7" name="Inhaltsplatzhalter 2"/>
          <p:cNvSpPr>
            <a:spLocks noGrp="1"/>
          </p:cNvSpPr>
          <p:nvPr>
            <p:ph idx="14" hasCustomPrompt="1"/>
          </p:nvPr>
        </p:nvSpPr>
        <p:spPr>
          <a:xfrm>
            <a:off x="611188" y="1652272"/>
            <a:ext cx="7921626" cy="2149357"/>
          </a:xfrm>
          <a:solidFill>
            <a:schemeClr val="accent1">
              <a:lumMod val="20000"/>
              <a:lumOff val="80000"/>
            </a:schemeClr>
          </a:solidFill>
        </p:spPr>
        <p:txBody>
          <a:bodyPr anchor="ctr"/>
          <a:lstStyle>
            <a:lvl1pPr marL="0" indent="0" algn="ctr">
              <a:buFontTx/>
              <a:buNone/>
              <a:defRPr>
                <a:solidFill>
                  <a:schemeClr val="bg1"/>
                </a:solidFill>
              </a:defRPr>
            </a:lvl1pPr>
          </a:lstStyle>
          <a:p>
            <a:pPr lvl="0"/>
            <a:r>
              <a:rPr lang="en-GB" noProof="0" dirty="0" err="1"/>
              <a:t>Hier</a:t>
            </a:r>
            <a:r>
              <a:rPr lang="en-GB" noProof="0" dirty="0"/>
              <a:t> </a:t>
            </a:r>
            <a:r>
              <a:rPr lang="en-GB" noProof="0" dirty="0" err="1"/>
              <a:t>Bild</a:t>
            </a:r>
            <a:r>
              <a:rPr lang="en-GB" noProof="0" dirty="0"/>
              <a:t> </a:t>
            </a:r>
            <a:r>
              <a:rPr lang="en-GB" noProof="0" dirty="0" err="1"/>
              <a:t>einfügen</a:t>
            </a:r>
            <a:endParaRPr lang="en-GB" noProof="0" dirty="0"/>
          </a:p>
        </p:txBody>
      </p:sp>
      <p:sp>
        <p:nvSpPr>
          <p:cNvPr id="6" name="Datumsplatzhalter 4"/>
          <p:cNvSpPr>
            <a:spLocks noGrp="1"/>
          </p:cNvSpPr>
          <p:nvPr>
            <p:ph type="dt" sz="half" idx="2"/>
          </p:nvPr>
        </p:nvSpPr>
        <p:spPr>
          <a:xfrm>
            <a:off x="6011862" y="6219700"/>
            <a:ext cx="1735937" cy="360000"/>
          </a:xfrm>
          <a:prstGeom prst="rect">
            <a:avLst/>
          </a:prstGeom>
        </p:spPr>
        <p:txBody>
          <a:bodyPr vert="horz" lIns="91440" tIns="45720" rIns="91440" bIns="45720" rtlCol="0" anchor="b"/>
          <a:lstStyle>
            <a:lvl1pPr algn="r">
              <a:defRPr sz="1200" spc="20" baseline="0">
                <a:solidFill>
                  <a:schemeClr val="tx1"/>
                </a:solidFill>
              </a:defRPr>
            </a:lvl1pPr>
          </a:lstStyle>
          <a:p>
            <a:fld id="{F2251FDC-8001-42A6-A0D8-E8F838643FB3}" type="datetime4">
              <a:rPr lang="en-GB" noProof="0" smtClean="0"/>
              <a:t>20 October 2026</a:t>
            </a:fld>
            <a:endParaRPr lang="en-GB" noProof="0" dirty="0"/>
          </a:p>
        </p:txBody>
      </p:sp>
      <p:sp>
        <p:nvSpPr>
          <p:cNvPr id="8" name="Foliennummernplatzhalter 5"/>
          <p:cNvSpPr>
            <a:spLocks noGrp="1"/>
          </p:cNvSpPr>
          <p:nvPr>
            <p:ph type="sldNum" sz="quarter" idx="4"/>
          </p:nvPr>
        </p:nvSpPr>
        <p:spPr>
          <a:xfrm>
            <a:off x="7747800" y="6219700"/>
            <a:ext cx="792000" cy="360000"/>
          </a:xfrm>
          <a:prstGeom prst="rect">
            <a:avLst/>
          </a:prstGeom>
        </p:spPr>
        <p:txBody>
          <a:bodyPr vert="horz" lIns="0" tIns="45720" rIns="0" bIns="45720" rtlCol="0" anchor="b"/>
          <a:lstStyle>
            <a:lvl1pPr algn="r">
              <a:defRPr sz="1200" spc="20" baseline="0">
                <a:solidFill>
                  <a:schemeClr val="tx1"/>
                </a:solidFill>
              </a:defRPr>
            </a:lvl1pPr>
          </a:lstStyle>
          <a:p>
            <a:fld id="{B295DEAF-E952-4796-AAEE-4201E40CA590}" type="slidenum">
              <a:rPr lang="en-GB" noProof="0" smtClean="0"/>
              <a:pPr/>
              <a:t>‹Nr.›</a:t>
            </a:fld>
            <a:endParaRPr lang="en-GB" noProof="0" dirty="0"/>
          </a:p>
        </p:txBody>
      </p:sp>
    </p:spTree>
    <p:extLst>
      <p:ext uri="{BB962C8B-B14F-4D97-AF65-F5344CB8AC3E}">
        <p14:creationId xmlns:p14="http://schemas.microsoft.com/office/powerpoint/2010/main" val="8733721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noProof="0" dirty="0" err="1"/>
              <a:t>Titelmasterformat</a:t>
            </a:r>
            <a:r>
              <a:rPr lang="en-GB" noProof="0" dirty="0"/>
              <a:t> </a:t>
            </a:r>
            <a:r>
              <a:rPr lang="en-GB" noProof="0" dirty="0" err="1"/>
              <a:t>durch</a:t>
            </a:r>
            <a:r>
              <a:rPr lang="en-GB" noProof="0" dirty="0"/>
              <a:t> </a:t>
            </a:r>
            <a:r>
              <a:rPr lang="en-GB" noProof="0" dirty="0" err="1"/>
              <a:t>Klicken</a:t>
            </a:r>
            <a:r>
              <a:rPr lang="en-GB" noProof="0" dirty="0"/>
              <a:t> </a:t>
            </a:r>
            <a:r>
              <a:rPr lang="en-GB" noProof="0" dirty="0" err="1"/>
              <a:t>bearbeiten</a:t>
            </a:r>
            <a:endParaRPr lang="en-GB" noProof="0" dirty="0"/>
          </a:p>
        </p:txBody>
      </p:sp>
      <p:sp>
        <p:nvSpPr>
          <p:cNvPr id="7" name="Datumsplatzhalter 4"/>
          <p:cNvSpPr>
            <a:spLocks noGrp="1"/>
          </p:cNvSpPr>
          <p:nvPr>
            <p:ph type="dt" sz="half" idx="2"/>
          </p:nvPr>
        </p:nvSpPr>
        <p:spPr>
          <a:xfrm>
            <a:off x="6011862" y="6219700"/>
            <a:ext cx="1735937" cy="360000"/>
          </a:xfrm>
          <a:prstGeom prst="rect">
            <a:avLst/>
          </a:prstGeom>
        </p:spPr>
        <p:txBody>
          <a:bodyPr vert="horz" lIns="91440" tIns="45720" rIns="91440" bIns="45720" rtlCol="0" anchor="b"/>
          <a:lstStyle>
            <a:lvl1pPr algn="r">
              <a:defRPr sz="1200" spc="20" baseline="0">
                <a:solidFill>
                  <a:schemeClr val="tx1"/>
                </a:solidFill>
              </a:defRPr>
            </a:lvl1pPr>
          </a:lstStyle>
          <a:p>
            <a:fld id="{624A798B-A3DA-4942-B8F6-D602136F51AD}" type="datetime4">
              <a:rPr lang="en-GB" noProof="0" smtClean="0"/>
              <a:t>20 October 2026</a:t>
            </a:fld>
            <a:endParaRPr lang="en-GB" noProof="0" dirty="0"/>
          </a:p>
        </p:txBody>
      </p:sp>
      <p:sp>
        <p:nvSpPr>
          <p:cNvPr id="8" name="Foliennummernplatzhalter 5"/>
          <p:cNvSpPr>
            <a:spLocks noGrp="1"/>
          </p:cNvSpPr>
          <p:nvPr>
            <p:ph type="sldNum" sz="quarter" idx="4"/>
          </p:nvPr>
        </p:nvSpPr>
        <p:spPr>
          <a:xfrm>
            <a:off x="7747800" y="6219700"/>
            <a:ext cx="792000" cy="360000"/>
          </a:xfrm>
          <a:prstGeom prst="rect">
            <a:avLst/>
          </a:prstGeom>
        </p:spPr>
        <p:txBody>
          <a:bodyPr vert="horz" lIns="0" tIns="45720" rIns="0" bIns="45720" rtlCol="0" anchor="b"/>
          <a:lstStyle>
            <a:lvl1pPr algn="r">
              <a:defRPr sz="1200" spc="20" baseline="0">
                <a:solidFill>
                  <a:schemeClr val="tx1"/>
                </a:solidFill>
              </a:defRPr>
            </a:lvl1pPr>
          </a:lstStyle>
          <a:p>
            <a:fld id="{B295DEAF-E952-4796-AAEE-4201E40CA590}" type="slidenum">
              <a:rPr lang="en-GB" noProof="0" smtClean="0"/>
              <a:pPr/>
              <a:t>‹Nr.›</a:t>
            </a:fld>
            <a:endParaRPr lang="en-GB" noProof="0" dirty="0"/>
          </a:p>
        </p:txBody>
      </p:sp>
    </p:spTree>
    <p:extLst>
      <p:ext uri="{BB962C8B-B14F-4D97-AF65-F5344CB8AC3E}">
        <p14:creationId xmlns:p14="http://schemas.microsoft.com/office/powerpoint/2010/main" val="24906828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noProof="0" dirty="0" err="1"/>
              <a:t>Titelmasterformat</a:t>
            </a:r>
            <a:r>
              <a:rPr lang="en-GB" noProof="0" dirty="0"/>
              <a:t> </a:t>
            </a:r>
            <a:r>
              <a:rPr lang="en-GB" noProof="0" dirty="0" err="1"/>
              <a:t>durch</a:t>
            </a:r>
            <a:r>
              <a:rPr lang="en-GB" noProof="0" dirty="0"/>
              <a:t> </a:t>
            </a:r>
            <a:r>
              <a:rPr lang="en-GB" noProof="0" dirty="0" err="1"/>
              <a:t>Klicken</a:t>
            </a:r>
            <a:r>
              <a:rPr lang="en-GB" noProof="0" dirty="0"/>
              <a:t> </a:t>
            </a:r>
            <a:r>
              <a:rPr lang="en-GB" noProof="0" dirty="0" err="1"/>
              <a:t>bearbeiten</a:t>
            </a:r>
            <a:endParaRPr lang="en-GB" noProof="0" dirty="0"/>
          </a:p>
        </p:txBody>
      </p:sp>
      <p:sp>
        <p:nvSpPr>
          <p:cNvPr id="3" name="Inhaltsplatzhalter 2"/>
          <p:cNvSpPr>
            <a:spLocks noGrp="1"/>
          </p:cNvSpPr>
          <p:nvPr>
            <p:ph idx="1"/>
          </p:nvPr>
        </p:nvSpPr>
        <p:spPr>
          <a:xfrm>
            <a:off x="4662488" y="1640006"/>
            <a:ext cx="3870325" cy="4308357"/>
          </a:xfrm>
        </p:spPr>
        <p:txBody>
          <a:bodyPr/>
          <a:lstStyle/>
          <a:p>
            <a:pPr lvl="0"/>
            <a:r>
              <a:rPr lang="en-GB" noProof="0" dirty="0" err="1"/>
              <a:t>Textmasterformat</a:t>
            </a:r>
            <a:r>
              <a:rPr lang="en-GB" noProof="0" dirty="0"/>
              <a:t> </a:t>
            </a:r>
            <a:r>
              <a:rPr lang="en-GB" noProof="0" dirty="0" err="1"/>
              <a:t>bearbeiten</a:t>
            </a:r>
            <a:endParaRPr lang="en-GB" noProof="0" dirty="0"/>
          </a:p>
          <a:p>
            <a:pPr lvl="1"/>
            <a:r>
              <a:rPr lang="en-GB" noProof="0" dirty="0" err="1"/>
              <a:t>Zweite</a:t>
            </a:r>
            <a:r>
              <a:rPr lang="en-GB" noProof="0" dirty="0"/>
              <a:t> </a:t>
            </a:r>
            <a:r>
              <a:rPr lang="en-GB" noProof="0" dirty="0" err="1"/>
              <a:t>Ebene</a:t>
            </a:r>
            <a:endParaRPr lang="en-GB" noProof="0" dirty="0"/>
          </a:p>
          <a:p>
            <a:pPr lvl="2"/>
            <a:r>
              <a:rPr lang="en-GB" noProof="0" dirty="0" err="1"/>
              <a:t>Dritte</a:t>
            </a:r>
            <a:r>
              <a:rPr lang="en-GB" noProof="0" dirty="0"/>
              <a:t> </a:t>
            </a:r>
            <a:r>
              <a:rPr lang="en-GB" noProof="0" dirty="0" err="1"/>
              <a:t>Ebene</a:t>
            </a:r>
            <a:endParaRPr lang="en-GB" noProof="0" dirty="0"/>
          </a:p>
          <a:p>
            <a:pPr lvl="3"/>
            <a:r>
              <a:rPr lang="en-GB" noProof="0" dirty="0" err="1"/>
              <a:t>Vierte</a:t>
            </a:r>
            <a:r>
              <a:rPr lang="en-GB" noProof="0" dirty="0"/>
              <a:t> </a:t>
            </a:r>
            <a:r>
              <a:rPr lang="en-GB" noProof="0" dirty="0" err="1"/>
              <a:t>Ebene</a:t>
            </a:r>
            <a:endParaRPr lang="en-GB" noProof="0" dirty="0"/>
          </a:p>
          <a:p>
            <a:pPr lvl="4"/>
            <a:r>
              <a:rPr lang="en-GB" noProof="0" dirty="0" err="1"/>
              <a:t>Fünfte</a:t>
            </a:r>
            <a:r>
              <a:rPr lang="en-GB" noProof="0" dirty="0"/>
              <a:t> </a:t>
            </a:r>
            <a:r>
              <a:rPr lang="en-GB" noProof="0" dirty="0" err="1"/>
              <a:t>Ebene</a:t>
            </a:r>
            <a:endParaRPr lang="en-GB" noProof="0" dirty="0"/>
          </a:p>
        </p:txBody>
      </p:sp>
      <p:sp>
        <p:nvSpPr>
          <p:cNvPr id="7" name="Inhaltsplatzhalter 2"/>
          <p:cNvSpPr>
            <a:spLocks noGrp="1"/>
          </p:cNvSpPr>
          <p:nvPr>
            <p:ph idx="14" hasCustomPrompt="1"/>
          </p:nvPr>
        </p:nvSpPr>
        <p:spPr>
          <a:xfrm>
            <a:off x="611188" y="1652272"/>
            <a:ext cx="3870325" cy="3216591"/>
          </a:xfrm>
          <a:solidFill>
            <a:schemeClr val="accent1">
              <a:lumMod val="20000"/>
              <a:lumOff val="80000"/>
            </a:schemeClr>
          </a:solidFill>
        </p:spPr>
        <p:txBody>
          <a:bodyPr anchor="ctr"/>
          <a:lstStyle>
            <a:lvl1pPr marL="0" indent="0" algn="ctr">
              <a:buFontTx/>
              <a:buNone/>
              <a:defRPr>
                <a:solidFill>
                  <a:schemeClr val="bg1"/>
                </a:solidFill>
              </a:defRPr>
            </a:lvl1pPr>
          </a:lstStyle>
          <a:p>
            <a:pPr lvl="0"/>
            <a:r>
              <a:rPr lang="en-GB" noProof="0" dirty="0" err="1"/>
              <a:t>Hier</a:t>
            </a:r>
            <a:r>
              <a:rPr lang="en-GB" noProof="0" dirty="0"/>
              <a:t> </a:t>
            </a:r>
            <a:r>
              <a:rPr lang="en-GB" noProof="0" dirty="0" err="1"/>
              <a:t>Bild</a:t>
            </a:r>
            <a:r>
              <a:rPr lang="en-GB" noProof="0" dirty="0"/>
              <a:t> </a:t>
            </a:r>
            <a:r>
              <a:rPr lang="en-GB" noProof="0" dirty="0" err="1"/>
              <a:t>einfügen</a:t>
            </a:r>
            <a:endParaRPr lang="en-GB" noProof="0" dirty="0"/>
          </a:p>
        </p:txBody>
      </p:sp>
      <p:sp>
        <p:nvSpPr>
          <p:cNvPr id="8" name="Rechteck 7"/>
          <p:cNvSpPr/>
          <p:nvPr userDrawn="1"/>
        </p:nvSpPr>
        <p:spPr>
          <a:xfrm>
            <a:off x="596559" y="4868863"/>
            <a:ext cx="973518" cy="280452"/>
          </a:xfrm>
          <a:prstGeom prst="rect">
            <a:avLst/>
          </a:prstGeom>
        </p:spPr>
        <p:txBody>
          <a:bodyPr wrap="none" lIns="72000" tIns="72000" rIns="72000" bIns="0">
            <a:spAutoFit/>
          </a:bodyPr>
          <a:lstStyle/>
          <a:p>
            <a:pPr marL="0" lvl="4" algn="l"/>
            <a:r>
              <a:rPr lang="en-GB" sz="1350" spc="20" baseline="0" noProof="0" dirty="0" err="1"/>
              <a:t>Bildlegende</a:t>
            </a:r>
            <a:endParaRPr lang="en-GB" sz="1350" spc="20" baseline="0" noProof="0" dirty="0"/>
          </a:p>
        </p:txBody>
      </p:sp>
      <p:sp>
        <p:nvSpPr>
          <p:cNvPr id="10" name="Datumsplatzhalter 4"/>
          <p:cNvSpPr>
            <a:spLocks noGrp="1"/>
          </p:cNvSpPr>
          <p:nvPr>
            <p:ph type="dt" sz="half" idx="2"/>
          </p:nvPr>
        </p:nvSpPr>
        <p:spPr>
          <a:xfrm>
            <a:off x="6011862" y="6219700"/>
            <a:ext cx="1735937" cy="360000"/>
          </a:xfrm>
          <a:prstGeom prst="rect">
            <a:avLst/>
          </a:prstGeom>
        </p:spPr>
        <p:txBody>
          <a:bodyPr vert="horz" lIns="91440" tIns="45720" rIns="91440" bIns="45720" rtlCol="0" anchor="b"/>
          <a:lstStyle>
            <a:lvl1pPr algn="r">
              <a:defRPr sz="1200" spc="20" baseline="0">
                <a:solidFill>
                  <a:schemeClr val="tx1"/>
                </a:solidFill>
              </a:defRPr>
            </a:lvl1pPr>
          </a:lstStyle>
          <a:p>
            <a:fld id="{E5E87605-3876-4B1A-AE24-A7810E06AC0E}" type="datetime4">
              <a:rPr lang="en-GB" noProof="0" smtClean="0"/>
              <a:t>20 October 2026</a:t>
            </a:fld>
            <a:endParaRPr lang="en-GB" noProof="0" dirty="0"/>
          </a:p>
        </p:txBody>
      </p:sp>
      <p:sp>
        <p:nvSpPr>
          <p:cNvPr id="11" name="Foliennummernplatzhalter 5"/>
          <p:cNvSpPr>
            <a:spLocks noGrp="1"/>
          </p:cNvSpPr>
          <p:nvPr>
            <p:ph type="sldNum" sz="quarter" idx="4"/>
          </p:nvPr>
        </p:nvSpPr>
        <p:spPr>
          <a:xfrm>
            <a:off x="7747800" y="6219700"/>
            <a:ext cx="792000" cy="360000"/>
          </a:xfrm>
          <a:prstGeom prst="rect">
            <a:avLst/>
          </a:prstGeom>
        </p:spPr>
        <p:txBody>
          <a:bodyPr vert="horz" lIns="0" tIns="45720" rIns="0" bIns="45720" rtlCol="0" anchor="b"/>
          <a:lstStyle>
            <a:lvl1pPr algn="r">
              <a:defRPr sz="1200" spc="20" baseline="0">
                <a:solidFill>
                  <a:schemeClr val="tx1"/>
                </a:solidFill>
              </a:defRPr>
            </a:lvl1pPr>
          </a:lstStyle>
          <a:p>
            <a:fld id="{B295DEAF-E952-4796-AAEE-4201E40CA590}" type="slidenum">
              <a:rPr lang="en-GB" noProof="0" smtClean="0"/>
              <a:pPr/>
              <a:t>‹Nr.›</a:t>
            </a:fld>
            <a:endParaRPr lang="en-GB" noProof="0" dirty="0"/>
          </a:p>
        </p:txBody>
      </p:sp>
    </p:spTree>
    <p:extLst>
      <p:ext uri="{BB962C8B-B14F-4D97-AF65-F5344CB8AC3E}">
        <p14:creationId xmlns:p14="http://schemas.microsoft.com/office/powerpoint/2010/main" val="22098770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noProof="0" dirty="0" err="1"/>
              <a:t>Titelmasterformat</a:t>
            </a:r>
            <a:r>
              <a:rPr lang="en-GB" noProof="0" dirty="0"/>
              <a:t> </a:t>
            </a:r>
            <a:r>
              <a:rPr lang="en-GB" noProof="0" dirty="0" err="1"/>
              <a:t>durch</a:t>
            </a:r>
            <a:r>
              <a:rPr lang="en-GB" noProof="0" dirty="0"/>
              <a:t> </a:t>
            </a:r>
            <a:r>
              <a:rPr lang="en-GB" noProof="0" dirty="0" err="1"/>
              <a:t>Klicken</a:t>
            </a:r>
            <a:r>
              <a:rPr lang="en-GB" noProof="0" dirty="0"/>
              <a:t> </a:t>
            </a:r>
            <a:r>
              <a:rPr lang="en-GB" noProof="0" dirty="0" err="1"/>
              <a:t>bearbeiten</a:t>
            </a:r>
            <a:endParaRPr lang="en-GB" noProof="0" dirty="0"/>
          </a:p>
        </p:txBody>
      </p:sp>
      <p:sp>
        <p:nvSpPr>
          <p:cNvPr id="7" name="Datumsplatzhalter 4"/>
          <p:cNvSpPr>
            <a:spLocks noGrp="1"/>
          </p:cNvSpPr>
          <p:nvPr>
            <p:ph type="dt" sz="half" idx="2"/>
          </p:nvPr>
        </p:nvSpPr>
        <p:spPr>
          <a:xfrm>
            <a:off x="6011862" y="6219700"/>
            <a:ext cx="1735937" cy="360000"/>
          </a:xfrm>
          <a:prstGeom prst="rect">
            <a:avLst/>
          </a:prstGeom>
        </p:spPr>
        <p:txBody>
          <a:bodyPr vert="horz" lIns="91440" tIns="45720" rIns="91440" bIns="45720" rtlCol="0" anchor="b"/>
          <a:lstStyle>
            <a:lvl1pPr algn="r">
              <a:defRPr sz="1200" spc="20" baseline="0">
                <a:solidFill>
                  <a:schemeClr val="tx1"/>
                </a:solidFill>
              </a:defRPr>
            </a:lvl1pPr>
          </a:lstStyle>
          <a:p>
            <a:fld id="{A1AF2F3D-65AB-492F-90A6-C529ABE0A89B}" type="datetime4">
              <a:rPr lang="en-GB" noProof="0" smtClean="0"/>
              <a:t>20 October 2026</a:t>
            </a:fld>
            <a:endParaRPr lang="en-GB" noProof="0" dirty="0"/>
          </a:p>
        </p:txBody>
      </p:sp>
      <p:sp>
        <p:nvSpPr>
          <p:cNvPr id="8" name="Foliennummernplatzhalter 5"/>
          <p:cNvSpPr>
            <a:spLocks noGrp="1"/>
          </p:cNvSpPr>
          <p:nvPr>
            <p:ph type="sldNum" sz="quarter" idx="4"/>
          </p:nvPr>
        </p:nvSpPr>
        <p:spPr>
          <a:xfrm>
            <a:off x="7747800" y="6219700"/>
            <a:ext cx="792000" cy="360000"/>
          </a:xfrm>
          <a:prstGeom prst="rect">
            <a:avLst/>
          </a:prstGeom>
        </p:spPr>
        <p:txBody>
          <a:bodyPr vert="horz" lIns="0" tIns="45720" rIns="0" bIns="45720" rtlCol="0" anchor="b"/>
          <a:lstStyle>
            <a:lvl1pPr algn="r">
              <a:defRPr sz="1200" spc="20" baseline="0">
                <a:solidFill>
                  <a:schemeClr val="tx1"/>
                </a:solidFill>
              </a:defRPr>
            </a:lvl1pPr>
          </a:lstStyle>
          <a:p>
            <a:fld id="{B295DEAF-E952-4796-AAEE-4201E40CA590}" type="slidenum">
              <a:rPr lang="en-GB" noProof="0" smtClean="0"/>
              <a:pPr/>
              <a:t>‹Nr.›</a:t>
            </a:fld>
            <a:endParaRPr lang="en-GB" noProof="0" dirty="0"/>
          </a:p>
        </p:txBody>
      </p:sp>
    </p:spTree>
    <p:extLst>
      <p:ext uri="{BB962C8B-B14F-4D97-AF65-F5344CB8AC3E}">
        <p14:creationId xmlns:p14="http://schemas.microsoft.com/office/powerpoint/2010/main" val="5220172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361238" y="404813"/>
            <a:ext cx="1154112" cy="5543550"/>
          </a:xfrm>
        </p:spPr>
        <p:txBody>
          <a:bodyPr vert="eaVert"/>
          <a:lstStyle/>
          <a:p>
            <a:r>
              <a:rPr lang="en-GB" noProof="0" dirty="0" err="1"/>
              <a:t>Titelmasterformat</a:t>
            </a:r>
            <a:r>
              <a:rPr lang="en-GB" noProof="0" dirty="0"/>
              <a:t> </a:t>
            </a:r>
            <a:r>
              <a:rPr lang="en-GB" noProof="0" dirty="0" err="1"/>
              <a:t>durch</a:t>
            </a:r>
            <a:r>
              <a:rPr lang="en-GB" noProof="0" dirty="0"/>
              <a:t> </a:t>
            </a:r>
            <a:r>
              <a:rPr lang="en-GB" noProof="0" dirty="0" err="1"/>
              <a:t>Klicken</a:t>
            </a:r>
            <a:r>
              <a:rPr lang="en-GB" noProof="0" dirty="0"/>
              <a:t> </a:t>
            </a:r>
            <a:r>
              <a:rPr lang="en-GB" noProof="0" dirty="0" err="1"/>
              <a:t>bearbeiten</a:t>
            </a:r>
            <a:endParaRPr lang="en-GB" noProof="0" dirty="0"/>
          </a:p>
        </p:txBody>
      </p:sp>
      <p:sp>
        <p:nvSpPr>
          <p:cNvPr id="3" name="Vertikaler Textplatzhalter 2"/>
          <p:cNvSpPr>
            <a:spLocks noGrp="1"/>
          </p:cNvSpPr>
          <p:nvPr>
            <p:ph type="body" orient="vert" idx="1"/>
          </p:nvPr>
        </p:nvSpPr>
        <p:spPr>
          <a:xfrm>
            <a:off x="628650" y="404813"/>
            <a:ext cx="6553200" cy="5543550"/>
          </a:xfrm>
        </p:spPr>
        <p:txBody>
          <a:bodyPr vert="eaVert"/>
          <a:lstStyle/>
          <a:p>
            <a:pPr lvl="0"/>
            <a:r>
              <a:rPr lang="en-GB" noProof="0" dirty="0" err="1"/>
              <a:t>Textmasterformat</a:t>
            </a:r>
            <a:r>
              <a:rPr lang="en-GB" noProof="0" dirty="0"/>
              <a:t> </a:t>
            </a:r>
            <a:r>
              <a:rPr lang="en-GB" noProof="0" dirty="0" err="1"/>
              <a:t>bearbeiten</a:t>
            </a:r>
            <a:endParaRPr lang="en-GB" noProof="0" dirty="0"/>
          </a:p>
          <a:p>
            <a:pPr lvl="1"/>
            <a:r>
              <a:rPr lang="en-GB" noProof="0" dirty="0" err="1"/>
              <a:t>Zweite</a:t>
            </a:r>
            <a:r>
              <a:rPr lang="en-GB" noProof="0" dirty="0"/>
              <a:t> </a:t>
            </a:r>
            <a:r>
              <a:rPr lang="en-GB" noProof="0" dirty="0" err="1"/>
              <a:t>Ebene</a:t>
            </a:r>
            <a:endParaRPr lang="en-GB" noProof="0" dirty="0"/>
          </a:p>
          <a:p>
            <a:pPr lvl="2"/>
            <a:r>
              <a:rPr lang="en-GB" noProof="0" dirty="0" err="1"/>
              <a:t>Dritte</a:t>
            </a:r>
            <a:r>
              <a:rPr lang="en-GB" noProof="0" dirty="0"/>
              <a:t> </a:t>
            </a:r>
            <a:r>
              <a:rPr lang="en-GB" noProof="0" dirty="0" err="1"/>
              <a:t>Ebene</a:t>
            </a:r>
            <a:endParaRPr lang="en-GB" noProof="0" dirty="0"/>
          </a:p>
          <a:p>
            <a:pPr lvl="3"/>
            <a:r>
              <a:rPr lang="en-GB" noProof="0" dirty="0" err="1"/>
              <a:t>Vierte</a:t>
            </a:r>
            <a:r>
              <a:rPr lang="en-GB" noProof="0" dirty="0"/>
              <a:t> </a:t>
            </a:r>
            <a:r>
              <a:rPr lang="en-GB" noProof="0" dirty="0" err="1"/>
              <a:t>Ebene</a:t>
            </a:r>
            <a:endParaRPr lang="en-GB" noProof="0" dirty="0"/>
          </a:p>
          <a:p>
            <a:pPr lvl="4"/>
            <a:r>
              <a:rPr lang="en-GB" noProof="0" dirty="0" err="1"/>
              <a:t>Fünfte</a:t>
            </a:r>
            <a:r>
              <a:rPr lang="en-GB" noProof="0" dirty="0"/>
              <a:t> </a:t>
            </a:r>
            <a:r>
              <a:rPr lang="en-GB" noProof="0" dirty="0" err="1"/>
              <a:t>Ebene</a:t>
            </a:r>
            <a:endParaRPr lang="en-GB" noProof="0" dirty="0"/>
          </a:p>
        </p:txBody>
      </p:sp>
      <p:sp>
        <p:nvSpPr>
          <p:cNvPr id="11" name="Datumsplatzhalter 4"/>
          <p:cNvSpPr>
            <a:spLocks noGrp="1"/>
          </p:cNvSpPr>
          <p:nvPr>
            <p:ph type="dt" sz="half" idx="2"/>
          </p:nvPr>
        </p:nvSpPr>
        <p:spPr>
          <a:xfrm>
            <a:off x="6011862" y="6219700"/>
            <a:ext cx="1735937" cy="360000"/>
          </a:xfrm>
          <a:prstGeom prst="rect">
            <a:avLst/>
          </a:prstGeom>
        </p:spPr>
        <p:txBody>
          <a:bodyPr vert="horz" lIns="91440" tIns="45720" rIns="91440" bIns="45720" rtlCol="0" anchor="b"/>
          <a:lstStyle>
            <a:lvl1pPr algn="r">
              <a:defRPr sz="1200" spc="20" baseline="0">
                <a:solidFill>
                  <a:schemeClr val="tx1"/>
                </a:solidFill>
              </a:defRPr>
            </a:lvl1pPr>
          </a:lstStyle>
          <a:p>
            <a:fld id="{75CF8339-A3BD-4D32-A2B1-B7BF9EFCE07D}" type="datetime4">
              <a:rPr lang="en-GB" noProof="0" smtClean="0"/>
              <a:t>20 October 2026</a:t>
            </a:fld>
            <a:endParaRPr lang="en-GB" noProof="0" dirty="0"/>
          </a:p>
        </p:txBody>
      </p:sp>
      <p:sp>
        <p:nvSpPr>
          <p:cNvPr id="12" name="Foliennummernplatzhalter 5"/>
          <p:cNvSpPr>
            <a:spLocks noGrp="1"/>
          </p:cNvSpPr>
          <p:nvPr>
            <p:ph type="sldNum" sz="quarter" idx="4"/>
          </p:nvPr>
        </p:nvSpPr>
        <p:spPr>
          <a:xfrm>
            <a:off x="7747800" y="6219700"/>
            <a:ext cx="792000" cy="360000"/>
          </a:xfrm>
          <a:prstGeom prst="rect">
            <a:avLst/>
          </a:prstGeom>
        </p:spPr>
        <p:txBody>
          <a:bodyPr vert="horz" lIns="0" tIns="45720" rIns="0" bIns="45720" rtlCol="0" anchor="b"/>
          <a:lstStyle>
            <a:lvl1pPr algn="r">
              <a:defRPr sz="1200" spc="20" baseline="0">
                <a:solidFill>
                  <a:schemeClr val="tx1"/>
                </a:solidFill>
              </a:defRPr>
            </a:lvl1pPr>
          </a:lstStyle>
          <a:p>
            <a:fld id="{B295DEAF-E952-4796-AAEE-4201E40CA590}" type="slidenum">
              <a:rPr lang="en-GB" noProof="0" smtClean="0"/>
              <a:pPr/>
              <a:t>‹Nr.›</a:t>
            </a:fld>
            <a:endParaRPr lang="en-GB" noProof="0" dirty="0"/>
          </a:p>
        </p:txBody>
      </p:sp>
    </p:spTree>
    <p:extLst>
      <p:ext uri="{BB962C8B-B14F-4D97-AF65-F5344CB8AC3E}">
        <p14:creationId xmlns:p14="http://schemas.microsoft.com/office/powerpoint/2010/main" val="23686462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itel, Inhalt und Text">
    <p:spTree>
      <p:nvGrpSpPr>
        <p:cNvPr id="1" name=""/>
        <p:cNvGrpSpPr/>
        <p:nvPr/>
      </p:nvGrpSpPr>
      <p:grpSpPr>
        <a:xfrm>
          <a:off x="0" y="0"/>
          <a:ext cx="0" cy="0"/>
          <a:chOff x="0" y="0"/>
          <a:chExt cx="0" cy="0"/>
        </a:xfrm>
      </p:grpSpPr>
      <p:sp>
        <p:nvSpPr>
          <p:cNvPr id="2" name="Titel 1"/>
          <p:cNvSpPr>
            <a:spLocks noGrp="1"/>
          </p:cNvSpPr>
          <p:nvPr>
            <p:ph type="title"/>
          </p:nvPr>
        </p:nvSpPr>
        <p:spPr>
          <a:xfrm>
            <a:off x="533400" y="228600"/>
            <a:ext cx="8251825" cy="698500"/>
          </a:xfrm>
        </p:spPr>
        <p:txBody>
          <a:bodyPr lIns="0" tIns="0"/>
          <a:lstStyle/>
          <a:p>
            <a:r>
              <a:rPr lang="en-GB" noProof="0" dirty="0" err="1"/>
              <a:t>Mastertitelformat</a:t>
            </a:r>
            <a:r>
              <a:rPr lang="en-GB" noProof="0" dirty="0"/>
              <a:t> </a:t>
            </a:r>
            <a:r>
              <a:rPr lang="en-GB" noProof="0" dirty="0" err="1"/>
              <a:t>bearbeiten</a:t>
            </a:r>
            <a:endParaRPr lang="en-GB" noProof="0" dirty="0"/>
          </a:p>
        </p:txBody>
      </p:sp>
      <p:sp>
        <p:nvSpPr>
          <p:cNvPr id="3" name="Inhaltsplatzhalter 2"/>
          <p:cNvSpPr>
            <a:spLocks noGrp="1"/>
          </p:cNvSpPr>
          <p:nvPr>
            <p:ph sz="half" idx="1"/>
          </p:nvPr>
        </p:nvSpPr>
        <p:spPr>
          <a:xfrm>
            <a:off x="533401" y="1484313"/>
            <a:ext cx="3987800" cy="4681537"/>
          </a:xfrm>
        </p:spPr>
        <p:txBody>
          <a:bodyPr tIns="0"/>
          <a:lstStyle>
            <a:lvl1pPr>
              <a:buSzPct val="100000"/>
              <a:buFont typeface="Arial Black"/>
              <a:buChar char="›"/>
              <a:defRPr/>
            </a:lvl1pPr>
            <a:lvl2pPr>
              <a:buSzPct val="100000"/>
              <a:buFont typeface="Arial Black"/>
              <a:buChar char="›"/>
              <a:defRPr/>
            </a:lvl2pPr>
            <a:lvl3pPr>
              <a:buSzPct val="100000"/>
              <a:buFont typeface="Arial Black"/>
              <a:buChar char="›"/>
              <a:defRPr/>
            </a:lvl3pPr>
            <a:lvl4pPr>
              <a:buSzPct val="100000"/>
              <a:buFont typeface="Arial Black"/>
              <a:buChar char="›"/>
              <a:defRPr/>
            </a:lvl4pPr>
            <a:lvl5pPr>
              <a:buSzPct val="100000"/>
              <a:buFont typeface="Arial Black"/>
              <a:buChar char="›"/>
              <a:defRPr/>
            </a:lvl5pPr>
          </a:lstStyle>
          <a:p>
            <a:pPr lvl="0"/>
            <a:r>
              <a:rPr lang="en-GB" noProof="0" dirty="0" err="1"/>
              <a:t>Mastertextformat</a:t>
            </a:r>
            <a:r>
              <a:rPr lang="en-GB" noProof="0" dirty="0"/>
              <a:t> </a:t>
            </a:r>
            <a:r>
              <a:rPr lang="en-GB" noProof="0" dirty="0" err="1"/>
              <a:t>bearbeiten</a:t>
            </a:r>
            <a:endParaRPr lang="en-GB" noProof="0" dirty="0"/>
          </a:p>
          <a:p>
            <a:pPr lvl="1"/>
            <a:r>
              <a:rPr lang="en-GB" noProof="0" dirty="0" err="1"/>
              <a:t>Zweite</a:t>
            </a:r>
            <a:r>
              <a:rPr lang="en-GB" noProof="0" dirty="0"/>
              <a:t> </a:t>
            </a:r>
            <a:r>
              <a:rPr lang="en-GB" noProof="0" dirty="0" err="1"/>
              <a:t>Ebene</a:t>
            </a:r>
            <a:endParaRPr lang="en-GB" noProof="0" dirty="0"/>
          </a:p>
          <a:p>
            <a:pPr lvl="2"/>
            <a:r>
              <a:rPr lang="en-GB" noProof="0" dirty="0" err="1"/>
              <a:t>Dritte</a:t>
            </a:r>
            <a:r>
              <a:rPr lang="en-GB" noProof="0" dirty="0"/>
              <a:t> </a:t>
            </a:r>
            <a:r>
              <a:rPr lang="en-GB" noProof="0" dirty="0" err="1"/>
              <a:t>Ebene</a:t>
            </a:r>
            <a:endParaRPr lang="en-GB" noProof="0" dirty="0"/>
          </a:p>
          <a:p>
            <a:pPr lvl="3"/>
            <a:r>
              <a:rPr lang="en-GB" noProof="0" dirty="0" err="1"/>
              <a:t>Vierte</a:t>
            </a:r>
            <a:r>
              <a:rPr lang="en-GB" noProof="0" dirty="0"/>
              <a:t> </a:t>
            </a:r>
            <a:r>
              <a:rPr lang="en-GB" noProof="0" dirty="0" err="1"/>
              <a:t>Ebene</a:t>
            </a:r>
            <a:endParaRPr lang="en-GB" noProof="0" dirty="0"/>
          </a:p>
          <a:p>
            <a:pPr lvl="4"/>
            <a:r>
              <a:rPr lang="en-GB" noProof="0" dirty="0" err="1"/>
              <a:t>Fünfte</a:t>
            </a:r>
            <a:r>
              <a:rPr lang="en-GB" noProof="0" dirty="0"/>
              <a:t> </a:t>
            </a:r>
            <a:r>
              <a:rPr lang="en-GB" noProof="0" dirty="0" err="1"/>
              <a:t>Ebene</a:t>
            </a:r>
            <a:r>
              <a:rPr lang="en-GB" noProof="0" dirty="0"/>
              <a:t> </a:t>
            </a:r>
          </a:p>
        </p:txBody>
      </p:sp>
      <p:sp>
        <p:nvSpPr>
          <p:cNvPr id="5" name="Rectangle 15"/>
          <p:cNvSpPr>
            <a:spLocks noGrp="1" noChangeArrowheads="1"/>
          </p:cNvSpPr>
          <p:nvPr>
            <p:ph type="sldNum" sz="quarter" idx="10"/>
          </p:nvPr>
        </p:nvSpPr>
        <p:spPr/>
        <p:txBody>
          <a:bodyPr/>
          <a:lstStyle>
            <a:lvl1pPr>
              <a:defRPr/>
            </a:lvl1pPr>
          </a:lstStyle>
          <a:p>
            <a:pPr>
              <a:defRPr/>
            </a:pPr>
            <a:fld id="{8E111EDD-A746-4E57-9E68-1651CE3C54B2}" type="slidenum">
              <a:rPr lang="en-GB" noProof="0" smtClean="0"/>
              <a:pPr>
                <a:defRPr/>
              </a:pPr>
              <a:t>‹Nr.›</a:t>
            </a:fld>
            <a:endParaRPr lang="en-GB" noProof="0" dirty="0"/>
          </a:p>
        </p:txBody>
      </p:sp>
      <p:sp>
        <p:nvSpPr>
          <p:cNvPr id="6" name="Inhaltsplatzhalter 2"/>
          <p:cNvSpPr>
            <a:spLocks noGrp="1"/>
          </p:cNvSpPr>
          <p:nvPr>
            <p:ph sz="half" idx="11"/>
          </p:nvPr>
        </p:nvSpPr>
        <p:spPr>
          <a:xfrm>
            <a:off x="4708525" y="1484313"/>
            <a:ext cx="3987800" cy="4681537"/>
          </a:xfrm>
        </p:spPr>
        <p:txBody>
          <a:bodyPr tIns="0"/>
          <a:lstStyle>
            <a:lvl1pPr>
              <a:buSzPct val="100000"/>
              <a:buFont typeface="Arial Black"/>
              <a:buChar char="›"/>
              <a:defRPr/>
            </a:lvl1pPr>
            <a:lvl2pPr>
              <a:buSzPct val="100000"/>
              <a:buFont typeface="Arial Black"/>
              <a:buChar char="›"/>
              <a:defRPr/>
            </a:lvl2pPr>
            <a:lvl3pPr>
              <a:buSzPct val="100000"/>
              <a:buFont typeface="Arial Black"/>
              <a:buChar char="›"/>
              <a:defRPr/>
            </a:lvl3pPr>
            <a:lvl4pPr>
              <a:buSzPct val="100000"/>
              <a:buFont typeface="Arial Black"/>
              <a:buChar char="›"/>
              <a:defRPr/>
            </a:lvl4pPr>
            <a:lvl5pPr>
              <a:buSzPct val="100000"/>
              <a:buFont typeface="Arial Black"/>
              <a:buChar char="›"/>
              <a:defRPr/>
            </a:lvl5pPr>
          </a:lstStyle>
          <a:p>
            <a:pPr lvl="0"/>
            <a:r>
              <a:rPr lang="en-GB" noProof="0" dirty="0" err="1"/>
              <a:t>Mastertextformat</a:t>
            </a:r>
            <a:r>
              <a:rPr lang="en-GB" noProof="0" dirty="0"/>
              <a:t> </a:t>
            </a:r>
            <a:r>
              <a:rPr lang="en-GB" noProof="0" dirty="0" err="1"/>
              <a:t>bearbeiten</a:t>
            </a:r>
            <a:endParaRPr lang="en-GB" noProof="0" dirty="0"/>
          </a:p>
          <a:p>
            <a:pPr lvl="1"/>
            <a:r>
              <a:rPr lang="en-GB" noProof="0" dirty="0" err="1"/>
              <a:t>Zweite</a:t>
            </a:r>
            <a:r>
              <a:rPr lang="en-GB" noProof="0" dirty="0"/>
              <a:t> </a:t>
            </a:r>
            <a:r>
              <a:rPr lang="en-GB" noProof="0" dirty="0" err="1"/>
              <a:t>Ebene</a:t>
            </a:r>
            <a:endParaRPr lang="en-GB" noProof="0" dirty="0"/>
          </a:p>
          <a:p>
            <a:pPr lvl="2"/>
            <a:r>
              <a:rPr lang="en-GB" noProof="0" dirty="0" err="1"/>
              <a:t>Dritte</a:t>
            </a:r>
            <a:r>
              <a:rPr lang="en-GB" noProof="0" dirty="0"/>
              <a:t> </a:t>
            </a:r>
            <a:r>
              <a:rPr lang="en-GB" noProof="0" dirty="0" err="1"/>
              <a:t>Ebene</a:t>
            </a:r>
            <a:endParaRPr lang="en-GB" noProof="0" dirty="0"/>
          </a:p>
          <a:p>
            <a:pPr lvl="3"/>
            <a:r>
              <a:rPr lang="en-GB" noProof="0" dirty="0" err="1"/>
              <a:t>Vierte</a:t>
            </a:r>
            <a:r>
              <a:rPr lang="en-GB" noProof="0" dirty="0"/>
              <a:t> </a:t>
            </a:r>
            <a:r>
              <a:rPr lang="en-GB" noProof="0" dirty="0" err="1"/>
              <a:t>Ebene</a:t>
            </a:r>
            <a:endParaRPr lang="en-GB" noProof="0" dirty="0"/>
          </a:p>
          <a:p>
            <a:pPr lvl="4"/>
            <a:r>
              <a:rPr lang="en-GB" noProof="0" dirty="0" err="1"/>
              <a:t>Fünfte</a:t>
            </a:r>
            <a:r>
              <a:rPr lang="en-GB" noProof="0" dirty="0"/>
              <a:t> </a:t>
            </a:r>
            <a:r>
              <a:rPr lang="en-GB" noProof="0" dirty="0" err="1"/>
              <a:t>Ebene</a:t>
            </a:r>
            <a:r>
              <a:rPr lang="en-GB" noProof="0" dirty="0"/>
              <a:t> </a:t>
            </a:r>
          </a:p>
        </p:txBody>
      </p:sp>
    </p:spTree>
    <p:extLst>
      <p:ext uri="{BB962C8B-B14F-4D97-AF65-F5344CB8AC3E}">
        <p14:creationId xmlns:p14="http://schemas.microsoft.com/office/powerpoint/2010/main" val="5185338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3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a:xfrm>
            <a:off x="545043" y="222248"/>
            <a:ext cx="8251825" cy="717550"/>
          </a:xfrm>
        </p:spPr>
        <p:txBody>
          <a:bodyPr lIns="0" tIns="0"/>
          <a:lstStyle/>
          <a:p>
            <a:r>
              <a:rPr lang="en-GB" noProof="0" dirty="0" err="1"/>
              <a:t>Mastertitelformat</a:t>
            </a:r>
            <a:r>
              <a:rPr lang="en-GB" noProof="0" dirty="0"/>
              <a:t> </a:t>
            </a:r>
            <a:r>
              <a:rPr lang="en-GB" noProof="0" dirty="0" err="1"/>
              <a:t>bearbeiten</a:t>
            </a:r>
            <a:endParaRPr lang="en-GB" noProof="0" dirty="0"/>
          </a:p>
        </p:txBody>
      </p:sp>
      <p:sp>
        <p:nvSpPr>
          <p:cNvPr id="8" name="Rectangle 15"/>
          <p:cNvSpPr>
            <a:spLocks noGrp="1" noChangeArrowheads="1"/>
          </p:cNvSpPr>
          <p:nvPr>
            <p:ph type="sldNum" sz="quarter" idx="21"/>
          </p:nvPr>
        </p:nvSpPr>
        <p:spPr>
          <a:ln/>
        </p:spPr>
        <p:txBody>
          <a:bodyPr/>
          <a:lstStyle>
            <a:lvl1pPr>
              <a:defRPr/>
            </a:lvl1pPr>
          </a:lstStyle>
          <a:p>
            <a:pPr>
              <a:defRPr/>
            </a:pPr>
            <a:fld id="{18245F4A-627C-46CC-A829-F961C7C41724}" type="slidenum">
              <a:rPr lang="en-GB" noProof="0" smtClean="0"/>
              <a:pPr>
                <a:defRPr/>
              </a:pPr>
              <a:t>‹Nr.›</a:t>
            </a:fld>
            <a:endParaRPr lang="en-GB" noProof="0" dirty="0"/>
          </a:p>
        </p:txBody>
      </p:sp>
      <p:sp>
        <p:nvSpPr>
          <p:cNvPr id="20" name="Inhaltsplatzhalter 2"/>
          <p:cNvSpPr>
            <a:spLocks noGrp="1"/>
          </p:cNvSpPr>
          <p:nvPr>
            <p:ph sz="half" idx="28" hasCustomPrompt="1"/>
          </p:nvPr>
        </p:nvSpPr>
        <p:spPr>
          <a:xfrm>
            <a:off x="683568" y="3645024"/>
            <a:ext cx="2376264" cy="2500272"/>
          </a:xfrm>
        </p:spPr>
        <p:txBody>
          <a:bodyPr tIns="0"/>
          <a:lstStyle>
            <a:lvl1pPr algn="l">
              <a:spcAft>
                <a:spcPts val="1488"/>
              </a:spcAft>
              <a:buSzPct val="100000"/>
              <a:buFontTx/>
              <a:buNone/>
              <a:defRPr/>
            </a:lvl1pPr>
            <a:lvl2pPr>
              <a:buSzPct val="100000"/>
              <a:buFontTx/>
              <a:buBlip>
                <a:blip r:embed="rId2"/>
              </a:buBlip>
              <a:defRPr/>
            </a:lvl2pPr>
            <a:lvl3pPr>
              <a:buSzPct val="100000"/>
              <a:buFontTx/>
              <a:buBlip>
                <a:blip r:embed="rId2"/>
              </a:buBlip>
              <a:defRPr/>
            </a:lvl3pPr>
            <a:lvl4pPr>
              <a:buSzPct val="100000"/>
              <a:buFontTx/>
              <a:buBlip>
                <a:blip r:embed="rId2"/>
              </a:buBlip>
              <a:defRPr/>
            </a:lvl4pPr>
            <a:lvl5pPr>
              <a:buSzPct val="100000"/>
              <a:buFontTx/>
              <a:buBlip>
                <a:blip r:embed="rId2"/>
              </a:buBlip>
              <a:defRPr/>
            </a:lvl5pPr>
          </a:lstStyle>
          <a:p>
            <a:pPr lvl="0"/>
            <a:r>
              <a:rPr lang="en-GB" noProof="0" dirty="0" err="1"/>
              <a:t>Bild</a:t>
            </a:r>
            <a:endParaRPr lang="en-GB" noProof="0" dirty="0"/>
          </a:p>
        </p:txBody>
      </p:sp>
      <p:sp>
        <p:nvSpPr>
          <p:cNvPr id="21" name="Inhaltsplatzhalter 2"/>
          <p:cNvSpPr>
            <a:spLocks noGrp="1"/>
          </p:cNvSpPr>
          <p:nvPr>
            <p:ph sz="half" idx="29" hasCustomPrompt="1"/>
          </p:nvPr>
        </p:nvSpPr>
        <p:spPr>
          <a:xfrm>
            <a:off x="703701" y="1042275"/>
            <a:ext cx="2376264" cy="2500272"/>
          </a:xfrm>
        </p:spPr>
        <p:txBody>
          <a:bodyPr tIns="0"/>
          <a:lstStyle>
            <a:lvl1pPr algn="l">
              <a:spcAft>
                <a:spcPts val="1488"/>
              </a:spcAft>
              <a:buSzPct val="100000"/>
              <a:buFontTx/>
              <a:buNone/>
              <a:defRPr/>
            </a:lvl1pPr>
            <a:lvl2pPr>
              <a:buSzPct val="100000"/>
              <a:buFontTx/>
              <a:buBlip>
                <a:blip r:embed="rId2"/>
              </a:buBlip>
              <a:defRPr/>
            </a:lvl2pPr>
            <a:lvl3pPr>
              <a:buSzPct val="100000"/>
              <a:buFontTx/>
              <a:buBlip>
                <a:blip r:embed="rId2"/>
              </a:buBlip>
              <a:defRPr/>
            </a:lvl3pPr>
            <a:lvl4pPr>
              <a:buSzPct val="100000"/>
              <a:buFontTx/>
              <a:buBlip>
                <a:blip r:embed="rId2"/>
              </a:buBlip>
              <a:defRPr/>
            </a:lvl4pPr>
            <a:lvl5pPr>
              <a:buSzPct val="100000"/>
              <a:buFontTx/>
              <a:buBlip>
                <a:blip r:embed="rId2"/>
              </a:buBlip>
              <a:defRPr/>
            </a:lvl5pPr>
          </a:lstStyle>
          <a:p>
            <a:pPr lvl="0"/>
            <a:r>
              <a:rPr lang="en-GB" noProof="0" dirty="0" err="1"/>
              <a:t>Bild</a:t>
            </a:r>
            <a:endParaRPr lang="en-GB" noProof="0" dirty="0"/>
          </a:p>
        </p:txBody>
      </p:sp>
      <p:sp>
        <p:nvSpPr>
          <p:cNvPr id="22" name="Inhaltsplatzhalter 2"/>
          <p:cNvSpPr>
            <a:spLocks noGrp="1"/>
          </p:cNvSpPr>
          <p:nvPr>
            <p:ph sz="half" idx="30" hasCustomPrompt="1"/>
          </p:nvPr>
        </p:nvSpPr>
        <p:spPr>
          <a:xfrm>
            <a:off x="6167075" y="3641328"/>
            <a:ext cx="2376264" cy="2500272"/>
          </a:xfrm>
        </p:spPr>
        <p:txBody>
          <a:bodyPr tIns="0"/>
          <a:lstStyle>
            <a:lvl1pPr algn="l">
              <a:spcAft>
                <a:spcPts val="1488"/>
              </a:spcAft>
              <a:buSzPct val="100000"/>
              <a:buFontTx/>
              <a:buNone/>
              <a:defRPr/>
            </a:lvl1pPr>
            <a:lvl2pPr>
              <a:buSzPct val="100000"/>
              <a:buFontTx/>
              <a:buBlip>
                <a:blip r:embed="rId2"/>
              </a:buBlip>
              <a:defRPr/>
            </a:lvl2pPr>
            <a:lvl3pPr>
              <a:buSzPct val="100000"/>
              <a:buFontTx/>
              <a:buBlip>
                <a:blip r:embed="rId2"/>
              </a:buBlip>
              <a:defRPr/>
            </a:lvl3pPr>
            <a:lvl4pPr>
              <a:buSzPct val="100000"/>
              <a:buFontTx/>
              <a:buBlip>
                <a:blip r:embed="rId2"/>
              </a:buBlip>
              <a:defRPr/>
            </a:lvl4pPr>
            <a:lvl5pPr>
              <a:buSzPct val="100000"/>
              <a:buFontTx/>
              <a:buBlip>
                <a:blip r:embed="rId2"/>
              </a:buBlip>
              <a:defRPr/>
            </a:lvl5pPr>
          </a:lstStyle>
          <a:p>
            <a:pPr lvl="0"/>
            <a:r>
              <a:rPr lang="en-GB" noProof="0" dirty="0" err="1"/>
              <a:t>Bild</a:t>
            </a:r>
            <a:endParaRPr lang="en-GB" noProof="0" dirty="0"/>
          </a:p>
        </p:txBody>
      </p:sp>
      <p:sp>
        <p:nvSpPr>
          <p:cNvPr id="23" name="Inhaltsplatzhalter 2"/>
          <p:cNvSpPr>
            <a:spLocks noGrp="1"/>
          </p:cNvSpPr>
          <p:nvPr>
            <p:ph sz="half" idx="31" hasCustomPrompt="1"/>
          </p:nvPr>
        </p:nvSpPr>
        <p:spPr>
          <a:xfrm>
            <a:off x="6155574" y="1042275"/>
            <a:ext cx="2376264" cy="2500272"/>
          </a:xfrm>
        </p:spPr>
        <p:txBody>
          <a:bodyPr tIns="0"/>
          <a:lstStyle>
            <a:lvl1pPr algn="l">
              <a:spcAft>
                <a:spcPts val="1488"/>
              </a:spcAft>
              <a:buSzPct val="100000"/>
              <a:buFontTx/>
              <a:buNone/>
              <a:defRPr/>
            </a:lvl1pPr>
            <a:lvl2pPr>
              <a:buSzPct val="100000"/>
              <a:buFontTx/>
              <a:buBlip>
                <a:blip r:embed="rId2"/>
              </a:buBlip>
              <a:defRPr/>
            </a:lvl2pPr>
            <a:lvl3pPr>
              <a:buSzPct val="100000"/>
              <a:buFontTx/>
              <a:buBlip>
                <a:blip r:embed="rId2"/>
              </a:buBlip>
              <a:defRPr/>
            </a:lvl3pPr>
            <a:lvl4pPr>
              <a:buSzPct val="100000"/>
              <a:buFontTx/>
              <a:buBlip>
                <a:blip r:embed="rId2"/>
              </a:buBlip>
              <a:defRPr/>
            </a:lvl4pPr>
            <a:lvl5pPr>
              <a:buSzPct val="100000"/>
              <a:buFontTx/>
              <a:buBlip>
                <a:blip r:embed="rId2"/>
              </a:buBlip>
              <a:defRPr/>
            </a:lvl5pPr>
          </a:lstStyle>
          <a:p>
            <a:pPr lvl="0"/>
            <a:r>
              <a:rPr lang="en-GB" noProof="0" dirty="0" err="1"/>
              <a:t>Bild</a:t>
            </a:r>
            <a:endParaRPr lang="en-GB" noProof="0" dirty="0"/>
          </a:p>
        </p:txBody>
      </p:sp>
      <p:sp>
        <p:nvSpPr>
          <p:cNvPr id="24" name="Inhaltsplatzhalter 2"/>
          <p:cNvSpPr>
            <a:spLocks noGrp="1"/>
          </p:cNvSpPr>
          <p:nvPr>
            <p:ph sz="half" idx="32" hasCustomPrompt="1"/>
          </p:nvPr>
        </p:nvSpPr>
        <p:spPr>
          <a:xfrm>
            <a:off x="3482823" y="1042275"/>
            <a:ext cx="2376264" cy="2500272"/>
          </a:xfrm>
        </p:spPr>
        <p:txBody>
          <a:bodyPr tIns="0"/>
          <a:lstStyle>
            <a:lvl1pPr algn="l">
              <a:spcAft>
                <a:spcPts val="1488"/>
              </a:spcAft>
              <a:buSzPct val="100000"/>
              <a:buFontTx/>
              <a:buNone/>
              <a:defRPr/>
            </a:lvl1pPr>
            <a:lvl2pPr>
              <a:buSzPct val="100000"/>
              <a:buFontTx/>
              <a:buBlip>
                <a:blip r:embed="rId2"/>
              </a:buBlip>
              <a:defRPr/>
            </a:lvl2pPr>
            <a:lvl3pPr>
              <a:buSzPct val="100000"/>
              <a:buFontTx/>
              <a:buBlip>
                <a:blip r:embed="rId2"/>
              </a:buBlip>
              <a:defRPr/>
            </a:lvl3pPr>
            <a:lvl4pPr>
              <a:buSzPct val="100000"/>
              <a:buFontTx/>
              <a:buBlip>
                <a:blip r:embed="rId2"/>
              </a:buBlip>
              <a:defRPr/>
            </a:lvl4pPr>
            <a:lvl5pPr>
              <a:buSzPct val="100000"/>
              <a:buFontTx/>
              <a:buBlip>
                <a:blip r:embed="rId2"/>
              </a:buBlip>
              <a:defRPr/>
            </a:lvl5pPr>
          </a:lstStyle>
          <a:p>
            <a:pPr lvl="0"/>
            <a:r>
              <a:rPr lang="en-GB" noProof="0" dirty="0" err="1"/>
              <a:t>Bild</a:t>
            </a:r>
            <a:endParaRPr lang="en-GB" noProof="0" dirty="0"/>
          </a:p>
        </p:txBody>
      </p:sp>
      <p:sp>
        <p:nvSpPr>
          <p:cNvPr id="25" name="Inhaltsplatzhalter 2"/>
          <p:cNvSpPr>
            <a:spLocks noGrp="1"/>
          </p:cNvSpPr>
          <p:nvPr>
            <p:ph sz="half" idx="33" hasCustomPrompt="1"/>
          </p:nvPr>
        </p:nvSpPr>
        <p:spPr>
          <a:xfrm>
            <a:off x="3482823" y="3645024"/>
            <a:ext cx="2376264" cy="2500272"/>
          </a:xfrm>
        </p:spPr>
        <p:txBody>
          <a:bodyPr tIns="0"/>
          <a:lstStyle>
            <a:lvl1pPr algn="l">
              <a:spcAft>
                <a:spcPts val="1488"/>
              </a:spcAft>
              <a:buSzPct val="100000"/>
              <a:buFontTx/>
              <a:buNone/>
              <a:defRPr/>
            </a:lvl1pPr>
            <a:lvl2pPr>
              <a:buSzPct val="100000"/>
              <a:buFontTx/>
              <a:buBlip>
                <a:blip r:embed="rId2"/>
              </a:buBlip>
              <a:defRPr/>
            </a:lvl2pPr>
            <a:lvl3pPr>
              <a:buSzPct val="100000"/>
              <a:buFontTx/>
              <a:buBlip>
                <a:blip r:embed="rId2"/>
              </a:buBlip>
              <a:defRPr/>
            </a:lvl3pPr>
            <a:lvl4pPr>
              <a:buSzPct val="100000"/>
              <a:buFontTx/>
              <a:buBlip>
                <a:blip r:embed="rId2"/>
              </a:buBlip>
              <a:defRPr/>
            </a:lvl4pPr>
            <a:lvl5pPr>
              <a:buSzPct val="100000"/>
              <a:buFontTx/>
              <a:buBlip>
                <a:blip r:embed="rId2"/>
              </a:buBlip>
              <a:defRPr/>
            </a:lvl5pPr>
          </a:lstStyle>
          <a:p>
            <a:pPr lvl="0"/>
            <a:r>
              <a:rPr lang="en-GB" noProof="0" dirty="0" err="1"/>
              <a:t>Bild</a:t>
            </a:r>
            <a:endParaRPr lang="en-GB" noProof="0" dirty="0"/>
          </a:p>
        </p:txBody>
      </p:sp>
    </p:spTree>
    <p:extLst>
      <p:ext uri="{BB962C8B-B14F-4D97-AF65-F5344CB8AC3E}">
        <p14:creationId xmlns:p14="http://schemas.microsoft.com/office/powerpoint/2010/main" val="40412383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2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a:xfrm>
            <a:off x="536575" y="230718"/>
            <a:ext cx="8251825" cy="717550"/>
          </a:xfrm>
        </p:spPr>
        <p:txBody>
          <a:bodyPr lIns="0" tIns="0"/>
          <a:lstStyle/>
          <a:p>
            <a:r>
              <a:rPr lang="en-GB" noProof="0" dirty="0" err="1"/>
              <a:t>Mastertitelformat</a:t>
            </a:r>
            <a:r>
              <a:rPr lang="en-GB" noProof="0" dirty="0"/>
              <a:t> </a:t>
            </a:r>
            <a:r>
              <a:rPr lang="en-GB" noProof="0" dirty="0" err="1"/>
              <a:t>bearbeiten</a:t>
            </a:r>
            <a:endParaRPr lang="en-GB" noProof="0" dirty="0"/>
          </a:p>
        </p:txBody>
      </p:sp>
      <p:sp>
        <p:nvSpPr>
          <p:cNvPr id="6" name="Inhaltsplatzhalter 2"/>
          <p:cNvSpPr>
            <a:spLocks noGrp="1"/>
          </p:cNvSpPr>
          <p:nvPr>
            <p:ph sz="half" idx="1"/>
          </p:nvPr>
        </p:nvSpPr>
        <p:spPr>
          <a:xfrm>
            <a:off x="539751" y="1484312"/>
            <a:ext cx="3993637" cy="2260037"/>
          </a:xfrm>
        </p:spPr>
        <p:txBody>
          <a:bodyPr tIns="0"/>
          <a:lstStyle>
            <a:lvl1pPr>
              <a:buSzPct val="100000"/>
              <a:buFont typeface="Arial Black"/>
              <a:buChar char="›"/>
              <a:defRPr/>
            </a:lvl1pPr>
            <a:lvl2pPr>
              <a:buSzPct val="100000"/>
              <a:buFont typeface="Arial"/>
              <a:buNone/>
              <a:defRPr/>
            </a:lvl2pPr>
            <a:lvl3pPr>
              <a:buSzPct val="100000"/>
              <a:buFontTx/>
              <a:buBlip>
                <a:blip r:embed="rId2"/>
              </a:buBlip>
              <a:defRPr/>
            </a:lvl3pPr>
            <a:lvl4pPr>
              <a:buSzPct val="100000"/>
              <a:buFontTx/>
              <a:buBlip>
                <a:blip r:embed="rId2"/>
              </a:buBlip>
              <a:defRPr/>
            </a:lvl4pPr>
            <a:lvl5pPr>
              <a:buSzPct val="100000"/>
              <a:buFontTx/>
              <a:buBlip>
                <a:blip r:embed="rId2"/>
              </a:buBlip>
              <a:defRPr/>
            </a:lvl5pPr>
          </a:lstStyle>
          <a:p>
            <a:pPr lvl="0"/>
            <a:r>
              <a:rPr lang="en-GB" noProof="0" dirty="0" err="1"/>
              <a:t>Mastertextformat</a:t>
            </a:r>
            <a:r>
              <a:rPr lang="en-GB" noProof="0" dirty="0"/>
              <a:t> </a:t>
            </a:r>
            <a:r>
              <a:rPr lang="en-GB" noProof="0" dirty="0" err="1"/>
              <a:t>bearbeiten</a:t>
            </a:r>
            <a:endParaRPr lang="en-GB" noProof="0" dirty="0"/>
          </a:p>
        </p:txBody>
      </p:sp>
      <p:sp>
        <p:nvSpPr>
          <p:cNvPr id="8" name="Inhaltsplatzhalter 2"/>
          <p:cNvSpPr>
            <a:spLocks noGrp="1"/>
          </p:cNvSpPr>
          <p:nvPr>
            <p:ph sz="half" idx="11" hasCustomPrompt="1"/>
          </p:nvPr>
        </p:nvSpPr>
        <p:spPr>
          <a:xfrm>
            <a:off x="539751" y="3922614"/>
            <a:ext cx="3993637" cy="2247850"/>
          </a:xfrm>
        </p:spPr>
        <p:txBody>
          <a:bodyPr tIns="0"/>
          <a:lstStyle>
            <a:lvl1pPr>
              <a:buSzPct val="100000"/>
              <a:buFontTx/>
              <a:buNone/>
              <a:defRPr/>
            </a:lvl1pPr>
            <a:lvl2pPr>
              <a:buSzPct val="100000"/>
              <a:buFontTx/>
              <a:buBlip>
                <a:blip r:embed="rId2"/>
              </a:buBlip>
              <a:defRPr/>
            </a:lvl2pPr>
            <a:lvl3pPr>
              <a:buSzPct val="100000"/>
              <a:buFontTx/>
              <a:buBlip>
                <a:blip r:embed="rId2"/>
              </a:buBlip>
              <a:defRPr/>
            </a:lvl3pPr>
            <a:lvl4pPr>
              <a:buSzPct val="100000"/>
              <a:buFontTx/>
              <a:buBlip>
                <a:blip r:embed="rId2"/>
              </a:buBlip>
              <a:defRPr/>
            </a:lvl4pPr>
            <a:lvl5pPr>
              <a:buSzPct val="100000"/>
              <a:buFontTx/>
              <a:buBlip>
                <a:blip r:embed="rId2"/>
              </a:buBlip>
              <a:defRPr/>
            </a:lvl5pPr>
          </a:lstStyle>
          <a:p>
            <a:pPr lvl="0"/>
            <a:r>
              <a:rPr lang="en-GB" noProof="0" dirty="0" err="1"/>
              <a:t>Bild</a:t>
            </a:r>
            <a:endParaRPr lang="en-GB" noProof="0" dirty="0"/>
          </a:p>
        </p:txBody>
      </p:sp>
      <p:sp>
        <p:nvSpPr>
          <p:cNvPr id="12" name="Inhaltsplatzhalter 2"/>
          <p:cNvSpPr>
            <a:spLocks noGrp="1"/>
          </p:cNvSpPr>
          <p:nvPr>
            <p:ph sz="half" idx="14" hasCustomPrompt="1"/>
          </p:nvPr>
        </p:nvSpPr>
        <p:spPr>
          <a:xfrm>
            <a:off x="4702688" y="3922614"/>
            <a:ext cx="3993637" cy="2247850"/>
          </a:xfrm>
        </p:spPr>
        <p:txBody>
          <a:bodyPr tIns="0"/>
          <a:lstStyle>
            <a:lvl1pPr>
              <a:buSzPct val="100000"/>
              <a:buFontTx/>
              <a:buNone/>
              <a:defRPr/>
            </a:lvl1pPr>
            <a:lvl2pPr>
              <a:buSzPct val="100000"/>
              <a:buFontTx/>
              <a:buBlip>
                <a:blip r:embed="rId2"/>
              </a:buBlip>
              <a:defRPr/>
            </a:lvl2pPr>
            <a:lvl3pPr>
              <a:buSzPct val="100000"/>
              <a:buFontTx/>
              <a:buBlip>
                <a:blip r:embed="rId2"/>
              </a:buBlip>
              <a:defRPr/>
            </a:lvl3pPr>
            <a:lvl4pPr>
              <a:buSzPct val="100000"/>
              <a:buFontTx/>
              <a:buBlip>
                <a:blip r:embed="rId2"/>
              </a:buBlip>
              <a:defRPr/>
            </a:lvl4pPr>
            <a:lvl5pPr>
              <a:buSzPct val="100000"/>
              <a:buFontTx/>
              <a:buBlip>
                <a:blip r:embed="rId2"/>
              </a:buBlip>
              <a:defRPr/>
            </a:lvl5pPr>
          </a:lstStyle>
          <a:p>
            <a:pPr lvl="0"/>
            <a:r>
              <a:rPr lang="en-GB" noProof="0" dirty="0" err="1"/>
              <a:t>Bild</a:t>
            </a:r>
            <a:endParaRPr lang="en-GB" noProof="0" dirty="0"/>
          </a:p>
        </p:txBody>
      </p:sp>
      <p:sp>
        <p:nvSpPr>
          <p:cNvPr id="13" name="Inhaltsplatzhalter 2"/>
          <p:cNvSpPr>
            <a:spLocks noGrp="1"/>
          </p:cNvSpPr>
          <p:nvPr>
            <p:ph sz="half" idx="15"/>
          </p:nvPr>
        </p:nvSpPr>
        <p:spPr>
          <a:xfrm>
            <a:off x="4702688" y="1484312"/>
            <a:ext cx="3993637" cy="2260037"/>
          </a:xfrm>
        </p:spPr>
        <p:txBody>
          <a:bodyPr tIns="0"/>
          <a:lstStyle>
            <a:lvl1pPr>
              <a:buSzPct val="100000"/>
              <a:buFont typeface="Arial Black"/>
              <a:buChar char="›"/>
              <a:defRPr/>
            </a:lvl1pPr>
            <a:lvl2pPr>
              <a:buSzPct val="100000"/>
              <a:buFontTx/>
              <a:buBlip>
                <a:blip r:embed="rId2"/>
              </a:buBlip>
              <a:defRPr/>
            </a:lvl2pPr>
            <a:lvl3pPr>
              <a:buSzPct val="100000"/>
              <a:buFontTx/>
              <a:buBlip>
                <a:blip r:embed="rId2"/>
              </a:buBlip>
              <a:defRPr/>
            </a:lvl3pPr>
            <a:lvl4pPr>
              <a:buSzPct val="100000"/>
              <a:buFontTx/>
              <a:buBlip>
                <a:blip r:embed="rId2"/>
              </a:buBlip>
              <a:defRPr/>
            </a:lvl4pPr>
            <a:lvl5pPr>
              <a:buSzPct val="100000"/>
              <a:buFontTx/>
              <a:buBlip>
                <a:blip r:embed="rId2"/>
              </a:buBlip>
              <a:defRPr/>
            </a:lvl5pPr>
          </a:lstStyle>
          <a:p>
            <a:pPr lvl="0"/>
            <a:r>
              <a:rPr lang="en-GB" noProof="0" dirty="0" err="1"/>
              <a:t>Mastertextformat</a:t>
            </a:r>
            <a:r>
              <a:rPr lang="en-GB" noProof="0" dirty="0"/>
              <a:t> </a:t>
            </a:r>
            <a:r>
              <a:rPr lang="en-GB" noProof="0" dirty="0" err="1"/>
              <a:t>bearbeiten</a:t>
            </a:r>
            <a:endParaRPr lang="en-GB" noProof="0" dirty="0"/>
          </a:p>
        </p:txBody>
      </p:sp>
      <p:sp>
        <p:nvSpPr>
          <p:cNvPr id="7" name="Rectangle 15"/>
          <p:cNvSpPr>
            <a:spLocks noGrp="1" noChangeArrowheads="1"/>
          </p:cNvSpPr>
          <p:nvPr>
            <p:ph type="sldNum" sz="quarter" idx="16"/>
          </p:nvPr>
        </p:nvSpPr>
        <p:spPr>
          <a:ln/>
        </p:spPr>
        <p:txBody>
          <a:bodyPr/>
          <a:lstStyle>
            <a:lvl1pPr>
              <a:defRPr/>
            </a:lvl1pPr>
          </a:lstStyle>
          <a:p>
            <a:pPr>
              <a:defRPr/>
            </a:pPr>
            <a:fld id="{0E8FCD78-238A-4C8C-80E5-47069CD6179B}" type="slidenum">
              <a:rPr lang="en-GB" noProof="0" smtClean="0"/>
              <a:pPr>
                <a:defRPr/>
              </a:pPr>
              <a:t>‹Nr.›</a:t>
            </a:fld>
            <a:endParaRPr lang="en-GB" noProof="0" dirty="0"/>
          </a:p>
        </p:txBody>
      </p:sp>
    </p:spTree>
    <p:extLst>
      <p:ext uri="{BB962C8B-B14F-4D97-AF65-F5344CB8AC3E}">
        <p14:creationId xmlns:p14="http://schemas.microsoft.com/office/powerpoint/2010/main" val="27596094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8_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541867" y="222251"/>
            <a:ext cx="8251825" cy="717550"/>
          </a:xfrm>
        </p:spPr>
        <p:txBody>
          <a:bodyPr lIns="0" tIns="0"/>
          <a:lstStyle/>
          <a:p>
            <a:r>
              <a:rPr lang="en-GB" noProof="0" dirty="0" err="1"/>
              <a:t>Mastertitelformat</a:t>
            </a:r>
            <a:r>
              <a:rPr lang="en-GB" noProof="0" dirty="0"/>
              <a:t> </a:t>
            </a:r>
            <a:r>
              <a:rPr lang="en-GB" noProof="0" dirty="0" err="1"/>
              <a:t>bearbeiten</a:t>
            </a:r>
            <a:endParaRPr lang="en-GB" noProof="0" dirty="0"/>
          </a:p>
        </p:txBody>
      </p:sp>
      <p:sp>
        <p:nvSpPr>
          <p:cNvPr id="12" name="Inhaltsplatzhalter 2"/>
          <p:cNvSpPr>
            <a:spLocks noGrp="1"/>
          </p:cNvSpPr>
          <p:nvPr>
            <p:ph sz="half" idx="15" hasCustomPrompt="1"/>
          </p:nvPr>
        </p:nvSpPr>
        <p:spPr>
          <a:xfrm>
            <a:off x="4914900" y="1136663"/>
            <a:ext cx="4230000" cy="2420224"/>
          </a:xfrm>
        </p:spPr>
        <p:txBody>
          <a:bodyPr tIns="0"/>
          <a:lstStyle>
            <a:lvl1pPr marL="361950" marR="0" indent="-361950" algn="l" defTabSz="623888" rtl="0" eaLnBrk="0" fontAlgn="base" latinLnBrk="0" hangingPunct="0">
              <a:lnSpc>
                <a:spcPct val="100000"/>
              </a:lnSpc>
              <a:spcBef>
                <a:spcPct val="10000"/>
              </a:spcBef>
              <a:spcAft>
                <a:spcPct val="10000"/>
              </a:spcAft>
              <a:buClr>
                <a:schemeClr val="tx1"/>
              </a:buClr>
              <a:buSzPct val="100000"/>
              <a:buFontTx/>
              <a:buNone/>
              <a:tabLst/>
              <a:defRPr/>
            </a:lvl1pPr>
            <a:lvl2pPr>
              <a:buSzPct val="100000"/>
              <a:buFontTx/>
              <a:buBlip>
                <a:blip r:embed="rId2"/>
              </a:buBlip>
              <a:defRPr/>
            </a:lvl2pPr>
            <a:lvl3pPr>
              <a:buSzPct val="100000"/>
              <a:buFontTx/>
              <a:buBlip>
                <a:blip r:embed="rId2"/>
              </a:buBlip>
              <a:defRPr/>
            </a:lvl3pPr>
            <a:lvl4pPr>
              <a:buSzPct val="100000"/>
              <a:buFontTx/>
              <a:buBlip>
                <a:blip r:embed="rId2"/>
              </a:buBlip>
              <a:defRPr/>
            </a:lvl4pPr>
            <a:lvl5pPr>
              <a:buSzPct val="100000"/>
              <a:buFontTx/>
              <a:buBlip>
                <a:blip r:embed="rId2"/>
              </a:buBlip>
              <a:defRPr/>
            </a:lvl5pPr>
          </a:lstStyle>
          <a:p>
            <a:pPr marL="361950" marR="0" lvl="0" indent="-361950" algn="l" defTabSz="623888" rtl="0" eaLnBrk="0" fontAlgn="base" latinLnBrk="0" hangingPunct="0">
              <a:lnSpc>
                <a:spcPct val="100000"/>
              </a:lnSpc>
              <a:spcBef>
                <a:spcPct val="10000"/>
              </a:spcBef>
              <a:spcAft>
                <a:spcPct val="10000"/>
              </a:spcAft>
              <a:buClr>
                <a:schemeClr val="tx1"/>
              </a:buClr>
              <a:buSzPct val="100000"/>
              <a:buFontTx/>
              <a:buNone/>
              <a:tabLst/>
              <a:defRPr/>
            </a:pPr>
            <a:r>
              <a:rPr lang="en-GB" noProof="0" dirty="0" err="1"/>
              <a:t>Bild</a:t>
            </a:r>
            <a:endParaRPr lang="en-GB" noProof="0" dirty="0"/>
          </a:p>
          <a:p>
            <a:pPr lvl="0"/>
            <a:endParaRPr lang="en-GB" noProof="0" dirty="0"/>
          </a:p>
        </p:txBody>
      </p:sp>
      <p:sp>
        <p:nvSpPr>
          <p:cNvPr id="8" name="Inhaltsplatzhalter 2"/>
          <p:cNvSpPr>
            <a:spLocks noGrp="1"/>
          </p:cNvSpPr>
          <p:nvPr>
            <p:ph sz="half" idx="17" hasCustomPrompt="1"/>
          </p:nvPr>
        </p:nvSpPr>
        <p:spPr>
          <a:xfrm>
            <a:off x="546101" y="1136663"/>
            <a:ext cx="4195200" cy="2420224"/>
          </a:xfrm>
        </p:spPr>
        <p:txBody>
          <a:bodyPr tIns="0"/>
          <a:lstStyle>
            <a:lvl1pPr marL="361950" marR="0" indent="-361950" algn="l" defTabSz="623888" rtl="0" eaLnBrk="0" fontAlgn="base" latinLnBrk="0" hangingPunct="0">
              <a:lnSpc>
                <a:spcPct val="100000"/>
              </a:lnSpc>
              <a:spcBef>
                <a:spcPct val="10000"/>
              </a:spcBef>
              <a:spcAft>
                <a:spcPct val="10000"/>
              </a:spcAft>
              <a:buClr>
                <a:schemeClr val="tx1"/>
              </a:buClr>
              <a:buSzPct val="100000"/>
              <a:buFontTx/>
              <a:buNone/>
              <a:tabLst/>
              <a:defRPr/>
            </a:lvl1pPr>
            <a:lvl2pPr>
              <a:buSzPct val="100000"/>
              <a:buFontTx/>
              <a:buBlip>
                <a:blip r:embed="rId2"/>
              </a:buBlip>
              <a:defRPr/>
            </a:lvl2pPr>
            <a:lvl3pPr>
              <a:buSzPct val="100000"/>
              <a:buFontTx/>
              <a:buBlip>
                <a:blip r:embed="rId2"/>
              </a:buBlip>
              <a:defRPr/>
            </a:lvl3pPr>
            <a:lvl4pPr>
              <a:buSzPct val="100000"/>
              <a:buFontTx/>
              <a:buBlip>
                <a:blip r:embed="rId2"/>
              </a:buBlip>
              <a:defRPr/>
            </a:lvl4pPr>
            <a:lvl5pPr>
              <a:buSzPct val="100000"/>
              <a:buFontTx/>
              <a:buBlip>
                <a:blip r:embed="rId2"/>
              </a:buBlip>
              <a:defRPr/>
            </a:lvl5pPr>
          </a:lstStyle>
          <a:p>
            <a:pPr marL="361950" marR="0" lvl="0" indent="-361950" algn="l" defTabSz="623888" rtl="0" eaLnBrk="0" fontAlgn="base" latinLnBrk="0" hangingPunct="0">
              <a:lnSpc>
                <a:spcPct val="100000"/>
              </a:lnSpc>
              <a:spcBef>
                <a:spcPct val="10000"/>
              </a:spcBef>
              <a:spcAft>
                <a:spcPct val="10000"/>
              </a:spcAft>
              <a:buClr>
                <a:schemeClr val="tx1"/>
              </a:buClr>
              <a:buSzPct val="100000"/>
              <a:buFontTx/>
              <a:buNone/>
              <a:tabLst/>
              <a:defRPr/>
            </a:pPr>
            <a:r>
              <a:rPr lang="en-GB" noProof="0" dirty="0" err="1"/>
              <a:t>Bild</a:t>
            </a:r>
            <a:endParaRPr lang="en-GB" noProof="0" dirty="0"/>
          </a:p>
          <a:p>
            <a:pPr lvl="0"/>
            <a:endParaRPr lang="en-GB" noProof="0" dirty="0"/>
          </a:p>
        </p:txBody>
      </p:sp>
      <p:sp>
        <p:nvSpPr>
          <p:cNvPr id="9" name="Inhaltsplatzhalter 2"/>
          <p:cNvSpPr>
            <a:spLocks noGrp="1"/>
          </p:cNvSpPr>
          <p:nvPr>
            <p:ph sz="half" idx="18" hasCustomPrompt="1"/>
          </p:nvPr>
        </p:nvSpPr>
        <p:spPr>
          <a:xfrm>
            <a:off x="546100" y="3751976"/>
            <a:ext cx="8597900" cy="2420224"/>
          </a:xfrm>
        </p:spPr>
        <p:txBody>
          <a:bodyPr tIns="0"/>
          <a:lstStyle>
            <a:lvl1pPr marL="361950" marR="0" indent="-361950" algn="l" defTabSz="623888" rtl="0" eaLnBrk="0" fontAlgn="base" latinLnBrk="0" hangingPunct="0">
              <a:lnSpc>
                <a:spcPct val="100000"/>
              </a:lnSpc>
              <a:spcBef>
                <a:spcPct val="10000"/>
              </a:spcBef>
              <a:spcAft>
                <a:spcPct val="10000"/>
              </a:spcAft>
              <a:buClr>
                <a:schemeClr val="tx1"/>
              </a:buClr>
              <a:buSzPct val="100000"/>
              <a:buFontTx/>
              <a:buNone/>
              <a:tabLst/>
              <a:defRPr/>
            </a:lvl1pPr>
            <a:lvl2pPr>
              <a:buSzPct val="100000"/>
              <a:buFontTx/>
              <a:buBlip>
                <a:blip r:embed="rId2"/>
              </a:buBlip>
              <a:defRPr/>
            </a:lvl2pPr>
            <a:lvl3pPr>
              <a:buSzPct val="100000"/>
              <a:buFontTx/>
              <a:buBlip>
                <a:blip r:embed="rId2"/>
              </a:buBlip>
              <a:defRPr/>
            </a:lvl3pPr>
            <a:lvl4pPr>
              <a:buSzPct val="100000"/>
              <a:buFontTx/>
              <a:buBlip>
                <a:blip r:embed="rId2"/>
              </a:buBlip>
              <a:defRPr/>
            </a:lvl4pPr>
            <a:lvl5pPr>
              <a:buSzPct val="100000"/>
              <a:buFontTx/>
              <a:buBlip>
                <a:blip r:embed="rId2"/>
              </a:buBlip>
              <a:defRPr/>
            </a:lvl5pPr>
          </a:lstStyle>
          <a:p>
            <a:pPr marL="361950" marR="0" lvl="0" indent="-361950" algn="l" defTabSz="623888" rtl="0" eaLnBrk="0" fontAlgn="base" latinLnBrk="0" hangingPunct="0">
              <a:lnSpc>
                <a:spcPct val="100000"/>
              </a:lnSpc>
              <a:spcBef>
                <a:spcPct val="10000"/>
              </a:spcBef>
              <a:spcAft>
                <a:spcPct val="10000"/>
              </a:spcAft>
              <a:buClr>
                <a:schemeClr val="tx1"/>
              </a:buClr>
              <a:buSzPct val="100000"/>
              <a:buFontTx/>
              <a:buNone/>
              <a:tabLst/>
              <a:defRPr/>
            </a:pPr>
            <a:r>
              <a:rPr lang="en-GB" noProof="0" dirty="0" err="1"/>
              <a:t>Bild</a:t>
            </a:r>
            <a:endParaRPr lang="en-GB" noProof="0" dirty="0"/>
          </a:p>
          <a:p>
            <a:pPr lvl="0"/>
            <a:endParaRPr lang="en-GB" noProof="0" dirty="0"/>
          </a:p>
        </p:txBody>
      </p:sp>
      <p:sp>
        <p:nvSpPr>
          <p:cNvPr id="6" name="Rectangle 15"/>
          <p:cNvSpPr>
            <a:spLocks noGrp="1" noChangeArrowheads="1"/>
          </p:cNvSpPr>
          <p:nvPr>
            <p:ph type="sldNum" sz="quarter" idx="19"/>
          </p:nvPr>
        </p:nvSpPr>
        <p:spPr>
          <a:ln/>
        </p:spPr>
        <p:txBody>
          <a:bodyPr/>
          <a:lstStyle>
            <a:lvl1pPr>
              <a:defRPr/>
            </a:lvl1pPr>
          </a:lstStyle>
          <a:p>
            <a:pPr>
              <a:defRPr/>
            </a:pPr>
            <a:fld id="{72450796-6A5C-4112-86C2-50CABFE26A6A}" type="slidenum">
              <a:rPr lang="en-GB" noProof="0" smtClean="0"/>
              <a:pPr>
                <a:defRPr/>
              </a:pPr>
              <a:t>‹Nr.›</a:t>
            </a:fld>
            <a:endParaRPr lang="en-GB" noProof="0" dirty="0"/>
          </a:p>
        </p:txBody>
      </p:sp>
    </p:spTree>
    <p:extLst>
      <p:ext uri="{BB962C8B-B14F-4D97-AF65-F5344CB8AC3E}">
        <p14:creationId xmlns:p14="http://schemas.microsoft.com/office/powerpoint/2010/main" val="42746577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3_Content and image">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617727" y="404814"/>
            <a:ext cx="7908549" cy="629700"/>
          </a:xfrm>
        </p:spPr>
        <p:txBody>
          <a:bodyPr/>
          <a:lstStyle>
            <a:lvl1pPr>
              <a:defRPr/>
            </a:lvl1pPr>
          </a:lstStyle>
          <a:p>
            <a:r>
              <a:rPr lang="en-US" noProof="0" dirty="0"/>
              <a:t>Edit title master format by clicking</a:t>
            </a:r>
            <a:endParaRPr lang="en-GB" noProof="0" dirty="0"/>
          </a:p>
        </p:txBody>
      </p:sp>
      <p:sp>
        <p:nvSpPr>
          <p:cNvPr id="7" name="Inhaltsplatzhalter 2"/>
          <p:cNvSpPr>
            <a:spLocks noGrp="1"/>
          </p:cNvSpPr>
          <p:nvPr>
            <p:ph idx="13" hasCustomPrompt="1"/>
          </p:nvPr>
        </p:nvSpPr>
        <p:spPr>
          <a:xfrm>
            <a:off x="612000" y="1638000"/>
            <a:ext cx="3852000" cy="4309944"/>
          </a:xfrm>
        </p:spPr>
        <p:txBody>
          <a:bodyPr/>
          <a:lstStyle>
            <a:lvl1pPr>
              <a:defRPr baseline="0"/>
            </a:lvl1pPr>
            <a:lvl2pPr>
              <a:defRPr/>
            </a:lvl2pPr>
            <a:lvl3pPr>
              <a:defRPr/>
            </a:lvl3pPr>
            <a:lvl4pPr>
              <a:defRPr/>
            </a:lvl4pPr>
          </a:lstStyle>
          <a:p>
            <a:pPr lvl="0"/>
            <a:r>
              <a:rPr lang="en-GB" noProof="0" dirty="0"/>
              <a:t>First level </a:t>
            </a:r>
          </a:p>
          <a:p>
            <a:pPr lvl="1"/>
            <a:r>
              <a:rPr lang="en-GB" noProof="0" dirty="0"/>
              <a:t>Second level</a:t>
            </a:r>
          </a:p>
          <a:p>
            <a:pPr lvl="2"/>
            <a:r>
              <a:rPr lang="en-GB" noProof="0" dirty="0"/>
              <a:t>Third level</a:t>
            </a:r>
          </a:p>
          <a:p>
            <a:pPr lvl="3"/>
            <a:r>
              <a:rPr lang="en-GB" noProof="0" dirty="0"/>
              <a:t>Fourth level</a:t>
            </a:r>
          </a:p>
        </p:txBody>
      </p:sp>
      <p:sp>
        <p:nvSpPr>
          <p:cNvPr id="6" name="Datumsplatzhalter 4"/>
          <p:cNvSpPr>
            <a:spLocks noGrp="1"/>
          </p:cNvSpPr>
          <p:nvPr>
            <p:ph type="dt" sz="half" idx="2"/>
          </p:nvPr>
        </p:nvSpPr>
        <p:spPr>
          <a:xfrm>
            <a:off x="6011864" y="6219700"/>
            <a:ext cx="1735937" cy="360000"/>
          </a:xfrm>
          <a:prstGeom prst="rect">
            <a:avLst/>
          </a:prstGeom>
        </p:spPr>
        <p:txBody>
          <a:bodyPr vert="horz" lIns="91440" tIns="45720" rIns="91440" bIns="45720" rtlCol="0" anchor="b"/>
          <a:lstStyle>
            <a:lvl1pPr algn="r">
              <a:defRPr sz="900" spc="15" baseline="0">
                <a:solidFill>
                  <a:schemeClr val="tx1"/>
                </a:solidFill>
              </a:defRPr>
            </a:lvl1pPr>
          </a:lstStyle>
          <a:p>
            <a:fld id="{1AA96E3C-D061-46EA-8E3D-8AE551E76E59}" type="datetime4">
              <a:rPr lang="en-GB" noProof="0" smtClean="0"/>
              <a:t>20 October 2026</a:t>
            </a:fld>
            <a:endParaRPr lang="en-GB" noProof="0" dirty="0"/>
          </a:p>
        </p:txBody>
      </p:sp>
      <p:sp>
        <p:nvSpPr>
          <p:cNvPr id="8" name="Foliennummernplatzhalter 5"/>
          <p:cNvSpPr>
            <a:spLocks noGrp="1"/>
          </p:cNvSpPr>
          <p:nvPr>
            <p:ph type="sldNum" sz="quarter" idx="4"/>
          </p:nvPr>
        </p:nvSpPr>
        <p:spPr>
          <a:xfrm>
            <a:off x="7747800" y="6219700"/>
            <a:ext cx="792000" cy="360000"/>
          </a:xfrm>
          <a:prstGeom prst="rect">
            <a:avLst/>
          </a:prstGeom>
        </p:spPr>
        <p:txBody>
          <a:bodyPr vert="horz" lIns="0" tIns="45720" rIns="0" bIns="45720" rtlCol="0" anchor="b"/>
          <a:lstStyle>
            <a:lvl1pPr algn="r">
              <a:defRPr sz="900" spc="15" baseline="0">
                <a:solidFill>
                  <a:schemeClr val="tx1"/>
                </a:solidFill>
              </a:defRPr>
            </a:lvl1pPr>
          </a:lstStyle>
          <a:p>
            <a:fld id="{B295DEAF-E952-4796-AAEE-4201E40CA590}" type="slidenum">
              <a:rPr lang="en-GB" noProof="0" smtClean="0"/>
              <a:pPr/>
              <a:t>‹Nr.›</a:t>
            </a:fld>
            <a:endParaRPr lang="en-GB" noProof="0" dirty="0"/>
          </a:p>
        </p:txBody>
      </p:sp>
      <p:sp>
        <p:nvSpPr>
          <p:cNvPr id="9" name="Inhaltsplatzhalter 2">
            <a:extLst>
              <a:ext uri="{FF2B5EF4-FFF2-40B4-BE49-F238E27FC236}">
                <a16:creationId xmlns:a16="http://schemas.microsoft.com/office/drawing/2014/main" id="{BB41A8D5-4683-48BC-8F24-EA12C03D5720}"/>
              </a:ext>
            </a:extLst>
          </p:cNvPr>
          <p:cNvSpPr>
            <a:spLocks noGrp="1"/>
          </p:cNvSpPr>
          <p:nvPr>
            <p:ph idx="14" hasCustomPrompt="1"/>
          </p:nvPr>
        </p:nvSpPr>
        <p:spPr>
          <a:xfrm>
            <a:off x="4655951" y="1638000"/>
            <a:ext cx="3870325" cy="4309944"/>
          </a:xfrm>
          <a:solidFill>
            <a:schemeClr val="accent1">
              <a:lumMod val="20000"/>
              <a:lumOff val="80000"/>
            </a:schemeClr>
          </a:solidFill>
        </p:spPr>
        <p:txBody>
          <a:bodyPr anchor="ctr"/>
          <a:lstStyle>
            <a:lvl1pPr marL="0" indent="0" algn="ctr">
              <a:buFontTx/>
              <a:buNone/>
              <a:defRPr>
                <a:solidFill>
                  <a:schemeClr val="bg1"/>
                </a:solidFill>
              </a:defRPr>
            </a:lvl1pPr>
          </a:lstStyle>
          <a:p>
            <a:pPr lvl="0"/>
            <a:r>
              <a:rPr lang="en-GB" noProof="0" dirty="0"/>
              <a:t>Insert image/graph here</a:t>
            </a:r>
          </a:p>
        </p:txBody>
      </p:sp>
    </p:spTree>
    <p:extLst>
      <p:ext uri="{BB962C8B-B14F-4D97-AF65-F5344CB8AC3E}">
        <p14:creationId xmlns:p14="http://schemas.microsoft.com/office/powerpoint/2010/main" val="266417020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Nur Titel">
    <p:spTree>
      <p:nvGrpSpPr>
        <p:cNvPr id="1" name=""/>
        <p:cNvGrpSpPr/>
        <p:nvPr/>
      </p:nvGrpSpPr>
      <p:grpSpPr>
        <a:xfrm>
          <a:off x="0" y="0"/>
          <a:ext cx="0" cy="0"/>
          <a:chOff x="0" y="0"/>
          <a:chExt cx="0" cy="0"/>
        </a:xfrm>
      </p:grpSpPr>
      <p:sp>
        <p:nvSpPr>
          <p:cNvPr id="5" name="Rechteck 4"/>
          <p:cNvSpPr/>
          <p:nvPr userDrawn="1"/>
        </p:nvSpPr>
        <p:spPr bwMode="auto">
          <a:xfrm>
            <a:off x="539752" y="1466850"/>
            <a:ext cx="8156575" cy="4705351"/>
          </a:xfrm>
          <a:prstGeom prst="rect">
            <a:avLst/>
          </a:prstGeom>
          <a:noFill/>
          <a:ln w="0" cap="flat" cmpd="sng" algn="ctr">
            <a:noFill/>
            <a:prstDash val="solid"/>
            <a:round/>
            <a:headEnd type="none" w="sm" len="sm"/>
            <a:tailEnd type="none" w="sm" len="sm"/>
          </a:ln>
          <a:effectLst/>
        </p:spPr>
        <p:txBody>
          <a:bodyPr>
            <a:prstTxWarp prst="textNoShape">
              <a:avLst/>
            </a:prstTxWarp>
          </a:bodyPr>
          <a:lstStyle/>
          <a:p>
            <a:pPr>
              <a:defRPr/>
            </a:pPr>
            <a:endParaRPr lang="de-DE" sz="1350"/>
          </a:p>
        </p:txBody>
      </p:sp>
      <p:sp>
        <p:nvSpPr>
          <p:cNvPr id="2" name="Titel 1"/>
          <p:cNvSpPr>
            <a:spLocks noGrp="1"/>
          </p:cNvSpPr>
          <p:nvPr>
            <p:ph type="title"/>
          </p:nvPr>
        </p:nvSpPr>
        <p:spPr>
          <a:xfrm>
            <a:off x="511177" y="330201"/>
            <a:ext cx="8251825" cy="498475"/>
          </a:xfrm>
        </p:spPr>
        <p:txBody>
          <a:bodyPr lIns="0" tIns="0"/>
          <a:lstStyle/>
          <a:p>
            <a:r>
              <a:rPr lang="de-CH"/>
              <a:t>Mastertitelformat bearbeiten</a:t>
            </a:r>
            <a:endParaRPr lang="de-DE" dirty="0"/>
          </a:p>
        </p:txBody>
      </p:sp>
      <p:sp>
        <p:nvSpPr>
          <p:cNvPr id="4" name="Inhaltsplatzhalter 3"/>
          <p:cNvSpPr>
            <a:spLocks noGrp="1"/>
          </p:cNvSpPr>
          <p:nvPr>
            <p:ph sz="half" idx="2"/>
          </p:nvPr>
        </p:nvSpPr>
        <p:spPr>
          <a:xfrm>
            <a:off x="537633" y="1466849"/>
            <a:ext cx="8150226" cy="4692651"/>
          </a:xfrm>
        </p:spPr>
        <p:txBody>
          <a:bodyPr/>
          <a:lstStyle>
            <a:lvl1pPr>
              <a:buSzPct val="100000"/>
              <a:buFontTx/>
              <a:buNone/>
              <a:defRPr sz="2100"/>
            </a:lvl1pPr>
            <a:lvl2pPr>
              <a:buSzPct val="100000"/>
              <a:buFontTx/>
              <a:buBlip>
                <a:blip r:embed="rId2"/>
              </a:buBlip>
              <a:defRPr sz="1800"/>
            </a:lvl2pPr>
            <a:lvl3pPr>
              <a:buSzPct val="100000"/>
              <a:buFontTx/>
              <a:buBlip>
                <a:blip r:embed="rId2"/>
              </a:buBlip>
              <a:defRPr sz="1500"/>
            </a:lvl3pPr>
            <a:lvl4pPr>
              <a:buSzPct val="100000"/>
              <a:buFontTx/>
              <a:buBlip>
                <a:blip r:embed="rId2"/>
              </a:buBlip>
              <a:defRPr sz="1350"/>
            </a:lvl4pPr>
            <a:lvl5pPr>
              <a:buSzPct val="100000"/>
              <a:buFontTx/>
              <a:buBlip>
                <a:blip r:embed="rId2"/>
              </a:buBlip>
              <a:defRPr sz="1350"/>
            </a:lvl5pPr>
            <a:lvl6pPr>
              <a:defRPr sz="1350"/>
            </a:lvl6pPr>
            <a:lvl7pPr>
              <a:defRPr sz="1350"/>
            </a:lvl7pPr>
            <a:lvl8pPr>
              <a:defRPr sz="1350"/>
            </a:lvl8pPr>
            <a:lvl9pPr>
              <a:defRPr sz="1350"/>
            </a:lvl9pPr>
          </a:lstStyle>
          <a:p>
            <a:pPr lvl="0"/>
            <a:r>
              <a:rPr lang="de-CH" dirty="0"/>
              <a:t>Mastertextformat bearbeiten</a:t>
            </a:r>
          </a:p>
        </p:txBody>
      </p:sp>
      <p:sp>
        <p:nvSpPr>
          <p:cNvPr id="6" name="Foliennummernplatzhalter 5"/>
          <p:cNvSpPr>
            <a:spLocks noGrp="1"/>
          </p:cNvSpPr>
          <p:nvPr>
            <p:ph type="sldNum" sz="quarter" idx="10"/>
          </p:nvPr>
        </p:nvSpPr>
        <p:spPr/>
        <p:txBody>
          <a:bodyPr/>
          <a:lstStyle>
            <a:lvl1pPr>
              <a:defRPr/>
            </a:lvl1pPr>
          </a:lstStyle>
          <a:p>
            <a:pPr>
              <a:defRPr/>
            </a:pPr>
            <a:fld id="{3E192295-A362-4F5A-B0D2-3AA81946BC43}" type="slidenum">
              <a:rPr lang="de-DE"/>
              <a:pPr>
                <a:defRPr/>
              </a:pPr>
              <a:t>‹Nr.›</a:t>
            </a:fld>
            <a:endParaRPr lang="de-DE" dirty="0"/>
          </a:p>
        </p:txBody>
      </p:sp>
    </p:spTree>
    <p:extLst>
      <p:ext uri="{BB962C8B-B14F-4D97-AF65-F5344CB8AC3E}">
        <p14:creationId xmlns:p14="http://schemas.microsoft.com/office/powerpoint/2010/main" val="19517475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B2074F7F-B265-4355-8E51-200F873E6AD3}" type="datetimeFigureOut">
              <a:rPr lang="es-BO" smtClean="0"/>
              <a:t>20/10/2026</a:t>
            </a:fld>
            <a:endParaRPr lang="es-BO"/>
          </a:p>
        </p:txBody>
      </p:sp>
      <p:sp>
        <p:nvSpPr>
          <p:cNvPr id="3" name="Fußzeilenplatzhalter 2"/>
          <p:cNvSpPr>
            <a:spLocks noGrp="1"/>
          </p:cNvSpPr>
          <p:nvPr>
            <p:ph type="ftr" sz="quarter" idx="11"/>
          </p:nvPr>
        </p:nvSpPr>
        <p:spPr/>
        <p:txBody>
          <a:bodyPr/>
          <a:lstStyle/>
          <a:p>
            <a:endParaRPr lang="es-BO"/>
          </a:p>
        </p:txBody>
      </p:sp>
      <p:sp>
        <p:nvSpPr>
          <p:cNvPr id="4" name="Foliennummernplatzhalter 3"/>
          <p:cNvSpPr>
            <a:spLocks noGrp="1"/>
          </p:cNvSpPr>
          <p:nvPr>
            <p:ph type="sldNum" sz="quarter" idx="12"/>
          </p:nvPr>
        </p:nvSpPr>
        <p:spPr/>
        <p:txBody>
          <a:bodyPr/>
          <a:lstStyle/>
          <a:p>
            <a:fld id="{90F05004-5CF1-4F9C-887F-8C6E32D657B6}" type="slidenum">
              <a:rPr lang="es-BO" smtClean="0"/>
              <a:t>‹Nr.›</a:t>
            </a:fld>
            <a:endParaRPr lang="es-BO"/>
          </a:p>
        </p:txBody>
      </p:sp>
    </p:spTree>
    <p:extLst>
      <p:ext uri="{BB962C8B-B14F-4D97-AF65-F5344CB8AC3E}">
        <p14:creationId xmlns:p14="http://schemas.microsoft.com/office/powerpoint/2010/main" val="171436763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143000" y="1122363"/>
            <a:ext cx="6858000" cy="2387600"/>
          </a:xfrm>
        </p:spPr>
        <p:txBody>
          <a:bodyPr anchor="b"/>
          <a:lstStyle>
            <a:lvl1pPr algn="ctr">
              <a:defRPr sz="3375"/>
            </a:lvl1pPr>
          </a:lstStyle>
          <a:p>
            <a:r>
              <a:rPr lang="de-DE"/>
              <a:t>Titelmasterformat durch Klicken bearbeiten</a:t>
            </a:r>
            <a:endParaRPr lang="es-BO"/>
          </a:p>
        </p:txBody>
      </p:sp>
      <p:sp>
        <p:nvSpPr>
          <p:cNvPr id="3" name="Untertitel 2"/>
          <p:cNvSpPr>
            <a:spLocks noGrp="1"/>
          </p:cNvSpPr>
          <p:nvPr>
            <p:ph type="subTitle" idx="1"/>
          </p:nvPr>
        </p:nvSpPr>
        <p:spPr>
          <a:xfrm>
            <a:off x="1143000" y="3602037"/>
            <a:ext cx="6858000" cy="1655763"/>
          </a:xfrm>
        </p:spPr>
        <p:txBody>
          <a:bodyPr/>
          <a:lstStyle>
            <a:lvl1pPr marL="0" indent="0" algn="ctr">
              <a:buNone/>
              <a:defRPr sz="1350"/>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de-DE"/>
              <a:t>Formatvorlage des Untertitelmasters durch Klicken bearbeiten</a:t>
            </a:r>
            <a:endParaRPr lang="es-BO"/>
          </a:p>
        </p:txBody>
      </p:sp>
      <p:sp>
        <p:nvSpPr>
          <p:cNvPr id="4" name="Datumsplatzhalter 3"/>
          <p:cNvSpPr>
            <a:spLocks noGrp="1"/>
          </p:cNvSpPr>
          <p:nvPr>
            <p:ph type="dt" sz="half" idx="10"/>
          </p:nvPr>
        </p:nvSpPr>
        <p:spPr/>
        <p:txBody>
          <a:bodyPr/>
          <a:lstStyle/>
          <a:p>
            <a:fld id="{B2074F7F-B265-4355-8E51-200F873E6AD3}" type="datetimeFigureOut">
              <a:rPr lang="es-BO" smtClean="0"/>
              <a:t>20/10/2026</a:t>
            </a:fld>
            <a:endParaRPr lang="es-BO"/>
          </a:p>
        </p:txBody>
      </p:sp>
      <p:sp>
        <p:nvSpPr>
          <p:cNvPr id="5" name="Fußzeilenplatzhalter 4"/>
          <p:cNvSpPr>
            <a:spLocks noGrp="1"/>
          </p:cNvSpPr>
          <p:nvPr>
            <p:ph type="ftr" sz="quarter" idx="11"/>
          </p:nvPr>
        </p:nvSpPr>
        <p:spPr/>
        <p:txBody>
          <a:bodyPr/>
          <a:lstStyle/>
          <a:p>
            <a:endParaRPr lang="es-BO"/>
          </a:p>
        </p:txBody>
      </p:sp>
      <p:sp>
        <p:nvSpPr>
          <p:cNvPr id="6" name="Foliennummernplatzhalter 5"/>
          <p:cNvSpPr>
            <a:spLocks noGrp="1"/>
          </p:cNvSpPr>
          <p:nvPr>
            <p:ph type="sldNum" sz="quarter" idx="12"/>
          </p:nvPr>
        </p:nvSpPr>
        <p:spPr/>
        <p:txBody>
          <a:bodyPr/>
          <a:lstStyle/>
          <a:p>
            <a:fld id="{90F05004-5CF1-4F9C-887F-8C6E32D657B6}" type="slidenum">
              <a:rPr lang="es-BO" smtClean="0"/>
              <a:t>‹Nr.›</a:t>
            </a:fld>
            <a:endParaRPr lang="es-BO"/>
          </a:p>
        </p:txBody>
      </p:sp>
    </p:spTree>
    <p:extLst>
      <p:ext uri="{BB962C8B-B14F-4D97-AF65-F5344CB8AC3E}">
        <p14:creationId xmlns:p14="http://schemas.microsoft.com/office/powerpoint/2010/main" val="349704974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Title+conten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617727" y="404814"/>
            <a:ext cx="7908549" cy="629700"/>
          </a:xfrm>
        </p:spPr>
        <p:txBody>
          <a:bodyPr/>
          <a:lstStyle>
            <a:lvl1pPr>
              <a:defRPr/>
            </a:lvl1pPr>
          </a:lstStyle>
          <a:p>
            <a:r>
              <a:rPr lang="en-US" noProof="0" dirty="0"/>
              <a:t>Edit title master format by clicking</a:t>
            </a:r>
            <a:endParaRPr lang="en-GB" noProof="0" dirty="0"/>
          </a:p>
        </p:txBody>
      </p:sp>
      <p:sp>
        <p:nvSpPr>
          <p:cNvPr id="3" name="Inhaltsplatzhalter 2"/>
          <p:cNvSpPr>
            <a:spLocks noGrp="1"/>
          </p:cNvSpPr>
          <p:nvPr>
            <p:ph idx="1" hasCustomPrompt="1"/>
          </p:nvPr>
        </p:nvSpPr>
        <p:spPr>
          <a:xfrm>
            <a:off x="611190" y="1638000"/>
            <a:ext cx="7921625" cy="4309944"/>
          </a:xfrm>
        </p:spPr>
        <p:txBody>
          <a:bodyPr/>
          <a:lstStyle>
            <a:lvl1pPr>
              <a:defRPr sz="1650" baseline="0"/>
            </a:lvl1pPr>
            <a:lvl2pPr>
              <a:defRPr sz="1500"/>
            </a:lvl2pPr>
            <a:lvl3pPr>
              <a:defRPr sz="1500"/>
            </a:lvl3pPr>
            <a:lvl4pPr>
              <a:defRPr sz="1350"/>
            </a:lvl4pPr>
            <a:lvl5pPr marL="0" indent="0">
              <a:buFont typeface="Arial" panose="020B0604020202020204" pitchFamily="34" charset="0"/>
              <a:buNone/>
              <a:defRPr sz="1200"/>
            </a:lvl5pPr>
          </a:lstStyle>
          <a:p>
            <a:pPr lvl="0"/>
            <a:r>
              <a:rPr lang="en-GB" noProof="0" dirty="0"/>
              <a:t>First level </a:t>
            </a:r>
          </a:p>
          <a:p>
            <a:pPr lvl="1"/>
            <a:r>
              <a:rPr lang="en-GB" noProof="0" dirty="0"/>
              <a:t>Second level</a:t>
            </a:r>
          </a:p>
          <a:p>
            <a:pPr lvl="2"/>
            <a:r>
              <a:rPr lang="en-GB" noProof="0" dirty="0"/>
              <a:t>Third level</a:t>
            </a:r>
          </a:p>
          <a:p>
            <a:pPr lvl="3"/>
            <a:r>
              <a:rPr lang="en-GB" noProof="0" dirty="0"/>
              <a:t>Fourth level</a:t>
            </a:r>
          </a:p>
        </p:txBody>
      </p:sp>
      <p:sp>
        <p:nvSpPr>
          <p:cNvPr id="11" name="Datumsplatzhalter 4"/>
          <p:cNvSpPr>
            <a:spLocks noGrp="1"/>
          </p:cNvSpPr>
          <p:nvPr>
            <p:ph type="dt" sz="half" idx="2"/>
          </p:nvPr>
        </p:nvSpPr>
        <p:spPr>
          <a:xfrm>
            <a:off x="6011864" y="6219700"/>
            <a:ext cx="1735937" cy="360000"/>
          </a:xfrm>
          <a:prstGeom prst="rect">
            <a:avLst/>
          </a:prstGeom>
        </p:spPr>
        <p:txBody>
          <a:bodyPr vert="horz" lIns="91440" tIns="45720" rIns="91440" bIns="45720" rtlCol="0" anchor="b"/>
          <a:lstStyle>
            <a:lvl1pPr algn="r">
              <a:defRPr sz="900" spc="15" baseline="0">
                <a:solidFill>
                  <a:schemeClr val="tx1"/>
                </a:solidFill>
              </a:defRPr>
            </a:lvl1pPr>
          </a:lstStyle>
          <a:p>
            <a:fld id="{29AF5E0C-915B-4FE3-8BA1-36302552C7A1}" type="datetime4">
              <a:rPr lang="en-GB" noProof="0" smtClean="0"/>
              <a:t>20 October 2026</a:t>
            </a:fld>
            <a:endParaRPr lang="en-GB" noProof="0" dirty="0"/>
          </a:p>
        </p:txBody>
      </p:sp>
      <p:sp>
        <p:nvSpPr>
          <p:cNvPr id="12" name="Foliennummernplatzhalter 5"/>
          <p:cNvSpPr>
            <a:spLocks noGrp="1"/>
          </p:cNvSpPr>
          <p:nvPr>
            <p:ph type="sldNum" sz="quarter" idx="4"/>
          </p:nvPr>
        </p:nvSpPr>
        <p:spPr>
          <a:xfrm>
            <a:off x="7747800" y="6219700"/>
            <a:ext cx="792000" cy="360000"/>
          </a:xfrm>
          <a:prstGeom prst="rect">
            <a:avLst/>
          </a:prstGeom>
        </p:spPr>
        <p:txBody>
          <a:bodyPr vert="horz" lIns="0" tIns="45720" rIns="0" bIns="45720" rtlCol="0" anchor="b"/>
          <a:lstStyle>
            <a:lvl1pPr algn="r">
              <a:defRPr sz="900" spc="15" baseline="0">
                <a:solidFill>
                  <a:schemeClr val="tx1"/>
                </a:solidFill>
              </a:defRPr>
            </a:lvl1pPr>
          </a:lstStyle>
          <a:p>
            <a:fld id="{B295DEAF-E952-4796-AAEE-4201E40CA590}" type="slidenum">
              <a:rPr lang="en-GB" noProof="0" smtClean="0"/>
              <a:pPr/>
              <a:t>‹Nr.›</a:t>
            </a:fld>
            <a:endParaRPr lang="en-GB" noProof="0" dirty="0"/>
          </a:p>
        </p:txBody>
      </p:sp>
      <p:sp>
        <p:nvSpPr>
          <p:cNvPr id="4" name="TextBox 3">
            <a:extLst>
              <a:ext uri="{FF2B5EF4-FFF2-40B4-BE49-F238E27FC236}">
                <a16:creationId xmlns:a16="http://schemas.microsoft.com/office/drawing/2014/main" id="{A95010AC-D2D2-4CB9-8A9C-AB1CFE4DCCD9}"/>
              </a:ext>
            </a:extLst>
          </p:cNvPr>
          <p:cNvSpPr txBox="1"/>
          <p:nvPr userDrawn="1"/>
        </p:nvSpPr>
        <p:spPr>
          <a:xfrm>
            <a:off x="-468056" y="1148975"/>
            <a:ext cx="5220058" cy="369332"/>
          </a:xfrm>
          <a:prstGeom prst="rect">
            <a:avLst/>
          </a:prstGeom>
          <a:noFill/>
        </p:spPr>
        <p:txBody>
          <a:bodyPr wrap="square" rtlCol="0">
            <a:spAutoFit/>
          </a:bodyPr>
          <a:lstStyle/>
          <a:p>
            <a:endParaRPr lang="de-CH" sz="1800" dirty="0"/>
          </a:p>
        </p:txBody>
      </p:sp>
    </p:spTree>
    <p:extLst>
      <p:ext uri="{BB962C8B-B14F-4D97-AF65-F5344CB8AC3E}">
        <p14:creationId xmlns:p14="http://schemas.microsoft.com/office/powerpoint/2010/main" val="71370696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cSld name="FiBL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A92810-4AD9-DB4A-A0C1-1FE4B020DEE8}"/>
              </a:ext>
            </a:extLst>
          </p:cNvPr>
          <p:cNvSpPr>
            <a:spLocks noGrp="1"/>
          </p:cNvSpPr>
          <p:nvPr>
            <p:ph type="title"/>
          </p:nvPr>
        </p:nvSpPr>
        <p:spPr/>
        <p:txBody>
          <a:bodyPr>
            <a:normAutofit/>
          </a:bodyPr>
          <a:lstStyle>
            <a:lvl1pPr>
              <a:defRPr sz="1875" b="1"/>
            </a:lvl1pPr>
          </a:lstStyle>
          <a:p>
            <a:r>
              <a:rPr lang="en-US" dirty="0"/>
              <a:t>Click to edit Master title style</a:t>
            </a:r>
          </a:p>
        </p:txBody>
      </p:sp>
      <p:sp>
        <p:nvSpPr>
          <p:cNvPr id="3" name="Content Placeholder 2">
            <a:extLst>
              <a:ext uri="{FF2B5EF4-FFF2-40B4-BE49-F238E27FC236}">
                <a16:creationId xmlns:a16="http://schemas.microsoft.com/office/drawing/2014/main" id="{034EA6A1-549B-2D4C-93C0-0B27DBC9007C}"/>
              </a:ext>
            </a:extLst>
          </p:cNvPr>
          <p:cNvSpPr>
            <a:spLocks noGrp="1"/>
          </p:cNvSpPr>
          <p:nvPr>
            <p:ph idx="1"/>
          </p:nvPr>
        </p:nvSpPr>
        <p:spPr/>
        <p:txBody>
          <a:bodyPr/>
          <a:lstStyle>
            <a:lvl1pPr>
              <a:defRPr sz="1650"/>
            </a:lvl1pPr>
            <a:lvl2pPr>
              <a:defRPr sz="1650"/>
            </a:lvl2pPr>
            <a:lvl3pPr>
              <a:defRPr sz="1650"/>
            </a:lvl3pPr>
            <a:lvl4pPr>
              <a:defRPr sz="1650"/>
            </a:lvl4pPr>
            <a:lvl5pPr>
              <a:defRPr sz="165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859295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611919" y="410526"/>
            <a:ext cx="7908549" cy="629700"/>
          </a:xfrm>
          <a:prstGeom prst="rect">
            <a:avLst/>
          </a:prstGeom>
        </p:spPr>
        <p:txBody>
          <a:bodyPr vert="horz" lIns="0" tIns="0" rIns="0" bIns="0" rtlCol="0" anchor="t">
            <a:noAutofit/>
          </a:bodyPr>
          <a:lstStyle/>
          <a:p>
            <a:r>
              <a:rPr lang="es-BO" noProof="0" dirty="0" err="1"/>
              <a:t>Titelmasterformat</a:t>
            </a:r>
            <a:r>
              <a:rPr lang="es-BO" noProof="0" dirty="0"/>
              <a:t> </a:t>
            </a:r>
            <a:r>
              <a:rPr lang="es-BO" noProof="0" dirty="0" err="1"/>
              <a:t>durch</a:t>
            </a:r>
            <a:r>
              <a:rPr lang="es-BO" noProof="0" dirty="0"/>
              <a:t> </a:t>
            </a:r>
            <a:r>
              <a:rPr lang="es-BO" noProof="0" dirty="0" err="1"/>
              <a:t>Klicken</a:t>
            </a:r>
            <a:r>
              <a:rPr lang="es-BO" noProof="0" dirty="0"/>
              <a:t> </a:t>
            </a:r>
            <a:r>
              <a:rPr lang="es-BO" noProof="0" dirty="0" err="1"/>
              <a:t>bearbeiten</a:t>
            </a:r>
            <a:endParaRPr lang="es-BO" noProof="0" dirty="0"/>
          </a:p>
        </p:txBody>
      </p:sp>
      <p:sp>
        <p:nvSpPr>
          <p:cNvPr id="3" name="Textplatzhalter 2"/>
          <p:cNvSpPr>
            <a:spLocks noGrp="1"/>
          </p:cNvSpPr>
          <p:nvPr>
            <p:ph type="body" idx="1"/>
          </p:nvPr>
        </p:nvSpPr>
        <p:spPr>
          <a:xfrm>
            <a:off x="612000" y="1638000"/>
            <a:ext cx="7896204" cy="4310363"/>
          </a:xfrm>
          <a:prstGeom prst="rect">
            <a:avLst/>
          </a:prstGeom>
        </p:spPr>
        <p:txBody>
          <a:bodyPr vert="horz" lIns="0" tIns="0" rIns="0" bIns="0" rtlCol="0">
            <a:noAutofit/>
          </a:bodyPr>
          <a:lstStyle/>
          <a:p>
            <a:pPr lvl="0"/>
            <a:r>
              <a:rPr lang="es-BO" noProof="0" dirty="0" err="1"/>
              <a:t>Erste</a:t>
            </a:r>
            <a:r>
              <a:rPr lang="es-BO" noProof="0" dirty="0"/>
              <a:t> </a:t>
            </a:r>
            <a:r>
              <a:rPr lang="es-BO" noProof="0" dirty="0" err="1"/>
              <a:t>Ebene</a:t>
            </a:r>
            <a:endParaRPr lang="es-BO" noProof="0" dirty="0"/>
          </a:p>
          <a:p>
            <a:pPr lvl="1"/>
            <a:r>
              <a:rPr lang="es-BO" noProof="0" dirty="0" err="1"/>
              <a:t>Zweite</a:t>
            </a:r>
            <a:r>
              <a:rPr lang="es-BO" noProof="0" dirty="0"/>
              <a:t> </a:t>
            </a:r>
            <a:r>
              <a:rPr lang="es-BO" noProof="0" dirty="0" err="1"/>
              <a:t>Ebene</a:t>
            </a:r>
            <a:endParaRPr lang="es-BO" noProof="0" dirty="0"/>
          </a:p>
          <a:p>
            <a:pPr lvl="2"/>
            <a:r>
              <a:rPr lang="es-BO" noProof="0" dirty="0" err="1"/>
              <a:t>Dritte</a:t>
            </a:r>
            <a:r>
              <a:rPr lang="es-BO" noProof="0" dirty="0"/>
              <a:t> </a:t>
            </a:r>
            <a:r>
              <a:rPr lang="es-BO" noProof="0" dirty="0" err="1"/>
              <a:t>Ebene</a:t>
            </a:r>
            <a:endParaRPr lang="es-BO" noProof="0" dirty="0"/>
          </a:p>
          <a:p>
            <a:pPr lvl="3"/>
            <a:r>
              <a:rPr lang="es-BO" noProof="0" dirty="0"/>
              <a:t>Vierte </a:t>
            </a:r>
            <a:r>
              <a:rPr lang="es-BO" noProof="0" dirty="0" err="1"/>
              <a:t>Ebene</a:t>
            </a:r>
            <a:endParaRPr lang="es-BO" noProof="0" dirty="0"/>
          </a:p>
          <a:p>
            <a:pPr lvl="4"/>
            <a:r>
              <a:rPr lang="es-BO" noProof="0" dirty="0" err="1"/>
              <a:t>Fünfte</a:t>
            </a:r>
            <a:r>
              <a:rPr lang="es-BO" noProof="0" dirty="0"/>
              <a:t> </a:t>
            </a:r>
            <a:r>
              <a:rPr lang="es-BO" noProof="0" dirty="0" err="1"/>
              <a:t>Ebene</a:t>
            </a:r>
            <a:r>
              <a:rPr lang="es-BO" noProof="0" dirty="0"/>
              <a:t>, </a:t>
            </a:r>
            <a:r>
              <a:rPr lang="es-BO" noProof="0" dirty="0" err="1"/>
              <a:t>z.B</a:t>
            </a:r>
            <a:r>
              <a:rPr lang="es-BO" noProof="0" dirty="0"/>
              <a:t>. </a:t>
            </a:r>
            <a:r>
              <a:rPr lang="es-BO" noProof="0" dirty="0" err="1"/>
              <a:t>Legende</a:t>
            </a:r>
            <a:endParaRPr lang="es-BO" noProof="0" dirty="0"/>
          </a:p>
        </p:txBody>
      </p:sp>
      <p:sp>
        <p:nvSpPr>
          <p:cNvPr id="6" name="Foliennummernplatzhalter 5"/>
          <p:cNvSpPr>
            <a:spLocks noGrp="1"/>
          </p:cNvSpPr>
          <p:nvPr>
            <p:ph type="sldNum" sz="quarter" idx="4"/>
          </p:nvPr>
        </p:nvSpPr>
        <p:spPr>
          <a:xfrm>
            <a:off x="7747800" y="6219700"/>
            <a:ext cx="792000" cy="360000"/>
          </a:xfrm>
          <a:prstGeom prst="rect">
            <a:avLst/>
          </a:prstGeom>
        </p:spPr>
        <p:txBody>
          <a:bodyPr vert="horz" lIns="0" tIns="45720" rIns="0" bIns="45720" rtlCol="0" anchor="b"/>
          <a:lstStyle>
            <a:lvl1pPr algn="r">
              <a:defRPr sz="1200" spc="20" baseline="0">
                <a:solidFill>
                  <a:schemeClr val="tx1"/>
                </a:solidFill>
              </a:defRPr>
            </a:lvl1pPr>
          </a:lstStyle>
          <a:p>
            <a:fld id="{B295DEAF-E952-4796-AAEE-4201E40CA590}" type="slidenum">
              <a:rPr lang="en-GB" noProof="0" smtClean="0"/>
              <a:pPr/>
              <a:t>‹Nr.›</a:t>
            </a:fld>
            <a:endParaRPr lang="en-GB" noProof="0" dirty="0"/>
          </a:p>
        </p:txBody>
      </p:sp>
      <p:sp>
        <p:nvSpPr>
          <p:cNvPr id="4" name="Textfeld 3"/>
          <p:cNvSpPr txBox="1"/>
          <p:nvPr userDrawn="1"/>
        </p:nvSpPr>
        <p:spPr>
          <a:xfrm>
            <a:off x="611919" y="6101734"/>
            <a:ext cx="3775393" cy="595932"/>
          </a:xfrm>
          <a:prstGeom prst="rect">
            <a:avLst/>
          </a:prstGeom>
          <a:noFill/>
        </p:spPr>
        <p:txBody>
          <a:bodyPr wrap="none" rtlCol="0">
            <a:spAutoFit/>
          </a:bodyPr>
          <a:lstStyle/>
          <a:p>
            <a:pPr marL="0" marR="0" lvl="0" indent="0" algn="l" defTabSz="914400" rtl="0" eaLnBrk="1" fontAlgn="auto" latinLnBrk="0" hangingPunct="1">
              <a:lnSpc>
                <a:spcPct val="125000"/>
              </a:lnSpc>
              <a:spcBef>
                <a:spcPts val="0"/>
              </a:spcBef>
              <a:spcAft>
                <a:spcPts val="0"/>
              </a:spcAft>
              <a:buClrTx/>
              <a:buSzTx/>
              <a:buFontTx/>
              <a:buNone/>
              <a:tabLst/>
              <a:defRPr/>
            </a:pPr>
            <a:r>
              <a:rPr lang="es-BO" sz="900" kern="1200" baseline="0" dirty="0">
                <a:solidFill>
                  <a:schemeClr val="tx1"/>
                </a:solidFill>
                <a:latin typeface="+mn-lt"/>
                <a:ea typeface="+mn-ea"/>
                <a:cs typeface="+mn-cs"/>
              </a:rPr>
              <a:t>1 </a:t>
            </a:r>
            <a:r>
              <a:rPr lang="es-BO" sz="900" kern="1200" baseline="0" noProof="0" dirty="0">
                <a:solidFill>
                  <a:schemeClr val="tx1"/>
                </a:solidFill>
                <a:latin typeface="+mn-lt"/>
                <a:ea typeface="+mn-ea"/>
                <a:cs typeface="+mn-cs"/>
              </a:rPr>
              <a:t>Sistemas </a:t>
            </a:r>
            <a:r>
              <a:rPr lang="es-BO" sz="900" baseline="0" noProof="0" dirty="0"/>
              <a:t>agroforestales para el cultivo del cacao</a:t>
            </a:r>
            <a:endParaRPr lang="es-BO" sz="900" noProof="0" dirty="0"/>
          </a:p>
          <a:p>
            <a:pPr>
              <a:lnSpc>
                <a:spcPct val="125000"/>
              </a:lnSpc>
            </a:pPr>
            <a:r>
              <a:rPr lang="es-BO" sz="900" dirty="0"/>
              <a:t>Cacao orgánico en sistemas agroforestales | Material didáctico | Diapositivas</a:t>
            </a:r>
          </a:p>
          <a:p>
            <a:pPr>
              <a:lnSpc>
                <a:spcPct val="125000"/>
              </a:lnSpc>
            </a:pPr>
            <a:r>
              <a:rPr lang="es-BO" sz="900" dirty="0">
                <a:cs typeface="Gill Sans"/>
              </a:rPr>
              <a:t>2026 | FiBL | ECOTOP</a:t>
            </a:r>
          </a:p>
        </p:txBody>
      </p:sp>
    </p:spTree>
    <p:extLst>
      <p:ext uri="{BB962C8B-B14F-4D97-AF65-F5344CB8AC3E}">
        <p14:creationId xmlns:p14="http://schemas.microsoft.com/office/powerpoint/2010/main" val="2270446537"/>
      </p:ext>
    </p:extLst>
  </p:cSld>
  <p:clrMap bg1="lt1" tx1="dk1" bg2="lt2" tx2="dk2" accent1="accent1" accent2="accent2" accent3="accent3" accent4="accent4" accent5="accent5" accent6="accent6" hlink="hlink" folHlink="folHlink"/>
  <p:sldLayoutIdLst>
    <p:sldLayoutId id="2147483649" r:id="rId1"/>
    <p:sldLayoutId id="2147483679" r:id="rId2"/>
    <p:sldLayoutId id="2147483650" r:id="rId3"/>
    <p:sldLayoutId id="2147483663" r:id="rId4"/>
    <p:sldLayoutId id="2147483664" r:id="rId5"/>
    <p:sldLayoutId id="2147483665" r:id="rId6"/>
    <p:sldLayoutId id="2147483666" r:id="rId7"/>
    <p:sldLayoutId id="2147483662" r:id="rId8"/>
    <p:sldLayoutId id="2147483668" r:id="rId9"/>
    <p:sldLayoutId id="2147483669" r:id="rId10"/>
    <p:sldLayoutId id="2147483670" r:id="rId11"/>
    <p:sldLayoutId id="2147483671" r:id="rId12"/>
    <p:sldLayoutId id="2147483667" r:id="rId13"/>
    <p:sldLayoutId id="2147483661" r:id="rId14"/>
    <p:sldLayoutId id="2147483660" r:id="rId15"/>
    <p:sldLayoutId id="2147483654" r:id="rId16"/>
    <p:sldLayoutId id="2147483659" r:id="rId17"/>
    <p:sldLayoutId id="2147483673" r:id="rId18"/>
    <p:sldLayoutId id="2147483675" r:id="rId19"/>
    <p:sldLayoutId id="2147483676" r:id="rId20"/>
    <p:sldLayoutId id="2147483678" r:id="rId21"/>
    <p:sldLayoutId id="2147483680" r:id="rId22"/>
    <p:sldLayoutId id="2147483681" r:id="rId23"/>
    <p:sldLayoutId id="2147483682" r:id="rId24"/>
    <p:sldLayoutId id="2147483683" r:id="rId25"/>
    <p:sldLayoutId id="2147483684" r:id="rId26"/>
    <p:sldLayoutId id="2147483685" r:id="rId27"/>
  </p:sldLayoutIdLst>
  <p:hf hdr="0" ftr="0"/>
  <p:txStyles>
    <p:titleStyle>
      <a:lvl1pPr algn="l" defTabSz="685800" rtl="0" eaLnBrk="1" latinLnBrk="0" hangingPunct="1">
        <a:lnSpc>
          <a:spcPct val="90000"/>
        </a:lnSpc>
        <a:spcBef>
          <a:spcPct val="0"/>
        </a:spcBef>
        <a:buNone/>
        <a:defRPr sz="2400" b="1" kern="1200" spc="0" baseline="0">
          <a:solidFill>
            <a:schemeClr val="tx1"/>
          </a:solidFill>
          <a:latin typeface="+mj-lt"/>
          <a:ea typeface="+mj-ea"/>
          <a:cs typeface="+mj-cs"/>
        </a:defRPr>
      </a:lvl1pPr>
    </p:titleStyle>
    <p:bodyStyle>
      <a:lvl1pPr marL="0" indent="0" algn="l" defTabSz="685800" rtl="0" eaLnBrk="1" latinLnBrk="0" hangingPunct="1">
        <a:lnSpc>
          <a:spcPct val="90000"/>
        </a:lnSpc>
        <a:spcBef>
          <a:spcPts val="750"/>
        </a:spcBef>
        <a:buClr>
          <a:srgbClr val="006C8E"/>
        </a:buClr>
        <a:buFont typeface="Arial" panose="020B0604020202020204" pitchFamily="34" charset="0"/>
        <a:buNone/>
        <a:defRPr sz="2200" b="0" kern="1200" spc="0" baseline="0">
          <a:solidFill>
            <a:schemeClr val="tx1"/>
          </a:solidFill>
          <a:latin typeface="+mn-lt"/>
          <a:ea typeface="+mn-ea"/>
          <a:cs typeface="+mn-cs"/>
        </a:defRPr>
      </a:lvl1pPr>
      <a:lvl2pPr marL="270000" indent="-171450" algn="l" defTabSz="685800" rtl="0" eaLnBrk="1" latinLnBrk="0" hangingPunct="1">
        <a:lnSpc>
          <a:spcPct val="100000"/>
        </a:lnSpc>
        <a:spcBef>
          <a:spcPts val="400"/>
        </a:spcBef>
        <a:buClr>
          <a:srgbClr val="006C8E"/>
        </a:buClr>
        <a:buFont typeface="Arial" panose="020B0604020202020204" pitchFamily="34" charset="0"/>
        <a:buChar char="•"/>
        <a:defRPr sz="2000" strike="noStrike" kern="1200" spc="20" baseline="0">
          <a:solidFill>
            <a:schemeClr val="tx1"/>
          </a:solidFill>
          <a:latin typeface="+mn-lt"/>
          <a:ea typeface="+mn-ea"/>
          <a:cs typeface="+mn-cs"/>
        </a:defRPr>
      </a:lvl2pPr>
      <a:lvl3pPr marL="540000" indent="-171450" algn="l" defTabSz="685800" rtl="0" eaLnBrk="1" latinLnBrk="0" hangingPunct="1">
        <a:lnSpc>
          <a:spcPct val="100000"/>
        </a:lnSpc>
        <a:spcBef>
          <a:spcPts val="400"/>
        </a:spcBef>
        <a:buClr>
          <a:srgbClr val="006C8E"/>
        </a:buClr>
        <a:buFont typeface="Arial" panose="020B0604020202020204" pitchFamily="34" charset="0"/>
        <a:buChar char="•"/>
        <a:defRPr sz="2000" kern="1200" spc="20" baseline="0">
          <a:solidFill>
            <a:schemeClr val="tx1"/>
          </a:solidFill>
          <a:latin typeface="+mn-lt"/>
          <a:ea typeface="+mn-ea"/>
          <a:cs typeface="+mn-cs"/>
        </a:defRPr>
      </a:lvl3pPr>
      <a:lvl4pPr marL="540000" indent="-171450" algn="l" defTabSz="685800" rtl="0" eaLnBrk="1" latinLnBrk="0" hangingPunct="1">
        <a:lnSpc>
          <a:spcPct val="100000"/>
        </a:lnSpc>
        <a:spcBef>
          <a:spcPts val="400"/>
        </a:spcBef>
        <a:buClr>
          <a:srgbClr val="006C8E"/>
        </a:buClr>
        <a:buFont typeface="Symbol" panose="05050102010706020507" pitchFamily="18" charset="2"/>
        <a:buChar char="-"/>
        <a:defRPr sz="1800" kern="1200">
          <a:solidFill>
            <a:schemeClr val="tx1"/>
          </a:solidFill>
          <a:latin typeface="+mn-lt"/>
          <a:ea typeface="+mn-ea"/>
          <a:cs typeface="+mn-cs"/>
        </a:defRPr>
      </a:lvl4pPr>
      <a:lvl5pPr marL="0" indent="0" algn="l" defTabSz="685800" rtl="0" eaLnBrk="1" latinLnBrk="0" hangingPunct="1">
        <a:lnSpc>
          <a:spcPct val="100000"/>
        </a:lnSpc>
        <a:spcBef>
          <a:spcPts val="800"/>
        </a:spcBef>
        <a:buClr>
          <a:srgbClr val="006C8E"/>
        </a:buClr>
        <a:buFont typeface="Arial" panose="020B0604020202020204" pitchFamily="34" charset="0"/>
        <a:buNone/>
        <a:defRPr sz="1600" kern="1200" spc="20" baseline="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de-D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55" userDrawn="1">
          <p15:clr>
            <a:srgbClr val="F26B43"/>
          </p15:clr>
        </p15:guide>
        <p15:guide id="2" pos="385" userDrawn="1">
          <p15:clr>
            <a:srgbClr val="F26B43"/>
          </p15:clr>
        </p15:guide>
        <p15:guide id="3" pos="5375" userDrawn="1">
          <p15:clr>
            <a:srgbClr val="F26B43"/>
          </p15:clr>
        </p15:guide>
        <p15:guide id="4" orient="horz" pos="4088" userDrawn="1">
          <p15:clr>
            <a:srgbClr val="F26B43"/>
          </p15:clr>
        </p15:guide>
        <p15:guide id="5" orient="horz" pos="1026" userDrawn="1">
          <p15:clr>
            <a:srgbClr val="F26B43"/>
          </p15:clr>
        </p15:guide>
        <p15:guide id="7" pos="2823" userDrawn="1">
          <p15:clr>
            <a:srgbClr val="F26B43"/>
          </p15:clr>
        </p15:guide>
        <p15:guide id="8" pos="1973" userDrawn="1">
          <p15:clr>
            <a:srgbClr val="F26B43"/>
          </p15:clr>
        </p15:guide>
        <p15:guide id="9" pos="1123" userDrawn="1">
          <p15:clr>
            <a:srgbClr val="F26B43"/>
          </p15:clr>
        </p15:guide>
        <p15:guide id="10" pos="3674" userDrawn="1">
          <p15:clr>
            <a:srgbClr val="F26B43"/>
          </p15:clr>
        </p15:guide>
        <p15:guide id="11" pos="4524" userDrawn="1">
          <p15:clr>
            <a:srgbClr val="F26B43"/>
          </p15:clr>
        </p15:guide>
        <p15:guide id="13" orient="horz" pos="3747" userDrawn="1">
          <p15:clr>
            <a:srgbClr val="F26B43"/>
          </p15:clr>
        </p15:guide>
        <p15:guide id="14" orient="horz" pos="3067" userDrawn="1">
          <p15:clr>
            <a:srgbClr val="F26B43"/>
          </p15:clr>
        </p15:guide>
        <p15:guide id="15" orient="horz" pos="1706" userDrawn="1">
          <p15:clr>
            <a:srgbClr val="F26B43"/>
          </p15:clr>
        </p15:guide>
        <p15:guide id="16" orient="horz" pos="2387" userDrawn="1">
          <p15:clr>
            <a:srgbClr val="F26B43"/>
          </p15:clr>
        </p15:guide>
        <p15:guide id="17" pos="2937" userDrawn="1">
          <p15:clr>
            <a:srgbClr val="F26B43"/>
          </p15:clr>
        </p15:guide>
        <p15:guide id="19" orient="horz" pos="2614" userDrawn="1">
          <p15:clr>
            <a:srgbClr val="F26B43"/>
          </p15:clr>
        </p15:guide>
        <p15:guide id="20" orient="horz" pos="2727" userDrawn="1">
          <p15:clr>
            <a:srgbClr val="F26B43"/>
          </p15:clr>
        </p15:guide>
        <p15:guide id="21" pos="1236" userDrawn="1">
          <p15:clr>
            <a:srgbClr val="F26B43"/>
          </p15:clr>
        </p15:guide>
        <p15:guide id="22" pos="2086" userDrawn="1">
          <p15:clr>
            <a:srgbClr val="F26B43"/>
          </p15:clr>
        </p15:guide>
        <p15:guide id="23" pos="3787" userDrawn="1">
          <p15:clr>
            <a:srgbClr val="F26B43"/>
          </p15:clr>
        </p15:guide>
        <p15:guide id="24" pos="4637" userDrawn="1">
          <p15:clr>
            <a:srgbClr val="F26B43"/>
          </p15:clr>
        </p15:guide>
        <p15:guide id="25" orient="horz" pos="516"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3.xm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3.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3.xml"/><Relationship Id="rId5" Type="http://schemas.openxmlformats.org/officeDocument/2006/relationships/image" Target="../media/image18.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33.png"/><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2.png"/><Relationship Id="rId1" Type="http://schemas.openxmlformats.org/officeDocument/2006/relationships/slideLayout" Target="../slideLayouts/slideLayout3.xml"/><Relationship Id="rId4" Type="http://schemas.openxmlformats.org/officeDocument/2006/relationships/image" Target="../media/image33.png"/></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35.png"/></Relationships>
</file>

<file path=ppt/slides/_rels/slide2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3.xml"/><Relationship Id="rId5" Type="http://schemas.openxmlformats.org/officeDocument/2006/relationships/image" Target="../media/image39.png"/><Relationship Id="rId4" Type="http://schemas.openxmlformats.org/officeDocument/2006/relationships/image" Target="../media/image38.png"/></Relationships>
</file>

<file path=ppt/slides/_rels/slide25.xml.rels><?xml version="1.0" encoding="UTF-8" standalone="yes"?>
<Relationships xmlns="http://schemas.openxmlformats.org/package/2006/relationships"><Relationship Id="rId3" Type="http://schemas.openxmlformats.org/officeDocument/2006/relationships/image" Target="../media/image41.jpeg"/><Relationship Id="rId7" Type="http://schemas.openxmlformats.org/officeDocument/2006/relationships/image" Target="../media/image45.jpeg"/><Relationship Id="rId2" Type="http://schemas.openxmlformats.org/officeDocument/2006/relationships/image" Target="../media/image40.jpeg"/><Relationship Id="rId1" Type="http://schemas.openxmlformats.org/officeDocument/2006/relationships/slideLayout" Target="../slideLayouts/slideLayout11.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46.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JPG"/><Relationship Id="rId1" Type="http://schemas.openxmlformats.org/officeDocument/2006/relationships/slideLayout" Target="../slideLayouts/slideLayout26.xml"/><Relationship Id="rId4" Type="http://schemas.openxmlformats.org/officeDocument/2006/relationships/image" Target="../media/image4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3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34.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2.jpeg"/><Relationship Id="rId7" Type="http://schemas.openxmlformats.org/officeDocument/2006/relationships/image" Target="../media/image56.png"/><Relationship Id="rId2" Type="http://schemas.openxmlformats.org/officeDocument/2006/relationships/notesSlide" Target="../notesSlides/notesSlide12.xml"/><Relationship Id="rId1" Type="http://schemas.openxmlformats.org/officeDocument/2006/relationships/slideLayout" Target="../slideLayouts/slideLayout27.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jpeg"/></Relationships>
</file>

<file path=ppt/slides/_rels/slide3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59.png"/></Relationships>
</file>

<file path=ppt/slides/_rels/slide3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40.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hyperlink" Target="https://systems-comparison.fibl.org/resources/results-bolivia/training-materials.html" TargetMode="External"/><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hyperlink" Target="https://creativecommons.org/licenses/by-sa/4.0/" TargetMode="External"/><Relationship Id="rId4" Type="http://schemas.openxmlformats.org/officeDocument/2006/relationships/hyperlink" Target="https://orgprints.org/id/eprint/57915/"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5"/>
          <p:cNvSpPr>
            <a:spLocks noGrp="1"/>
          </p:cNvSpPr>
          <p:nvPr>
            <p:ph type="subTitle" idx="1"/>
          </p:nvPr>
        </p:nvSpPr>
        <p:spPr>
          <a:xfrm>
            <a:off x="602926" y="4149009"/>
            <a:ext cx="7920088" cy="720008"/>
          </a:xfrm>
        </p:spPr>
        <p:txBody>
          <a:bodyPr/>
          <a:lstStyle/>
          <a:p>
            <a:r>
              <a:rPr lang="es-BO" sz="2000" noProof="0" dirty="0"/>
              <a:t>D1.10 Sostenibilidad de diferentes sistemas de cultivo -</a:t>
            </a:r>
          </a:p>
          <a:p>
            <a:r>
              <a:rPr lang="es-BO" sz="2000" dirty="0"/>
              <a:t>R</a:t>
            </a:r>
            <a:r>
              <a:rPr lang="es-BO" sz="2000" noProof="0" dirty="0" err="1"/>
              <a:t>esultados</a:t>
            </a:r>
            <a:r>
              <a:rPr lang="es-BO" sz="2000" noProof="0" dirty="0"/>
              <a:t> del ensayo a largo plazo SysCom Bolivia</a:t>
            </a:r>
            <a:endParaRPr lang="es-BO" sz="2000" b="0" noProof="0" dirty="0"/>
          </a:p>
        </p:txBody>
      </p:sp>
    </p:spTree>
    <p:extLst>
      <p:ext uri="{BB962C8B-B14F-4D97-AF65-F5344CB8AC3E}">
        <p14:creationId xmlns:p14="http://schemas.microsoft.com/office/powerpoint/2010/main" val="39281504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Ellipse 15"/>
          <p:cNvSpPr/>
          <p:nvPr/>
        </p:nvSpPr>
        <p:spPr>
          <a:xfrm>
            <a:off x="1486900" y="2154670"/>
            <a:ext cx="1620018" cy="1515433"/>
          </a:xfrm>
          <a:prstGeom prst="ellipse">
            <a:avLst/>
          </a:prstGeom>
          <a:solidFill>
            <a:schemeClr val="accent3">
              <a:lumMod val="75000"/>
              <a:alpha val="69804"/>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s-BO" sz="1600" noProof="0" dirty="0"/>
              <a:t>Social</a:t>
            </a:r>
          </a:p>
        </p:txBody>
      </p:sp>
      <p:sp>
        <p:nvSpPr>
          <p:cNvPr id="2" name="Titel 1"/>
          <p:cNvSpPr>
            <a:spLocks noGrp="1"/>
          </p:cNvSpPr>
          <p:nvPr>
            <p:ph type="title"/>
          </p:nvPr>
        </p:nvSpPr>
        <p:spPr/>
        <p:txBody>
          <a:bodyPr/>
          <a:lstStyle/>
          <a:p>
            <a:r>
              <a:rPr lang="es-BO" noProof="0" dirty="0"/>
              <a:t>Sostenibilidad</a:t>
            </a:r>
            <a:br>
              <a:rPr lang="es-BO" noProof="0" dirty="0"/>
            </a:br>
            <a:endParaRPr lang="es-BO" noProof="0" dirty="0"/>
          </a:p>
        </p:txBody>
      </p:sp>
      <p:sp>
        <p:nvSpPr>
          <p:cNvPr id="5" name="Foliennummernplatzhalter 4"/>
          <p:cNvSpPr>
            <a:spLocks noGrp="1"/>
          </p:cNvSpPr>
          <p:nvPr>
            <p:ph type="sldNum" sz="quarter" idx="4"/>
          </p:nvPr>
        </p:nvSpPr>
        <p:spPr/>
        <p:txBody>
          <a:bodyPr/>
          <a:lstStyle/>
          <a:p>
            <a:fld id="{B295DEAF-E952-4796-AAEE-4201E40CA590}" type="slidenum">
              <a:rPr lang="es-BO" noProof="0" smtClean="0"/>
              <a:pPr/>
              <a:t>2</a:t>
            </a:fld>
            <a:endParaRPr lang="es-BO" noProof="0" dirty="0"/>
          </a:p>
        </p:txBody>
      </p:sp>
      <p:sp>
        <p:nvSpPr>
          <p:cNvPr id="7" name="Inhaltsplatzhalter 2"/>
          <p:cNvSpPr txBox="1">
            <a:spLocks/>
          </p:cNvSpPr>
          <p:nvPr/>
        </p:nvSpPr>
        <p:spPr>
          <a:xfrm>
            <a:off x="570458" y="974570"/>
            <a:ext cx="7921625" cy="805843"/>
          </a:xfrm>
          <a:prstGeom prst="rect">
            <a:avLst/>
          </a:prstGeom>
          <a:solidFill>
            <a:schemeClr val="accent5">
              <a:lumMod val="40000"/>
              <a:lumOff val="60000"/>
            </a:schemeClr>
          </a:solidFill>
        </p:spPr>
        <p:txBody>
          <a:bodyPr vert="horz" lIns="72000" tIns="36000" rIns="72000" bIns="72000" rtlCol="0">
            <a:noAutofit/>
          </a:bodyPr>
          <a:lstStyle>
            <a:lvl1pPr marL="0" indent="0" algn="l" defTabSz="685800" rtl="0" eaLnBrk="1" latinLnBrk="0" hangingPunct="1">
              <a:lnSpc>
                <a:spcPct val="90000"/>
              </a:lnSpc>
              <a:spcBef>
                <a:spcPts val="750"/>
              </a:spcBef>
              <a:buClr>
                <a:srgbClr val="006C8E"/>
              </a:buClr>
              <a:buFont typeface="Arial" panose="020B0604020202020204" pitchFamily="34" charset="0"/>
              <a:buNone/>
              <a:defRPr sz="2200" b="0" kern="1200" spc="0" baseline="0">
                <a:solidFill>
                  <a:schemeClr val="tx1"/>
                </a:solidFill>
                <a:latin typeface="+mn-lt"/>
                <a:ea typeface="+mn-ea"/>
                <a:cs typeface="+mn-cs"/>
              </a:defRPr>
            </a:lvl1pPr>
            <a:lvl2pPr marL="270000" indent="-171450" algn="l" defTabSz="685800" rtl="0" eaLnBrk="1" latinLnBrk="0" hangingPunct="1">
              <a:lnSpc>
                <a:spcPct val="100000"/>
              </a:lnSpc>
              <a:spcBef>
                <a:spcPts val="400"/>
              </a:spcBef>
              <a:buClr>
                <a:srgbClr val="006C8E"/>
              </a:buClr>
              <a:buFont typeface="Arial" panose="020B0604020202020204" pitchFamily="34" charset="0"/>
              <a:buChar char="•"/>
              <a:defRPr sz="2000" kern="1200" spc="20" baseline="0">
                <a:solidFill>
                  <a:schemeClr val="tx1"/>
                </a:solidFill>
                <a:latin typeface="+mn-lt"/>
                <a:ea typeface="+mn-ea"/>
                <a:cs typeface="+mn-cs"/>
              </a:defRPr>
            </a:lvl2pPr>
            <a:lvl3pPr marL="540000" indent="-171450" algn="l" defTabSz="685800" rtl="0" eaLnBrk="1" latinLnBrk="0" hangingPunct="1">
              <a:lnSpc>
                <a:spcPct val="100000"/>
              </a:lnSpc>
              <a:spcBef>
                <a:spcPts val="400"/>
              </a:spcBef>
              <a:buClr>
                <a:srgbClr val="006C8E"/>
              </a:buClr>
              <a:buFont typeface="Arial" panose="020B0604020202020204" pitchFamily="34" charset="0"/>
              <a:buChar char="•"/>
              <a:defRPr sz="2000" kern="1200" spc="20" baseline="0">
                <a:solidFill>
                  <a:schemeClr val="tx1"/>
                </a:solidFill>
                <a:latin typeface="+mn-lt"/>
                <a:ea typeface="+mn-ea"/>
                <a:cs typeface="+mn-cs"/>
              </a:defRPr>
            </a:lvl3pPr>
            <a:lvl4pPr marL="540000" indent="-171450" algn="l" defTabSz="685800" rtl="0" eaLnBrk="1" latinLnBrk="0" hangingPunct="1">
              <a:lnSpc>
                <a:spcPct val="100000"/>
              </a:lnSpc>
              <a:spcBef>
                <a:spcPts val="400"/>
              </a:spcBef>
              <a:buClr>
                <a:srgbClr val="006C8E"/>
              </a:buClr>
              <a:buFont typeface="Symbol" panose="05050102010706020507" pitchFamily="18" charset="2"/>
              <a:buChar char="-"/>
              <a:defRPr sz="1800" kern="1200">
                <a:solidFill>
                  <a:schemeClr val="tx1"/>
                </a:solidFill>
                <a:latin typeface="+mn-lt"/>
                <a:ea typeface="+mn-ea"/>
                <a:cs typeface="+mn-cs"/>
              </a:defRPr>
            </a:lvl4pPr>
            <a:lvl5pPr marL="0" indent="0" algn="l" defTabSz="685800" rtl="0" eaLnBrk="1" latinLnBrk="0" hangingPunct="1">
              <a:lnSpc>
                <a:spcPct val="100000"/>
              </a:lnSpc>
              <a:spcBef>
                <a:spcPts val="800"/>
              </a:spcBef>
              <a:buClr>
                <a:srgbClr val="006C8E"/>
              </a:buClr>
              <a:buFont typeface="Arial" panose="020B0604020202020204" pitchFamily="34" charset="0"/>
              <a:buNone/>
              <a:defRPr sz="1600" kern="1200" spc="20" baseline="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s-BO" sz="1800" b="1" noProof="0" dirty="0"/>
              <a:t>Sostenibilidad</a:t>
            </a:r>
            <a:r>
              <a:rPr lang="es-BO" sz="1800" noProof="0" dirty="0"/>
              <a:t> es la satisfacción de las necesidades actuales sin comprometer la capacidad para las generaciones futuras de satisfacer las suyas. Se utiliza un concepto que divide entre la sostenibilidad ambiental, social y económica.</a:t>
            </a:r>
          </a:p>
        </p:txBody>
      </p:sp>
      <p:sp>
        <p:nvSpPr>
          <p:cNvPr id="13" name="Ellipse 12"/>
          <p:cNvSpPr/>
          <p:nvPr/>
        </p:nvSpPr>
        <p:spPr>
          <a:xfrm>
            <a:off x="2135840" y="3159329"/>
            <a:ext cx="1620018" cy="1515433"/>
          </a:xfrm>
          <a:prstGeom prst="ellipse">
            <a:avLst/>
          </a:prstGeom>
          <a:solidFill>
            <a:schemeClr val="accent2">
              <a:lumMod val="75000"/>
              <a:alpha val="69804"/>
            </a:schemeClr>
          </a:solidFill>
          <a:ln>
            <a:solidFill>
              <a:schemeClr val="accent5">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s-BO" sz="1600" noProof="0" dirty="0"/>
              <a:t>Económica</a:t>
            </a:r>
          </a:p>
        </p:txBody>
      </p:sp>
      <p:sp>
        <p:nvSpPr>
          <p:cNvPr id="17" name="Ellipse 16"/>
          <p:cNvSpPr/>
          <p:nvPr/>
        </p:nvSpPr>
        <p:spPr>
          <a:xfrm>
            <a:off x="888244" y="3159329"/>
            <a:ext cx="1620018" cy="1515433"/>
          </a:xfrm>
          <a:prstGeom prst="ellipse">
            <a:avLst/>
          </a:prstGeom>
          <a:solidFill>
            <a:schemeClr val="accent1">
              <a:lumMod val="60000"/>
              <a:lumOff val="40000"/>
              <a:alpha val="69804"/>
            </a:schemeClr>
          </a:solidFill>
          <a:ln>
            <a:solidFill>
              <a:schemeClr val="accent1">
                <a:lumMod val="60000"/>
                <a:lumOff val="4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s-BO" sz="1600" noProof="0" dirty="0"/>
              <a:t>Ambiental</a:t>
            </a:r>
          </a:p>
        </p:txBody>
      </p:sp>
      <p:sp>
        <p:nvSpPr>
          <p:cNvPr id="21" name="Ellipse 20"/>
          <p:cNvSpPr/>
          <p:nvPr/>
        </p:nvSpPr>
        <p:spPr>
          <a:xfrm>
            <a:off x="4932005" y="1898983"/>
            <a:ext cx="3286799" cy="3110144"/>
          </a:xfrm>
          <a:prstGeom prst="ellipse">
            <a:avLst/>
          </a:prstGeom>
          <a:solidFill>
            <a:schemeClr val="accent1">
              <a:lumMod val="60000"/>
              <a:lumOff val="40000"/>
              <a:alpha val="69804"/>
            </a:schemeClr>
          </a:solidFill>
          <a:ln>
            <a:solidFill>
              <a:schemeClr val="accent1">
                <a:lumMod val="60000"/>
                <a:lumOff val="4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t"/>
          <a:lstStyle/>
          <a:p>
            <a:pPr algn="ctr"/>
            <a:r>
              <a:rPr lang="es-BO" sz="1600" noProof="0" dirty="0"/>
              <a:t>Ambiental</a:t>
            </a:r>
          </a:p>
        </p:txBody>
      </p:sp>
      <p:sp>
        <p:nvSpPr>
          <p:cNvPr id="22" name="Ellipse 21"/>
          <p:cNvSpPr/>
          <p:nvPr/>
        </p:nvSpPr>
        <p:spPr>
          <a:xfrm>
            <a:off x="5449866" y="2696494"/>
            <a:ext cx="2297934" cy="2244232"/>
          </a:xfrm>
          <a:prstGeom prst="ellipse">
            <a:avLst/>
          </a:prstGeom>
          <a:solidFill>
            <a:schemeClr val="accent3">
              <a:lumMod val="75000"/>
              <a:alpha val="69804"/>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t"/>
          <a:lstStyle/>
          <a:p>
            <a:pPr algn="ctr"/>
            <a:r>
              <a:rPr lang="es-BO" sz="1600" noProof="0" dirty="0"/>
              <a:t>Social</a:t>
            </a:r>
          </a:p>
        </p:txBody>
      </p:sp>
      <p:sp>
        <p:nvSpPr>
          <p:cNvPr id="23" name="Ellipse 22"/>
          <p:cNvSpPr/>
          <p:nvPr/>
        </p:nvSpPr>
        <p:spPr>
          <a:xfrm>
            <a:off x="5751343" y="3432820"/>
            <a:ext cx="1582835" cy="1451163"/>
          </a:xfrm>
          <a:prstGeom prst="ellipse">
            <a:avLst/>
          </a:prstGeom>
          <a:solidFill>
            <a:schemeClr val="accent2">
              <a:lumMod val="75000"/>
              <a:alpha val="69804"/>
            </a:schemeClr>
          </a:solidFill>
          <a:ln>
            <a:solidFill>
              <a:schemeClr val="accent5">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s-BO" sz="1600" noProof="0" dirty="0"/>
              <a:t>Económica</a:t>
            </a:r>
          </a:p>
        </p:txBody>
      </p:sp>
      <p:sp>
        <p:nvSpPr>
          <p:cNvPr id="24" name="Textfeld 23"/>
          <p:cNvSpPr txBox="1"/>
          <p:nvPr/>
        </p:nvSpPr>
        <p:spPr>
          <a:xfrm>
            <a:off x="569444" y="5049018"/>
            <a:ext cx="4347762" cy="954107"/>
          </a:xfrm>
          <a:prstGeom prst="rect">
            <a:avLst/>
          </a:prstGeom>
          <a:noFill/>
        </p:spPr>
        <p:txBody>
          <a:bodyPr wrap="square" rtlCol="0">
            <a:spAutoFit/>
          </a:bodyPr>
          <a:lstStyle/>
          <a:p>
            <a:r>
              <a:rPr lang="es-BO" sz="1400" noProof="0" dirty="0"/>
              <a:t>Visión común: las tres partes tienen que lograrse de igual manera – esta visión a veces se usa mal, compensando la falta de sostenibilidad en una parte (social, ambiental) con la sostenibilidad económica, por ejemplo en empresas.</a:t>
            </a:r>
          </a:p>
        </p:txBody>
      </p:sp>
      <p:sp>
        <p:nvSpPr>
          <p:cNvPr id="25" name="Textfeld 24"/>
          <p:cNvSpPr txBox="1"/>
          <p:nvPr/>
        </p:nvSpPr>
        <p:spPr>
          <a:xfrm>
            <a:off x="5141724" y="5049018"/>
            <a:ext cx="3330037" cy="954107"/>
          </a:xfrm>
          <a:prstGeom prst="rect">
            <a:avLst/>
          </a:prstGeom>
          <a:noFill/>
        </p:spPr>
        <p:txBody>
          <a:bodyPr wrap="square" rtlCol="0">
            <a:spAutoFit/>
          </a:bodyPr>
          <a:lstStyle/>
          <a:p>
            <a:r>
              <a:rPr lang="es-BO" sz="1400" noProof="0" dirty="0"/>
              <a:t>Visión alternativa: El medio ambiente pone límites al desarrollo de una sociedad, y esta misma es la base para la economía – esta visión es más holística.</a:t>
            </a:r>
          </a:p>
        </p:txBody>
      </p:sp>
    </p:spTree>
    <p:extLst>
      <p:ext uri="{BB962C8B-B14F-4D97-AF65-F5344CB8AC3E}">
        <p14:creationId xmlns:p14="http://schemas.microsoft.com/office/powerpoint/2010/main" val="30076863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s-BO" noProof="0" dirty="0"/>
              <a:t>Regeneración vs. sostenibilidad – ej. fertilidad del suelo</a:t>
            </a:r>
          </a:p>
        </p:txBody>
      </p:sp>
      <p:sp>
        <p:nvSpPr>
          <p:cNvPr id="3" name="Inhaltsplatzhalter 2"/>
          <p:cNvSpPr>
            <a:spLocks noGrp="1"/>
          </p:cNvSpPr>
          <p:nvPr>
            <p:ph idx="1"/>
          </p:nvPr>
        </p:nvSpPr>
        <p:spPr/>
        <p:txBody>
          <a:bodyPr/>
          <a:lstStyle/>
          <a:p>
            <a:r>
              <a:rPr lang="es-BO" sz="2000" b="1" noProof="0" dirty="0"/>
              <a:t>Sostenibilidad</a:t>
            </a:r>
            <a:r>
              <a:rPr lang="es-BO" sz="2000" noProof="0" dirty="0"/>
              <a:t> significaría de mantener el estado como esta actualmente a mas largo tiempo, entonces en el caso del suelo sería mantenerlo en el estado que tiene, no exportar mas de los que se aporta en nutrientes y tratar de mantener el nivel de humus.</a:t>
            </a:r>
          </a:p>
          <a:p>
            <a:r>
              <a:rPr lang="es-BO" sz="2000" b="1" noProof="0" dirty="0"/>
              <a:t>Regeneración</a:t>
            </a:r>
            <a:r>
              <a:rPr lang="es-BO" sz="2000" noProof="0" dirty="0"/>
              <a:t> significa, de reconocer que hubo ya una degradación de suelo en el pasado y regenerar un suelo degradado, lo vuelve de nuevo más fértil. Por ejemplo podemos utilizar la agroforestería para regenerar pastizales y volverles bosques productivos.</a:t>
            </a:r>
          </a:p>
        </p:txBody>
      </p:sp>
      <p:sp>
        <p:nvSpPr>
          <p:cNvPr id="5" name="Foliennummernplatzhalter 4"/>
          <p:cNvSpPr>
            <a:spLocks noGrp="1"/>
          </p:cNvSpPr>
          <p:nvPr>
            <p:ph type="sldNum" sz="quarter" idx="4"/>
          </p:nvPr>
        </p:nvSpPr>
        <p:spPr/>
        <p:txBody>
          <a:bodyPr/>
          <a:lstStyle/>
          <a:p>
            <a:fld id="{B295DEAF-E952-4796-AAEE-4201E40CA590}" type="slidenum">
              <a:rPr lang="es-BO" noProof="0" smtClean="0"/>
              <a:pPr/>
              <a:t>3</a:t>
            </a:fld>
            <a:endParaRPr lang="es-BO" noProof="0" dirty="0"/>
          </a:p>
        </p:txBody>
      </p:sp>
      <p:sp>
        <p:nvSpPr>
          <p:cNvPr id="6" name="Inhaltsplatzhalter 2"/>
          <p:cNvSpPr txBox="1">
            <a:spLocks/>
          </p:cNvSpPr>
          <p:nvPr/>
        </p:nvSpPr>
        <p:spPr>
          <a:xfrm>
            <a:off x="590018" y="4791022"/>
            <a:ext cx="7921625" cy="663053"/>
          </a:xfrm>
          <a:prstGeom prst="rect">
            <a:avLst/>
          </a:prstGeom>
          <a:solidFill>
            <a:schemeClr val="accent5">
              <a:lumMod val="40000"/>
              <a:lumOff val="60000"/>
            </a:schemeClr>
          </a:solidFill>
        </p:spPr>
        <p:txBody>
          <a:bodyPr vert="horz" lIns="72000" tIns="36000" rIns="72000" bIns="72000" rtlCol="0">
            <a:spAutoFit/>
          </a:bodyPr>
          <a:lstStyle>
            <a:lvl1pPr marL="0" indent="0" algn="l" defTabSz="685800" rtl="0" eaLnBrk="1" latinLnBrk="0" hangingPunct="1">
              <a:lnSpc>
                <a:spcPct val="90000"/>
              </a:lnSpc>
              <a:spcBef>
                <a:spcPts val="750"/>
              </a:spcBef>
              <a:buClr>
                <a:srgbClr val="006C8E"/>
              </a:buClr>
              <a:buFont typeface="Arial" panose="020B0604020202020204" pitchFamily="34" charset="0"/>
              <a:buNone/>
              <a:defRPr sz="2200" b="0" kern="1200" spc="0" baseline="0">
                <a:solidFill>
                  <a:schemeClr val="tx1"/>
                </a:solidFill>
                <a:latin typeface="+mn-lt"/>
                <a:ea typeface="+mn-ea"/>
                <a:cs typeface="+mn-cs"/>
              </a:defRPr>
            </a:lvl1pPr>
            <a:lvl2pPr marL="270000" indent="-171450" algn="l" defTabSz="685800" rtl="0" eaLnBrk="1" latinLnBrk="0" hangingPunct="1">
              <a:lnSpc>
                <a:spcPct val="100000"/>
              </a:lnSpc>
              <a:spcBef>
                <a:spcPts val="400"/>
              </a:spcBef>
              <a:buClr>
                <a:srgbClr val="006C8E"/>
              </a:buClr>
              <a:buFont typeface="Arial" panose="020B0604020202020204" pitchFamily="34" charset="0"/>
              <a:buChar char="•"/>
              <a:defRPr sz="2000" kern="1200" spc="20" baseline="0">
                <a:solidFill>
                  <a:schemeClr val="tx1"/>
                </a:solidFill>
                <a:latin typeface="+mn-lt"/>
                <a:ea typeface="+mn-ea"/>
                <a:cs typeface="+mn-cs"/>
              </a:defRPr>
            </a:lvl2pPr>
            <a:lvl3pPr marL="540000" indent="-171450" algn="l" defTabSz="685800" rtl="0" eaLnBrk="1" latinLnBrk="0" hangingPunct="1">
              <a:lnSpc>
                <a:spcPct val="100000"/>
              </a:lnSpc>
              <a:spcBef>
                <a:spcPts val="400"/>
              </a:spcBef>
              <a:buClr>
                <a:srgbClr val="006C8E"/>
              </a:buClr>
              <a:buFont typeface="Arial" panose="020B0604020202020204" pitchFamily="34" charset="0"/>
              <a:buChar char="•"/>
              <a:defRPr sz="2000" kern="1200" spc="20" baseline="0">
                <a:solidFill>
                  <a:schemeClr val="tx1"/>
                </a:solidFill>
                <a:latin typeface="+mn-lt"/>
                <a:ea typeface="+mn-ea"/>
                <a:cs typeface="+mn-cs"/>
              </a:defRPr>
            </a:lvl3pPr>
            <a:lvl4pPr marL="540000" indent="-171450" algn="l" defTabSz="685800" rtl="0" eaLnBrk="1" latinLnBrk="0" hangingPunct="1">
              <a:lnSpc>
                <a:spcPct val="100000"/>
              </a:lnSpc>
              <a:spcBef>
                <a:spcPts val="400"/>
              </a:spcBef>
              <a:buClr>
                <a:srgbClr val="006C8E"/>
              </a:buClr>
              <a:buFont typeface="Symbol" panose="05050102010706020507" pitchFamily="18" charset="2"/>
              <a:buChar char="-"/>
              <a:defRPr sz="1800" kern="1200">
                <a:solidFill>
                  <a:schemeClr val="tx1"/>
                </a:solidFill>
                <a:latin typeface="+mn-lt"/>
                <a:ea typeface="+mn-ea"/>
                <a:cs typeface="+mn-cs"/>
              </a:defRPr>
            </a:lvl4pPr>
            <a:lvl5pPr marL="0" indent="0" algn="l" defTabSz="685800" rtl="0" eaLnBrk="1" latinLnBrk="0" hangingPunct="1">
              <a:lnSpc>
                <a:spcPct val="100000"/>
              </a:lnSpc>
              <a:spcBef>
                <a:spcPts val="800"/>
              </a:spcBef>
              <a:buClr>
                <a:srgbClr val="006C8E"/>
              </a:buClr>
              <a:buFont typeface="Arial" panose="020B0604020202020204" pitchFamily="34" charset="0"/>
              <a:buNone/>
              <a:defRPr sz="1600" kern="1200" spc="20" baseline="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s-BO" sz="2000" b="1" noProof="0" dirty="0"/>
              <a:t>Regeneración</a:t>
            </a:r>
            <a:r>
              <a:rPr lang="es-BO" sz="2000" noProof="0" dirty="0"/>
              <a:t>: Restablecer una función de un (agro-)ecosistema, que se asume de haber existido en el pasado.</a:t>
            </a:r>
          </a:p>
        </p:txBody>
      </p:sp>
    </p:spTree>
    <p:extLst>
      <p:ext uri="{BB962C8B-B14F-4D97-AF65-F5344CB8AC3E}">
        <p14:creationId xmlns:p14="http://schemas.microsoft.com/office/powerpoint/2010/main" val="6056120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s-BO" noProof="0" dirty="0"/>
              <a:t>Resiliencia y capacidad adaptiva</a:t>
            </a:r>
          </a:p>
        </p:txBody>
      </p:sp>
      <p:sp>
        <p:nvSpPr>
          <p:cNvPr id="5" name="Foliennummernplatzhalter 4"/>
          <p:cNvSpPr>
            <a:spLocks noGrp="1"/>
          </p:cNvSpPr>
          <p:nvPr>
            <p:ph type="sldNum" sz="quarter" idx="4"/>
          </p:nvPr>
        </p:nvSpPr>
        <p:spPr/>
        <p:txBody>
          <a:bodyPr/>
          <a:lstStyle/>
          <a:p>
            <a:fld id="{B295DEAF-E952-4796-AAEE-4201E40CA590}" type="slidenum">
              <a:rPr lang="es-BO" noProof="0" smtClean="0"/>
              <a:pPr/>
              <a:t>4</a:t>
            </a:fld>
            <a:endParaRPr lang="es-BO" noProof="0" dirty="0"/>
          </a:p>
        </p:txBody>
      </p:sp>
      <p:sp>
        <p:nvSpPr>
          <p:cNvPr id="6" name="Inhaltsplatzhalter 2"/>
          <p:cNvSpPr txBox="1">
            <a:spLocks/>
          </p:cNvSpPr>
          <p:nvPr/>
        </p:nvSpPr>
        <p:spPr>
          <a:xfrm>
            <a:off x="628351" y="1527732"/>
            <a:ext cx="7921625" cy="1327850"/>
          </a:xfrm>
          <a:prstGeom prst="rect">
            <a:avLst/>
          </a:prstGeom>
          <a:solidFill>
            <a:schemeClr val="accent5">
              <a:lumMod val="40000"/>
              <a:lumOff val="60000"/>
            </a:schemeClr>
          </a:solidFill>
        </p:spPr>
        <p:txBody>
          <a:bodyPr vert="horz" lIns="72000" tIns="36000" rIns="72000" bIns="72000" rtlCol="0">
            <a:spAutoFit/>
          </a:bodyPr>
          <a:lstStyle>
            <a:lvl1pPr marL="0" indent="0" algn="l" defTabSz="685800" rtl="0" eaLnBrk="1" latinLnBrk="0" hangingPunct="1">
              <a:lnSpc>
                <a:spcPct val="90000"/>
              </a:lnSpc>
              <a:spcBef>
                <a:spcPts val="750"/>
              </a:spcBef>
              <a:buClr>
                <a:srgbClr val="006C8E"/>
              </a:buClr>
              <a:buFont typeface="Arial" panose="020B0604020202020204" pitchFamily="34" charset="0"/>
              <a:buNone/>
              <a:defRPr sz="2200" b="0" kern="1200" spc="0" baseline="0">
                <a:solidFill>
                  <a:schemeClr val="tx1"/>
                </a:solidFill>
                <a:latin typeface="+mn-lt"/>
                <a:ea typeface="+mn-ea"/>
                <a:cs typeface="+mn-cs"/>
              </a:defRPr>
            </a:lvl1pPr>
            <a:lvl2pPr marL="270000" indent="-171450" algn="l" defTabSz="685800" rtl="0" eaLnBrk="1" latinLnBrk="0" hangingPunct="1">
              <a:lnSpc>
                <a:spcPct val="100000"/>
              </a:lnSpc>
              <a:spcBef>
                <a:spcPts val="400"/>
              </a:spcBef>
              <a:buClr>
                <a:srgbClr val="006C8E"/>
              </a:buClr>
              <a:buFont typeface="Arial" panose="020B0604020202020204" pitchFamily="34" charset="0"/>
              <a:buChar char="•"/>
              <a:defRPr sz="2000" kern="1200" spc="20" baseline="0">
                <a:solidFill>
                  <a:schemeClr val="tx1"/>
                </a:solidFill>
                <a:latin typeface="+mn-lt"/>
                <a:ea typeface="+mn-ea"/>
                <a:cs typeface="+mn-cs"/>
              </a:defRPr>
            </a:lvl2pPr>
            <a:lvl3pPr marL="540000" indent="-171450" algn="l" defTabSz="685800" rtl="0" eaLnBrk="1" latinLnBrk="0" hangingPunct="1">
              <a:lnSpc>
                <a:spcPct val="100000"/>
              </a:lnSpc>
              <a:spcBef>
                <a:spcPts val="400"/>
              </a:spcBef>
              <a:buClr>
                <a:srgbClr val="006C8E"/>
              </a:buClr>
              <a:buFont typeface="Arial" panose="020B0604020202020204" pitchFamily="34" charset="0"/>
              <a:buChar char="•"/>
              <a:defRPr sz="2000" kern="1200" spc="20" baseline="0">
                <a:solidFill>
                  <a:schemeClr val="tx1"/>
                </a:solidFill>
                <a:latin typeface="+mn-lt"/>
                <a:ea typeface="+mn-ea"/>
                <a:cs typeface="+mn-cs"/>
              </a:defRPr>
            </a:lvl3pPr>
            <a:lvl4pPr marL="540000" indent="-171450" algn="l" defTabSz="685800" rtl="0" eaLnBrk="1" latinLnBrk="0" hangingPunct="1">
              <a:lnSpc>
                <a:spcPct val="100000"/>
              </a:lnSpc>
              <a:spcBef>
                <a:spcPts val="400"/>
              </a:spcBef>
              <a:buClr>
                <a:srgbClr val="006C8E"/>
              </a:buClr>
              <a:buFont typeface="Symbol" panose="05050102010706020507" pitchFamily="18" charset="2"/>
              <a:buChar char="-"/>
              <a:defRPr sz="1800" kern="1200">
                <a:solidFill>
                  <a:schemeClr val="tx1"/>
                </a:solidFill>
                <a:latin typeface="+mn-lt"/>
                <a:ea typeface="+mn-ea"/>
                <a:cs typeface="+mn-cs"/>
              </a:defRPr>
            </a:lvl4pPr>
            <a:lvl5pPr marL="0" indent="0" algn="l" defTabSz="685800" rtl="0" eaLnBrk="1" latinLnBrk="0" hangingPunct="1">
              <a:lnSpc>
                <a:spcPct val="100000"/>
              </a:lnSpc>
              <a:spcBef>
                <a:spcPts val="800"/>
              </a:spcBef>
              <a:buClr>
                <a:srgbClr val="006C8E"/>
              </a:buClr>
              <a:buFont typeface="Arial" panose="020B0604020202020204" pitchFamily="34" charset="0"/>
              <a:buNone/>
              <a:defRPr sz="1600" kern="1200" spc="20" baseline="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s-BO" b="1" noProof="0" dirty="0"/>
              <a:t>Resiliencia</a:t>
            </a:r>
            <a:r>
              <a:rPr lang="es-BO" noProof="0" dirty="0"/>
              <a:t> es la capacidad de un sistema p.ej. Ecosistema o p.ej. comunidad de volver al </a:t>
            </a:r>
            <a:r>
              <a:rPr lang="es-BO" b="1" i="1" noProof="0" dirty="0"/>
              <a:t>estado original</a:t>
            </a:r>
            <a:r>
              <a:rPr lang="es-BO" i="1" noProof="0" dirty="0"/>
              <a:t> </a:t>
            </a:r>
            <a:r>
              <a:rPr lang="es-BO" noProof="0" dirty="0"/>
              <a:t>después de una perturbación, de un desastre natural, manteniendo sus características de estructura y funcionalidad.</a:t>
            </a:r>
          </a:p>
        </p:txBody>
      </p:sp>
      <p:sp>
        <p:nvSpPr>
          <p:cNvPr id="8" name="Inhaltsplatzhalter 2"/>
          <p:cNvSpPr txBox="1">
            <a:spLocks/>
          </p:cNvSpPr>
          <p:nvPr/>
        </p:nvSpPr>
        <p:spPr>
          <a:xfrm>
            <a:off x="617725" y="3389404"/>
            <a:ext cx="7921625" cy="1632549"/>
          </a:xfrm>
          <a:prstGeom prst="rect">
            <a:avLst/>
          </a:prstGeom>
          <a:solidFill>
            <a:schemeClr val="accent5">
              <a:lumMod val="40000"/>
              <a:lumOff val="60000"/>
            </a:schemeClr>
          </a:solidFill>
        </p:spPr>
        <p:txBody>
          <a:bodyPr vert="horz" lIns="72000" tIns="36000" rIns="72000" bIns="72000" rtlCol="0">
            <a:spAutoFit/>
          </a:bodyPr>
          <a:lstStyle>
            <a:lvl1pPr marL="0" indent="0" algn="l" defTabSz="685800" rtl="0" eaLnBrk="1" latinLnBrk="0" hangingPunct="1">
              <a:lnSpc>
                <a:spcPct val="90000"/>
              </a:lnSpc>
              <a:spcBef>
                <a:spcPts val="750"/>
              </a:spcBef>
              <a:buClr>
                <a:srgbClr val="006C8E"/>
              </a:buClr>
              <a:buFont typeface="Arial" panose="020B0604020202020204" pitchFamily="34" charset="0"/>
              <a:buNone/>
              <a:defRPr sz="2200" b="0" kern="1200" spc="0" baseline="0">
                <a:solidFill>
                  <a:schemeClr val="tx1"/>
                </a:solidFill>
                <a:latin typeface="+mn-lt"/>
                <a:ea typeface="+mn-ea"/>
                <a:cs typeface="+mn-cs"/>
              </a:defRPr>
            </a:lvl1pPr>
            <a:lvl2pPr marL="270000" indent="-171450" algn="l" defTabSz="685800" rtl="0" eaLnBrk="1" latinLnBrk="0" hangingPunct="1">
              <a:lnSpc>
                <a:spcPct val="100000"/>
              </a:lnSpc>
              <a:spcBef>
                <a:spcPts val="400"/>
              </a:spcBef>
              <a:buClr>
                <a:srgbClr val="006C8E"/>
              </a:buClr>
              <a:buFont typeface="Arial" panose="020B0604020202020204" pitchFamily="34" charset="0"/>
              <a:buChar char="•"/>
              <a:defRPr sz="2000" kern="1200" spc="20" baseline="0">
                <a:solidFill>
                  <a:schemeClr val="tx1"/>
                </a:solidFill>
                <a:latin typeface="+mn-lt"/>
                <a:ea typeface="+mn-ea"/>
                <a:cs typeface="+mn-cs"/>
              </a:defRPr>
            </a:lvl2pPr>
            <a:lvl3pPr marL="540000" indent="-171450" algn="l" defTabSz="685800" rtl="0" eaLnBrk="1" latinLnBrk="0" hangingPunct="1">
              <a:lnSpc>
                <a:spcPct val="100000"/>
              </a:lnSpc>
              <a:spcBef>
                <a:spcPts val="400"/>
              </a:spcBef>
              <a:buClr>
                <a:srgbClr val="006C8E"/>
              </a:buClr>
              <a:buFont typeface="Arial" panose="020B0604020202020204" pitchFamily="34" charset="0"/>
              <a:buChar char="•"/>
              <a:defRPr sz="2000" kern="1200" spc="20" baseline="0">
                <a:solidFill>
                  <a:schemeClr val="tx1"/>
                </a:solidFill>
                <a:latin typeface="+mn-lt"/>
                <a:ea typeface="+mn-ea"/>
                <a:cs typeface="+mn-cs"/>
              </a:defRPr>
            </a:lvl3pPr>
            <a:lvl4pPr marL="540000" indent="-171450" algn="l" defTabSz="685800" rtl="0" eaLnBrk="1" latinLnBrk="0" hangingPunct="1">
              <a:lnSpc>
                <a:spcPct val="100000"/>
              </a:lnSpc>
              <a:spcBef>
                <a:spcPts val="400"/>
              </a:spcBef>
              <a:buClr>
                <a:srgbClr val="006C8E"/>
              </a:buClr>
              <a:buFont typeface="Symbol" panose="05050102010706020507" pitchFamily="18" charset="2"/>
              <a:buChar char="-"/>
              <a:defRPr sz="1800" kern="1200">
                <a:solidFill>
                  <a:schemeClr val="tx1"/>
                </a:solidFill>
                <a:latin typeface="+mn-lt"/>
                <a:ea typeface="+mn-ea"/>
                <a:cs typeface="+mn-cs"/>
              </a:defRPr>
            </a:lvl4pPr>
            <a:lvl5pPr marL="0" indent="0" algn="l" defTabSz="685800" rtl="0" eaLnBrk="1" latinLnBrk="0" hangingPunct="1">
              <a:lnSpc>
                <a:spcPct val="100000"/>
              </a:lnSpc>
              <a:spcBef>
                <a:spcPts val="800"/>
              </a:spcBef>
              <a:buClr>
                <a:srgbClr val="006C8E"/>
              </a:buClr>
              <a:buFont typeface="Arial" panose="020B0604020202020204" pitchFamily="34" charset="0"/>
              <a:buNone/>
              <a:defRPr sz="1600" kern="1200" spc="20" baseline="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s-BO" b="1" noProof="0" dirty="0"/>
              <a:t>Capacidad adaptiva</a:t>
            </a:r>
            <a:r>
              <a:rPr lang="es-BO" noProof="0" dirty="0"/>
              <a:t>: La capacidad de un sistema para ajustarse a los daños potenciales (incluido el cambio climático), para moderar los daños potenciales, para aprovechar las oportunidades o para hacer frente a las consecuencias, y de encontrar un </a:t>
            </a:r>
            <a:r>
              <a:rPr lang="es-BO" b="1" i="1" noProof="0" dirty="0"/>
              <a:t>nuevo estado </a:t>
            </a:r>
            <a:r>
              <a:rPr lang="es-BO" noProof="0" dirty="0"/>
              <a:t>equilibrado y sostenible.</a:t>
            </a:r>
          </a:p>
        </p:txBody>
      </p:sp>
    </p:spTree>
    <p:extLst>
      <p:ext uri="{BB962C8B-B14F-4D97-AF65-F5344CB8AC3E}">
        <p14:creationId xmlns:p14="http://schemas.microsoft.com/office/powerpoint/2010/main" val="14655839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s-BO" noProof="0" dirty="0"/>
              <a:t>Necesidad de sostenibilidad y resiliencia</a:t>
            </a:r>
          </a:p>
        </p:txBody>
      </p:sp>
      <p:sp>
        <p:nvSpPr>
          <p:cNvPr id="7" name="Foliennummernplatzhalter 6"/>
          <p:cNvSpPr>
            <a:spLocks noGrp="1"/>
          </p:cNvSpPr>
          <p:nvPr>
            <p:ph type="sldNum" sz="quarter" idx="4"/>
          </p:nvPr>
        </p:nvSpPr>
        <p:spPr/>
        <p:txBody>
          <a:bodyPr/>
          <a:lstStyle/>
          <a:p>
            <a:fld id="{B295DEAF-E952-4796-AAEE-4201E40CA590}" type="slidenum">
              <a:rPr lang="es-BO" noProof="0" smtClean="0"/>
              <a:pPr/>
              <a:t>5</a:t>
            </a:fld>
            <a:endParaRPr lang="es-BO" noProof="0" dirty="0"/>
          </a:p>
        </p:txBody>
      </p:sp>
      <p:sp>
        <p:nvSpPr>
          <p:cNvPr id="8" name="Rechteck 7"/>
          <p:cNvSpPr/>
          <p:nvPr/>
        </p:nvSpPr>
        <p:spPr>
          <a:xfrm>
            <a:off x="596113" y="1034513"/>
            <a:ext cx="7920088" cy="3708708"/>
          </a:xfrm>
          <a:prstGeom prst="rect">
            <a:avLst/>
          </a:prstGeom>
        </p:spPr>
        <p:txBody>
          <a:bodyPr wrap="square">
            <a:spAutoFit/>
          </a:bodyPr>
          <a:lstStyle/>
          <a:p>
            <a:pPr marL="342900" indent="-342900">
              <a:spcAft>
                <a:spcPts val="600"/>
              </a:spcAft>
              <a:buFont typeface="Wingdings" panose="05000000000000000000" pitchFamily="2" charset="2"/>
              <a:buChar char="à"/>
            </a:pPr>
            <a:r>
              <a:rPr lang="es-BO" sz="2000" noProof="0" dirty="0">
                <a:sym typeface="Wingdings" panose="05000000000000000000" pitchFamily="2" charset="2"/>
              </a:rPr>
              <a:t>En la producción agrícola, los tres pilares de la sostenibilidad económica, ecológica y ambiental son entrelazados e interdependientes, los recursos naturales y sociales forman la base, el capital, para la actividad económica sostenible a largo plazo.</a:t>
            </a:r>
          </a:p>
          <a:p>
            <a:pPr marL="342900" indent="-342900">
              <a:spcAft>
                <a:spcPts val="600"/>
              </a:spcAft>
              <a:buFont typeface="Wingdings" panose="05000000000000000000" pitchFamily="2" charset="2"/>
              <a:buChar char="à"/>
            </a:pPr>
            <a:r>
              <a:rPr lang="es-BO" sz="2000" noProof="0" dirty="0">
                <a:sym typeface="Wingdings" panose="05000000000000000000" pitchFamily="2" charset="2"/>
              </a:rPr>
              <a:t>El sistema de producción tiene que ser sostenible para garantizar ingresos estables y sin costos que aumentan en el tiempo</a:t>
            </a:r>
          </a:p>
          <a:p>
            <a:pPr marL="342900" indent="-342900">
              <a:spcAft>
                <a:spcPts val="600"/>
              </a:spcAft>
              <a:buFont typeface="Wingdings" panose="05000000000000000000" pitchFamily="2" charset="2"/>
              <a:buChar char="à"/>
            </a:pPr>
            <a:r>
              <a:rPr lang="es-BO" sz="2000" noProof="0" dirty="0">
                <a:sym typeface="Wingdings" panose="05000000000000000000" pitchFamily="2" charset="2"/>
              </a:rPr>
              <a:t>El sistema de producción tiene que ser resiliente, así en el caso de perturbación (precios inestables, desastres naturales, cambio climático, pandemias) no quiebra y vuelve a su estado rápidamente</a:t>
            </a:r>
          </a:p>
          <a:p>
            <a:pPr marL="342900" indent="-342900">
              <a:spcAft>
                <a:spcPts val="600"/>
              </a:spcAft>
              <a:buFont typeface="Wingdings" panose="05000000000000000000" pitchFamily="2" charset="2"/>
              <a:buChar char="à"/>
            </a:pPr>
            <a:r>
              <a:rPr lang="es-BO" sz="2000" noProof="0" dirty="0">
                <a:sym typeface="Wingdings" panose="05000000000000000000" pitchFamily="2" charset="2"/>
              </a:rPr>
              <a:t>o el productor/la productora puede adaptarlo fácilmente a la nueva situación (capacidad adaptiva)</a:t>
            </a:r>
            <a:endParaRPr lang="es-BO" sz="2000" noProof="0" dirty="0"/>
          </a:p>
        </p:txBody>
      </p:sp>
    </p:spTree>
    <p:extLst>
      <p:ext uri="{BB962C8B-B14F-4D97-AF65-F5344CB8AC3E}">
        <p14:creationId xmlns:p14="http://schemas.microsoft.com/office/powerpoint/2010/main" val="34232424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575C178-1F96-429F-8E2F-736634AC1A62}"/>
              </a:ext>
            </a:extLst>
          </p:cNvPr>
          <p:cNvSpPr>
            <a:spLocks noGrp="1"/>
          </p:cNvSpPr>
          <p:nvPr>
            <p:ph type="title"/>
          </p:nvPr>
        </p:nvSpPr>
        <p:spPr/>
        <p:txBody>
          <a:bodyPr/>
          <a:lstStyle/>
          <a:p>
            <a:r>
              <a:rPr lang="es-BO" noProof="0" dirty="0"/>
              <a:t>El ensayo a largo </a:t>
            </a:r>
            <a:r>
              <a:rPr lang="es-BO" dirty="0"/>
              <a:t>plazo </a:t>
            </a:r>
            <a:r>
              <a:rPr lang="es-BO" noProof="0" dirty="0"/>
              <a:t>SysCom Bolivia – comparación de sistemas de cultivo de cacao a largo plazo</a:t>
            </a:r>
          </a:p>
        </p:txBody>
      </p:sp>
      <p:sp>
        <p:nvSpPr>
          <p:cNvPr id="3" name="Inhaltsplatzhalter 2">
            <a:extLst>
              <a:ext uri="{FF2B5EF4-FFF2-40B4-BE49-F238E27FC236}">
                <a16:creationId xmlns:a16="http://schemas.microsoft.com/office/drawing/2014/main" id="{D2809FE3-C16A-4722-8188-8E2B8C76DB9D}"/>
              </a:ext>
            </a:extLst>
          </p:cNvPr>
          <p:cNvSpPr>
            <a:spLocks noGrp="1"/>
          </p:cNvSpPr>
          <p:nvPr>
            <p:ph idx="1"/>
          </p:nvPr>
        </p:nvSpPr>
        <p:spPr>
          <a:xfrm>
            <a:off x="611187" y="1628980"/>
            <a:ext cx="7921625" cy="2520028"/>
          </a:xfrm>
        </p:spPr>
        <p:txBody>
          <a:bodyPr/>
          <a:lstStyle/>
          <a:p>
            <a:r>
              <a:rPr lang="es-BO" noProof="0" dirty="0"/>
              <a:t>Objetivos: </a:t>
            </a:r>
          </a:p>
          <a:p>
            <a:pPr marL="342900" indent="-342900">
              <a:buFont typeface="Arial" panose="020B0604020202020204" pitchFamily="34" charset="0"/>
              <a:buChar char="•"/>
            </a:pPr>
            <a:r>
              <a:rPr lang="es-BO" noProof="0" dirty="0"/>
              <a:t>Comparar científicamente la sostenibilidad de diferentes sistemas de cultivo</a:t>
            </a:r>
          </a:p>
          <a:p>
            <a:pPr marL="342900" indent="-342900">
              <a:buFont typeface="Arial" panose="020B0604020202020204" pitchFamily="34" charset="0"/>
              <a:buChar char="•"/>
            </a:pPr>
            <a:r>
              <a:rPr lang="es-BO" noProof="0" dirty="0"/>
              <a:t>Identificar cuellos de botella de la producción agroecológica (orgánica, agroforestal)</a:t>
            </a:r>
          </a:p>
          <a:p>
            <a:pPr marL="342900" indent="-342900">
              <a:buFont typeface="Arial" panose="020B0604020202020204" pitchFamily="34" charset="0"/>
              <a:buChar char="•"/>
            </a:pPr>
            <a:r>
              <a:rPr lang="es-BO" noProof="0" dirty="0"/>
              <a:t>Difundir los resultados agronómicos, socioeconómicos y ecológicos en publicaciones científicas internacionales.</a:t>
            </a:r>
          </a:p>
          <a:p>
            <a:endParaRPr lang="es-BO" noProof="0" dirty="0"/>
          </a:p>
        </p:txBody>
      </p:sp>
      <p:sp>
        <p:nvSpPr>
          <p:cNvPr id="5" name="Foliennummernplatzhalter 4">
            <a:extLst>
              <a:ext uri="{FF2B5EF4-FFF2-40B4-BE49-F238E27FC236}">
                <a16:creationId xmlns:a16="http://schemas.microsoft.com/office/drawing/2014/main" id="{5ED1D19D-266C-4C23-9817-93C38D68CF41}"/>
              </a:ext>
            </a:extLst>
          </p:cNvPr>
          <p:cNvSpPr>
            <a:spLocks noGrp="1"/>
          </p:cNvSpPr>
          <p:nvPr>
            <p:ph type="sldNum" sz="quarter" idx="4"/>
          </p:nvPr>
        </p:nvSpPr>
        <p:spPr/>
        <p:txBody>
          <a:bodyPr/>
          <a:lstStyle/>
          <a:p>
            <a:fld id="{B295DEAF-E952-4796-AAEE-4201E40CA590}" type="slidenum">
              <a:rPr lang="es-BO" noProof="0" smtClean="0"/>
              <a:pPr/>
              <a:t>6</a:t>
            </a:fld>
            <a:endParaRPr lang="es-BO" noProof="0" dirty="0"/>
          </a:p>
        </p:txBody>
      </p:sp>
    </p:spTree>
    <p:extLst>
      <p:ext uri="{BB962C8B-B14F-4D97-AF65-F5344CB8AC3E}">
        <p14:creationId xmlns:p14="http://schemas.microsoft.com/office/powerpoint/2010/main" val="24233866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4"/>
          </p:nvPr>
        </p:nvSpPr>
        <p:spPr>
          <a:xfrm>
            <a:off x="7783366" y="6309032"/>
            <a:ext cx="792000" cy="270000"/>
          </a:xfrm>
        </p:spPr>
        <p:txBody>
          <a:bodyPr/>
          <a:lstStyle/>
          <a:p>
            <a:fld id="{B295DEAF-E952-4796-AAEE-4201E40CA590}" type="slidenum">
              <a:rPr lang="es-BO" noProof="0" smtClean="0"/>
              <a:pPr/>
              <a:t>7</a:t>
            </a:fld>
            <a:endParaRPr lang="es-BO" noProof="0" dirty="0"/>
          </a:p>
        </p:txBody>
      </p:sp>
      <p:grpSp>
        <p:nvGrpSpPr>
          <p:cNvPr id="8" name="Gruppieren 7">
            <a:extLst>
              <a:ext uri="{FF2B5EF4-FFF2-40B4-BE49-F238E27FC236}">
                <a16:creationId xmlns:a16="http://schemas.microsoft.com/office/drawing/2014/main" id="{8F31E578-83B4-87DF-6AF5-85531E711836}"/>
              </a:ext>
            </a:extLst>
          </p:cNvPr>
          <p:cNvGrpSpPr/>
          <p:nvPr/>
        </p:nvGrpSpPr>
        <p:grpSpPr>
          <a:xfrm>
            <a:off x="161951" y="1498617"/>
            <a:ext cx="6858000" cy="3860766"/>
            <a:chOff x="161951" y="1498617"/>
            <a:chExt cx="6858000" cy="3860766"/>
          </a:xfrm>
        </p:grpSpPr>
        <p:pic>
          <p:nvPicPr>
            <p:cNvPr id="6" name="Picture 5"/>
            <p:cNvPicPr>
              <a:picLocks noChangeAspect="1"/>
            </p:cNvPicPr>
            <p:nvPr/>
          </p:nvPicPr>
          <p:blipFill>
            <a:blip r:embed="rId2"/>
            <a:stretch>
              <a:fillRect/>
            </a:stretch>
          </p:blipFill>
          <p:spPr>
            <a:xfrm rot="10800000">
              <a:off x="161951" y="1498617"/>
              <a:ext cx="6858000" cy="3860766"/>
            </a:xfrm>
            <a:prstGeom prst="rect">
              <a:avLst/>
            </a:prstGeom>
          </p:spPr>
        </p:pic>
        <p:sp>
          <p:nvSpPr>
            <p:cNvPr id="10" name="TextBox 9"/>
            <p:cNvSpPr txBox="1"/>
            <p:nvPr/>
          </p:nvSpPr>
          <p:spPr>
            <a:xfrm>
              <a:off x="4438689" y="1900546"/>
              <a:ext cx="2085571" cy="307777"/>
            </a:xfrm>
            <a:prstGeom prst="rect">
              <a:avLst/>
            </a:prstGeom>
            <a:solidFill>
              <a:srgbClr val="C0E68F">
                <a:alpha val="60000"/>
              </a:srgbClr>
            </a:solidFill>
          </p:spPr>
          <p:txBody>
            <a:bodyPr wrap="none" rtlCol="0">
              <a:spAutoFit/>
            </a:bodyPr>
            <a:lstStyle/>
            <a:p>
              <a:r>
                <a:rPr lang="es-BO" sz="1400" noProof="0" dirty="0">
                  <a:solidFill>
                    <a:schemeClr val="bg1"/>
                  </a:solidFill>
                </a:rPr>
                <a:t>Monocultivo convencional</a:t>
              </a:r>
            </a:p>
          </p:txBody>
        </p:sp>
        <p:sp>
          <p:nvSpPr>
            <p:cNvPr id="11" name="TextBox 10"/>
            <p:cNvSpPr txBox="1"/>
            <p:nvPr/>
          </p:nvSpPr>
          <p:spPr>
            <a:xfrm>
              <a:off x="611921" y="4991851"/>
              <a:ext cx="1776064" cy="307777"/>
            </a:xfrm>
            <a:prstGeom prst="rect">
              <a:avLst/>
            </a:prstGeom>
            <a:solidFill>
              <a:srgbClr val="C0E68F">
                <a:alpha val="60000"/>
              </a:srgbClr>
            </a:solidFill>
          </p:spPr>
          <p:txBody>
            <a:bodyPr wrap="none" rtlCol="0">
              <a:spAutoFit/>
            </a:bodyPr>
            <a:lstStyle/>
            <a:p>
              <a:r>
                <a:rPr lang="es-BO" sz="1400" noProof="0" dirty="0">
                  <a:solidFill>
                    <a:schemeClr val="bg1"/>
                  </a:solidFill>
                </a:rPr>
                <a:t>Monocultivo orgánico</a:t>
              </a:r>
            </a:p>
          </p:txBody>
        </p:sp>
        <p:sp>
          <p:nvSpPr>
            <p:cNvPr id="12" name="TextBox 11"/>
            <p:cNvSpPr txBox="1"/>
            <p:nvPr/>
          </p:nvSpPr>
          <p:spPr>
            <a:xfrm>
              <a:off x="905250" y="1805183"/>
              <a:ext cx="1146722" cy="523220"/>
            </a:xfrm>
            <a:prstGeom prst="rect">
              <a:avLst/>
            </a:prstGeom>
            <a:solidFill>
              <a:srgbClr val="C0E68F">
                <a:alpha val="60000"/>
              </a:srgbClr>
            </a:solidFill>
          </p:spPr>
          <p:txBody>
            <a:bodyPr wrap="square" rtlCol="0">
              <a:spAutoFit/>
            </a:bodyPr>
            <a:lstStyle/>
            <a:p>
              <a:r>
                <a:rPr lang="es-BO" sz="1400" noProof="0" dirty="0">
                  <a:solidFill>
                    <a:schemeClr val="bg1"/>
                  </a:solidFill>
                </a:rPr>
                <a:t>Agroforestal convencional</a:t>
              </a:r>
            </a:p>
          </p:txBody>
        </p:sp>
        <p:sp>
          <p:nvSpPr>
            <p:cNvPr id="13" name="TextBox 12"/>
            <p:cNvSpPr txBox="1"/>
            <p:nvPr/>
          </p:nvSpPr>
          <p:spPr>
            <a:xfrm>
              <a:off x="4107492" y="4691473"/>
              <a:ext cx="1184517" cy="523220"/>
            </a:xfrm>
            <a:prstGeom prst="rect">
              <a:avLst/>
            </a:prstGeom>
            <a:solidFill>
              <a:srgbClr val="C0E68F">
                <a:alpha val="60000"/>
              </a:srgbClr>
            </a:solidFill>
          </p:spPr>
          <p:txBody>
            <a:bodyPr wrap="square" rtlCol="0">
              <a:spAutoFit/>
            </a:bodyPr>
            <a:lstStyle/>
            <a:p>
              <a:r>
                <a:rPr lang="es-BO" sz="1400" noProof="0" dirty="0">
                  <a:solidFill>
                    <a:schemeClr val="bg1"/>
                  </a:solidFill>
                </a:rPr>
                <a:t>Agroforestal orgánico</a:t>
              </a:r>
            </a:p>
          </p:txBody>
        </p:sp>
        <p:sp>
          <p:nvSpPr>
            <p:cNvPr id="14" name="TextBox 13"/>
            <p:cNvSpPr txBox="1"/>
            <p:nvPr/>
          </p:nvSpPr>
          <p:spPr>
            <a:xfrm>
              <a:off x="170258" y="2638086"/>
              <a:ext cx="1146723" cy="738664"/>
            </a:xfrm>
            <a:prstGeom prst="rect">
              <a:avLst/>
            </a:prstGeom>
            <a:solidFill>
              <a:srgbClr val="C0E68F">
                <a:alpha val="60000"/>
              </a:srgbClr>
            </a:solidFill>
          </p:spPr>
          <p:txBody>
            <a:bodyPr wrap="square" rtlCol="0">
              <a:spAutoFit/>
            </a:bodyPr>
            <a:lstStyle/>
            <a:p>
              <a:r>
                <a:rPr lang="es-BO" sz="1400" noProof="0" dirty="0">
                  <a:solidFill>
                    <a:schemeClr val="bg1"/>
                  </a:solidFill>
                </a:rPr>
                <a:t>Agroforestal sucesional</a:t>
              </a:r>
              <a:r>
                <a:rPr lang="es-BO" sz="1400" dirty="0">
                  <a:solidFill>
                    <a:schemeClr val="bg1"/>
                  </a:solidFill>
                </a:rPr>
                <a:t> o dinámico</a:t>
              </a:r>
              <a:endParaRPr lang="es-BO" sz="1400" noProof="0" dirty="0">
                <a:solidFill>
                  <a:schemeClr val="bg1"/>
                </a:solidFill>
              </a:endParaRPr>
            </a:p>
          </p:txBody>
        </p:sp>
        <p:cxnSp>
          <p:nvCxnSpPr>
            <p:cNvPr id="16" name="Straight Arrow Connector 15"/>
            <p:cNvCxnSpPr/>
            <p:nvPr/>
          </p:nvCxnSpPr>
          <p:spPr>
            <a:xfrm flipV="1">
              <a:off x="1926366" y="4582825"/>
              <a:ext cx="314570" cy="415712"/>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a:off x="4412225" y="2242000"/>
              <a:ext cx="709192" cy="792172"/>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flipV="1">
              <a:off x="3185948" y="4357492"/>
              <a:ext cx="877511" cy="553272"/>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cxnSpLocks/>
            </p:cNvCxnSpPr>
            <p:nvPr/>
          </p:nvCxnSpPr>
          <p:spPr>
            <a:xfrm>
              <a:off x="1325289" y="3311381"/>
              <a:ext cx="540664" cy="307777"/>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1498428" y="2311266"/>
              <a:ext cx="742508" cy="788213"/>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2713443" y="1566119"/>
              <a:ext cx="865943" cy="307777"/>
            </a:xfrm>
            <a:prstGeom prst="rect">
              <a:avLst/>
            </a:prstGeom>
            <a:solidFill>
              <a:srgbClr val="C0E68F">
                <a:alpha val="60000"/>
              </a:srgbClr>
            </a:solidFill>
          </p:spPr>
          <p:txBody>
            <a:bodyPr wrap="none" rtlCol="0">
              <a:spAutoFit/>
            </a:bodyPr>
            <a:lstStyle/>
            <a:p>
              <a:r>
                <a:rPr lang="es-BO" sz="1400" noProof="0" dirty="0">
                  <a:solidFill>
                    <a:schemeClr val="bg1"/>
                  </a:solidFill>
                </a:rPr>
                <a:t>barbecho</a:t>
              </a:r>
            </a:p>
          </p:txBody>
        </p:sp>
        <p:cxnSp>
          <p:nvCxnSpPr>
            <p:cNvPr id="19" name="Straight Arrow Connector 18"/>
            <p:cNvCxnSpPr/>
            <p:nvPr/>
          </p:nvCxnSpPr>
          <p:spPr>
            <a:xfrm flipH="1">
              <a:off x="2713442" y="1887535"/>
              <a:ext cx="253634" cy="666089"/>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sp>
        <p:nvSpPr>
          <p:cNvPr id="22" name="ZoneTexte 10">
            <a:extLst>
              <a:ext uri="{FF2B5EF4-FFF2-40B4-BE49-F238E27FC236}">
                <a16:creationId xmlns:a16="http://schemas.microsoft.com/office/drawing/2014/main" id="{B3D45DBA-6F2F-4DFF-AA31-437F2EB47EF6}"/>
              </a:ext>
            </a:extLst>
          </p:cNvPr>
          <p:cNvSpPr txBox="1"/>
          <p:nvPr/>
        </p:nvSpPr>
        <p:spPr>
          <a:xfrm>
            <a:off x="5707580" y="2420529"/>
            <a:ext cx="3299717" cy="2397259"/>
          </a:xfrm>
          <a:prstGeom prst="rect">
            <a:avLst/>
          </a:prstGeom>
          <a:solidFill>
            <a:schemeClr val="bg1"/>
          </a:solidFill>
          <a:ln w="19050">
            <a:solidFill>
              <a:srgbClr val="73993F"/>
            </a:solidFill>
          </a:ln>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marL="285750" indent="-285750">
              <a:lnSpc>
                <a:spcPct val="120000"/>
              </a:lnSpc>
              <a:buFont typeface="Arial" panose="020B0604020202020204" pitchFamily="34" charset="0"/>
              <a:buChar char="•"/>
            </a:pPr>
            <a:r>
              <a:rPr lang="es-BO" sz="1400" noProof="0" dirty="0">
                <a:solidFill>
                  <a:schemeClr val="tx1"/>
                </a:solidFill>
              </a:rPr>
              <a:t>Instalación y plantación:</a:t>
            </a:r>
          </a:p>
          <a:p>
            <a:pPr>
              <a:lnSpc>
                <a:spcPct val="120000"/>
              </a:lnSpc>
            </a:pPr>
            <a:r>
              <a:rPr lang="es-BO" sz="1400" noProof="0" dirty="0">
                <a:solidFill>
                  <a:schemeClr val="tx1"/>
                </a:solidFill>
              </a:rPr>
              <a:t>	Fines 2008 inicio 2009</a:t>
            </a:r>
          </a:p>
          <a:p>
            <a:pPr marL="285750" indent="-285750">
              <a:lnSpc>
                <a:spcPct val="120000"/>
              </a:lnSpc>
              <a:buFont typeface="Arial" panose="020B0604020202020204" pitchFamily="34" charset="0"/>
              <a:buChar char="•"/>
            </a:pPr>
            <a:r>
              <a:rPr lang="es-BO" sz="1400" noProof="0" dirty="0">
                <a:solidFill>
                  <a:schemeClr val="tx1"/>
                </a:solidFill>
                <a:ea typeface="ＭＳ Ｐゴシック" charset="-128"/>
              </a:rPr>
              <a:t>5 sistemas de cacao </a:t>
            </a:r>
          </a:p>
          <a:p>
            <a:pPr marL="285750" indent="-285750">
              <a:lnSpc>
                <a:spcPct val="120000"/>
              </a:lnSpc>
              <a:buFont typeface="Arial" panose="020B0604020202020204" pitchFamily="34" charset="0"/>
              <a:buChar char="•"/>
            </a:pPr>
            <a:r>
              <a:rPr lang="es-BO" sz="1400" noProof="0" dirty="0">
                <a:solidFill>
                  <a:schemeClr val="tx1"/>
                </a:solidFill>
                <a:ea typeface="ＭＳ Ｐゴシック" charset="-128"/>
              </a:rPr>
              <a:t>Barbechos de regeneración natural</a:t>
            </a:r>
          </a:p>
          <a:p>
            <a:pPr marL="285750" indent="-285750">
              <a:lnSpc>
                <a:spcPct val="120000"/>
              </a:lnSpc>
              <a:buFont typeface="Arial" panose="020B0604020202020204" pitchFamily="34" charset="0"/>
              <a:buChar char="•"/>
            </a:pPr>
            <a:r>
              <a:rPr lang="es-BO" sz="1400" noProof="0" dirty="0">
                <a:solidFill>
                  <a:schemeClr val="tx1"/>
                </a:solidFill>
                <a:ea typeface="ＭＳ Ｐゴシック" charset="-128"/>
              </a:rPr>
              <a:t>4 Repeticiones de cada tratamiento</a:t>
            </a:r>
          </a:p>
          <a:p>
            <a:pPr marL="285750" indent="-285750">
              <a:lnSpc>
                <a:spcPct val="120000"/>
              </a:lnSpc>
              <a:buFont typeface="Arial" panose="020B0604020202020204" pitchFamily="34" charset="0"/>
              <a:buChar char="•"/>
            </a:pPr>
            <a:r>
              <a:rPr lang="es-BO" sz="1400" noProof="0" dirty="0">
                <a:solidFill>
                  <a:schemeClr val="tx1"/>
                </a:solidFill>
                <a:ea typeface="ＭＳ Ｐゴシック" charset="-128"/>
              </a:rPr>
              <a:t>Parcelas: 48 x 48 metros</a:t>
            </a:r>
          </a:p>
          <a:p>
            <a:pPr marL="285750" indent="-285750">
              <a:lnSpc>
                <a:spcPct val="120000"/>
              </a:lnSpc>
              <a:buFont typeface="Arial" panose="020B0604020202020204" pitchFamily="34" charset="0"/>
              <a:buChar char="•"/>
            </a:pPr>
            <a:r>
              <a:rPr lang="es-BO" sz="1400" noProof="0" dirty="0">
                <a:solidFill>
                  <a:schemeClr val="tx1"/>
                </a:solidFill>
                <a:ea typeface="ＭＳ Ｐゴシック" charset="-128"/>
              </a:rPr>
              <a:t>24 x 24 metros toma de datos</a:t>
            </a:r>
          </a:p>
          <a:p>
            <a:pPr marL="285750" indent="-285750">
              <a:lnSpc>
                <a:spcPct val="120000"/>
              </a:lnSpc>
              <a:buFont typeface="Arial" panose="020B0604020202020204" pitchFamily="34" charset="0"/>
              <a:buChar char="•"/>
            </a:pPr>
            <a:r>
              <a:rPr lang="es-BO" sz="1400" noProof="0" dirty="0">
                <a:solidFill>
                  <a:schemeClr val="tx1"/>
                </a:solidFill>
              </a:rPr>
              <a:t>Cacao: 4 x 4 = 625 arboles/ha</a:t>
            </a:r>
          </a:p>
          <a:p>
            <a:pPr marL="285750" indent="-285750">
              <a:lnSpc>
                <a:spcPct val="120000"/>
              </a:lnSpc>
              <a:buFont typeface="Arial" panose="020B0604020202020204" pitchFamily="34" charset="0"/>
              <a:buChar char="•"/>
            </a:pPr>
            <a:r>
              <a:rPr lang="es-BO" sz="1400" noProof="0" dirty="0">
                <a:solidFill>
                  <a:schemeClr val="tx1"/>
                </a:solidFill>
              </a:rPr>
              <a:t>12 variedades de cacao</a:t>
            </a:r>
          </a:p>
        </p:txBody>
      </p:sp>
      <p:sp>
        <p:nvSpPr>
          <p:cNvPr id="3" name="Textfeld 2">
            <a:extLst>
              <a:ext uri="{FF2B5EF4-FFF2-40B4-BE49-F238E27FC236}">
                <a16:creationId xmlns:a16="http://schemas.microsoft.com/office/drawing/2014/main" id="{F5268DF1-9E96-AD76-B604-716B2B2A6E05}"/>
              </a:ext>
            </a:extLst>
          </p:cNvPr>
          <p:cNvSpPr txBox="1"/>
          <p:nvPr/>
        </p:nvSpPr>
        <p:spPr>
          <a:xfrm>
            <a:off x="4777495" y="5427742"/>
            <a:ext cx="2358776" cy="276999"/>
          </a:xfrm>
          <a:prstGeom prst="rect">
            <a:avLst/>
          </a:prstGeom>
          <a:noFill/>
        </p:spPr>
        <p:txBody>
          <a:bodyPr wrap="square" rtlCol="0">
            <a:spAutoFit/>
          </a:bodyPr>
          <a:lstStyle/>
          <a:p>
            <a:pPr algn="r"/>
            <a:r>
              <a:rPr lang="es-BO" sz="1200" noProof="0" dirty="0"/>
              <a:t>Foto: Erick Lohse, ECOTOP/FiBL</a:t>
            </a:r>
          </a:p>
        </p:txBody>
      </p:sp>
      <p:sp>
        <p:nvSpPr>
          <p:cNvPr id="7" name="Title 1"/>
          <p:cNvSpPr>
            <a:spLocks noGrp="1"/>
          </p:cNvSpPr>
          <p:nvPr>
            <p:ph type="title"/>
          </p:nvPr>
        </p:nvSpPr>
        <p:spPr>
          <a:xfrm>
            <a:off x="611188" y="411163"/>
            <a:ext cx="7908925" cy="628650"/>
          </a:xfrm>
        </p:spPr>
        <p:txBody>
          <a:bodyPr/>
          <a:lstStyle/>
          <a:p>
            <a:pPr>
              <a:lnSpc>
                <a:spcPct val="114000"/>
              </a:lnSpc>
            </a:pPr>
            <a:r>
              <a:rPr lang="es-BO" sz="2000" noProof="0" dirty="0"/>
              <a:t>Ensayo a largo plazo SysCom Bolivia: diseño experimental</a:t>
            </a:r>
          </a:p>
        </p:txBody>
      </p:sp>
    </p:spTree>
    <p:extLst>
      <p:ext uri="{BB962C8B-B14F-4D97-AF65-F5344CB8AC3E}">
        <p14:creationId xmlns:p14="http://schemas.microsoft.com/office/powerpoint/2010/main" val="6655053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22514" y="1844069"/>
            <a:ext cx="2709439" cy="1525050"/>
          </a:xfrm>
          <a:prstGeom prst="rect">
            <a:avLst/>
          </a:prstGeom>
        </p:spPr>
      </p:pic>
      <p:pic>
        <p:nvPicPr>
          <p:cNvPr id="3" name="Grafik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248400" y="1849650"/>
            <a:ext cx="2718568" cy="1530188"/>
          </a:xfrm>
          <a:prstGeom prst="rect">
            <a:avLst/>
          </a:prstGeom>
        </p:spPr>
      </p:pic>
      <p:pic>
        <p:nvPicPr>
          <p:cNvPr id="17" name="Grafik 1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108099" y="1857090"/>
            <a:ext cx="2693885" cy="1515311"/>
          </a:xfrm>
          <a:prstGeom prst="rect">
            <a:avLst/>
          </a:prstGeom>
        </p:spPr>
      </p:pic>
      <p:sp>
        <p:nvSpPr>
          <p:cNvPr id="2" name="Titel 1"/>
          <p:cNvSpPr>
            <a:spLocks noGrp="1"/>
          </p:cNvSpPr>
          <p:nvPr>
            <p:ph type="title"/>
          </p:nvPr>
        </p:nvSpPr>
        <p:spPr/>
        <p:txBody>
          <a:bodyPr/>
          <a:lstStyle/>
          <a:p>
            <a:r>
              <a:rPr lang="es-BO" sz="2000" noProof="0" dirty="0"/>
              <a:t>Gradiente de diversidad de sistemas de producción orgánica</a:t>
            </a:r>
          </a:p>
        </p:txBody>
      </p:sp>
      <p:sp>
        <p:nvSpPr>
          <p:cNvPr id="5" name="Foliennummernplatzhalter 4"/>
          <p:cNvSpPr>
            <a:spLocks noGrp="1"/>
          </p:cNvSpPr>
          <p:nvPr>
            <p:ph type="sldNum" sz="quarter" idx="4"/>
          </p:nvPr>
        </p:nvSpPr>
        <p:spPr/>
        <p:txBody>
          <a:bodyPr/>
          <a:lstStyle/>
          <a:p>
            <a:fld id="{B295DEAF-E952-4796-AAEE-4201E40CA590}" type="slidenum">
              <a:rPr lang="es-BO" noProof="0" smtClean="0"/>
              <a:pPr/>
              <a:t>8</a:t>
            </a:fld>
            <a:endParaRPr lang="es-BO" noProof="0" dirty="0"/>
          </a:p>
        </p:txBody>
      </p:sp>
      <p:sp>
        <p:nvSpPr>
          <p:cNvPr id="10" name="Textfeld 9"/>
          <p:cNvSpPr txBox="1"/>
          <p:nvPr/>
        </p:nvSpPr>
        <p:spPr>
          <a:xfrm>
            <a:off x="431955" y="3483547"/>
            <a:ext cx="2699999" cy="738664"/>
          </a:xfrm>
          <a:prstGeom prst="rect">
            <a:avLst/>
          </a:prstGeom>
          <a:noFill/>
        </p:spPr>
        <p:txBody>
          <a:bodyPr wrap="square" rtlCol="0">
            <a:spAutoFit/>
          </a:bodyPr>
          <a:lstStyle/>
          <a:p>
            <a:r>
              <a:rPr lang="es-BO" sz="1400" noProof="0" dirty="0"/>
              <a:t>Monocultivo MONO ORG</a:t>
            </a:r>
          </a:p>
          <a:p>
            <a:endParaRPr lang="es-BO" sz="1400" noProof="0" dirty="0"/>
          </a:p>
          <a:p>
            <a:endParaRPr lang="es-BO" sz="1400" noProof="0" dirty="0"/>
          </a:p>
        </p:txBody>
      </p:sp>
      <p:sp>
        <p:nvSpPr>
          <p:cNvPr id="11" name="Textfeld 10"/>
          <p:cNvSpPr txBox="1"/>
          <p:nvPr/>
        </p:nvSpPr>
        <p:spPr>
          <a:xfrm>
            <a:off x="3266971" y="3519002"/>
            <a:ext cx="2699999" cy="307777"/>
          </a:xfrm>
          <a:prstGeom prst="rect">
            <a:avLst/>
          </a:prstGeom>
          <a:noFill/>
        </p:spPr>
        <p:txBody>
          <a:bodyPr wrap="square" rtlCol="0">
            <a:spAutoFit/>
          </a:bodyPr>
          <a:lstStyle/>
          <a:p>
            <a:r>
              <a:rPr lang="es-BO" sz="1400" noProof="0" dirty="0"/>
              <a:t>Agroforestal AF ORG</a:t>
            </a:r>
          </a:p>
        </p:txBody>
      </p:sp>
      <p:sp>
        <p:nvSpPr>
          <p:cNvPr id="12" name="Textfeld 11"/>
          <p:cNvSpPr txBox="1"/>
          <p:nvPr/>
        </p:nvSpPr>
        <p:spPr>
          <a:xfrm>
            <a:off x="6101984" y="3478073"/>
            <a:ext cx="2700000" cy="307777"/>
          </a:xfrm>
          <a:prstGeom prst="rect">
            <a:avLst/>
          </a:prstGeom>
          <a:noFill/>
        </p:spPr>
        <p:txBody>
          <a:bodyPr wrap="square" rtlCol="0">
            <a:spAutoFit/>
          </a:bodyPr>
          <a:lstStyle/>
          <a:p>
            <a:r>
              <a:rPr lang="es-BO" sz="1400" noProof="0" dirty="0"/>
              <a:t>AF sucesional o dinámico SAFS</a:t>
            </a:r>
          </a:p>
        </p:txBody>
      </p:sp>
      <p:sp>
        <p:nvSpPr>
          <p:cNvPr id="13" name="Rechteck 12"/>
          <p:cNvSpPr/>
          <p:nvPr/>
        </p:nvSpPr>
        <p:spPr>
          <a:xfrm>
            <a:off x="431954" y="4010192"/>
            <a:ext cx="2699998" cy="1169551"/>
          </a:xfrm>
          <a:prstGeom prst="rect">
            <a:avLst/>
          </a:prstGeom>
          <a:solidFill>
            <a:schemeClr val="bg2">
              <a:lumMod val="20000"/>
              <a:lumOff val="80000"/>
            </a:schemeClr>
          </a:solidFill>
        </p:spPr>
        <p:txBody>
          <a:bodyPr wrap="square">
            <a:spAutoFit/>
          </a:bodyPr>
          <a:lstStyle/>
          <a:p>
            <a:r>
              <a:rPr lang="es-BO" sz="1400" noProof="0" dirty="0"/>
              <a:t>Compost (21 L/árbol)</a:t>
            </a:r>
          </a:p>
          <a:p>
            <a:r>
              <a:rPr lang="es-BO" sz="1400" noProof="0" dirty="0"/>
              <a:t>Cobertura vegetal</a:t>
            </a:r>
          </a:p>
          <a:p>
            <a:r>
              <a:rPr lang="es-BO" sz="1400" noProof="0" dirty="0"/>
              <a:t>Deshierbe mecánico</a:t>
            </a:r>
          </a:p>
          <a:p>
            <a:endParaRPr lang="es-BO" sz="1400" noProof="0" dirty="0"/>
          </a:p>
          <a:p>
            <a:r>
              <a:rPr lang="es-BO" sz="1400" noProof="0" dirty="0"/>
              <a:t>Sombra temporal: plátano</a:t>
            </a:r>
          </a:p>
        </p:txBody>
      </p:sp>
      <p:sp>
        <p:nvSpPr>
          <p:cNvPr id="14" name="Rechteck 13"/>
          <p:cNvSpPr/>
          <p:nvPr/>
        </p:nvSpPr>
        <p:spPr>
          <a:xfrm>
            <a:off x="3266970" y="4010192"/>
            <a:ext cx="2699999" cy="1169551"/>
          </a:xfrm>
          <a:prstGeom prst="rect">
            <a:avLst/>
          </a:prstGeom>
          <a:solidFill>
            <a:schemeClr val="bg2">
              <a:lumMod val="20000"/>
              <a:lumOff val="80000"/>
            </a:schemeClr>
          </a:solidFill>
        </p:spPr>
        <p:txBody>
          <a:bodyPr wrap="square">
            <a:spAutoFit/>
          </a:bodyPr>
          <a:lstStyle/>
          <a:p>
            <a:r>
              <a:rPr lang="es-BO" sz="1400" noProof="0" dirty="0"/>
              <a:t>Compost hasta 2016 (10 L/árbol)</a:t>
            </a:r>
          </a:p>
          <a:p>
            <a:r>
              <a:rPr lang="es-BO" sz="1400" noProof="0" dirty="0"/>
              <a:t>Cobertura vegetal al inicio</a:t>
            </a:r>
          </a:p>
          <a:p>
            <a:r>
              <a:rPr lang="es-BO" sz="1400" noProof="0" dirty="0"/>
              <a:t>Deshierbe mecánico</a:t>
            </a:r>
          </a:p>
          <a:p>
            <a:r>
              <a:rPr lang="es-BO" sz="1400" noProof="0" dirty="0"/>
              <a:t>Poda de acompañantes regular</a:t>
            </a:r>
          </a:p>
          <a:p>
            <a:r>
              <a:rPr lang="es-BO" sz="1400" noProof="0" dirty="0"/>
              <a:t>Sombra temporal: plátano, arboles</a:t>
            </a:r>
          </a:p>
        </p:txBody>
      </p:sp>
      <p:sp>
        <p:nvSpPr>
          <p:cNvPr id="15" name="Rechteck 14"/>
          <p:cNvSpPr/>
          <p:nvPr/>
        </p:nvSpPr>
        <p:spPr>
          <a:xfrm>
            <a:off x="6101984" y="4013609"/>
            <a:ext cx="2700000" cy="1384995"/>
          </a:xfrm>
          <a:prstGeom prst="rect">
            <a:avLst/>
          </a:prstGeom>
          <a:solidFill>
            <a:schemeClr val="bg2">
              <a:lumMod val="20000"/>
              <a:lumOff val="80000"/>
            </a:schemeClr>
          </a:solidFill>
        </p:spPr>
        <p:txBody>
          <a:bodyPr wrap="square">
            <a:spAutoFit/>
          </a:bodyPr>
          <a:lstStyle/>
          <a:p>
            <a:r>
              <a:rPr lang="es-BO" sz="1400" noProof="0" dirty="0"/>
              <a:t>Sin insumos externos</a:t>
            </a:r>
          </a:p>
          <a:p>
            <a:r>
              <a:rPr lang="es-BO" sz="1400" noProof="0" dirty="0"/>
              <a:t>Deshierbe selectivo &amp; regeneración natural</a:t>
            </a:r>
          </a:p>
          <a:p>
            <a:r>
              <a:rPr lang="es-BO" sz="1400" noProof="0" dirty="0"/>
              <a:t>Poda de acompañantes regular</a:t>
            </a:r>
          </a:p>
          <a:p>
            <a:r>
              <a:rPr lang="es-BO" sz="1400" noProof="0" dirty="0"/>
              <a:t>Sombra temporal: plátano, árbol, cultivos anuales</a:t>
            </a:r>
          </a:p>
        </p:txBody>
      </p:sp>
      <p:sp>
        <p:nvSpPr>
          <p:cNvPr id="6" name="TextBox 7">
            <a:extLst>
              <a:ext uri="{FF2B5EF4-FFF2-40B4-BE49-F238E27FC236}">
                <a16:creationId xmlns:a16="http://schemas.microsoft.com/office/drawing/2014/main" id="{2178C592-1C91-B77E-7BF0-916245A183D1}"/>
              </a:ext>
            </a:extLst>
          </p:cNvPr>
          <p:cNvSpPr txBox="1"/>
          <p:nvPr/>
        </p:nvSpPr>
        <p:spPr>
          <a:xfrm>
            <a:off x="7092028" y="5692850"/>
            <a:ext cx="1492021" cy="400110"/>
          </a:xfrm>
          <a:prstGeom prst="rect">
            <a:avLst/>
          </a:prstGeom>
          <a:noFill/>
        </p:spPr>
        <p:txBody>
          <a:bodyPr wrap="square" rtlCol="0">
            <a:spAutoFit/>
          </a:bodyPr>
          <a:lstStyle/>
          <a:p>
            <a:pPr algn="r"/>
            <a:r>
              <a:rPr lang="es-BO" sz="1000" noProof="0" dirty="0"/>
              <a:t>Fotos: Johanna Rüegg, Marco Picucci (FiBL)</a:t>
            </a:r>
          </a:p>
        </p:txBody>
      </p:sp>
    </p:spTree>
    <p:extLst>
      <p:ext uri="{BB962C8B-B14F-4D97-AF65-F5344CB8AC3E}">
        <p14:creationId xmlns:p14="http://schemas.microsoft.com/office/powerpoint/2010/main" val="30686669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51498" y="2836470"/>
            <a:ext cx="806056" cy="453701"/>
          </a:xfrm>
          <a:prstGeom prst="rect">
            <a:avLst/>
          </a:prstGeom>
        </p:spPr>
      </p:pic>
      <p:sp>
        <p:nvSpPr>
          <p:cNvPr id="2" name="Titel 1"/>
          <p:cNvSpPr>
            <a:spLocks noGrp="1"/>
          </p:cNvSpPr>
          <p:nvPr>
            <p:ph type="title"/>
          </p:nvPr>
        </p:nvSpPr>
        <p:spPr/>
        <p:txBody>
          <a:bodyPr/>
          <a:lstStyle/>
          <a:p>
            <a:r>
              <a:rPr lang="es-BO" noProof="0" dirty="0"/>
              <a:t>Monocultivo y Agroforestal Convencional</a:t>
            </a:r>
          </a:p>
        </p:txBody>
      </p:sp>
      <p:sp>
        <p:nvSpPr>
          <p:cNvPr id="5" name="Foliennummernplatzhalter 4"/>
          <p:cNvSpPr>
            <a:spLocks noGrp="1"/>
          </p:cNvSpPr>
          <p:nvPr>
            <p:ph type="sldNum" sz="quarter" idx="4"/>
          </p:nvPr>
        </p:nvSpPr>
        <p:spPr/>
        <p:txBody>
          <a:bodyPr/>
          <a:lstStyle/>
          <a:p>
            <a:fld id="{B295DEAF-E952-4796-AAEE-4201E40CA590}" type="slidenum">
              <a:rPr lang="es-BO" noProof="0" smtClean="0"/>
              <a:pPr/>
              <a:t>9</a:t>
            </a:fld>
            <a:endParaRPr lang="es-BO" noProof="0" dirty="0"/>
          </a:p>
        </p:txBody>
      </p:sp>
      <p:sp>
        <p:nvSpPr>
          <p:cNvPr id="10" name="Textfeld 9"/>
          <p:cNvSpPr txBox="1"/>
          <p:nvPr/>
        </p:nvSpPr>
        <p:spPr>
          <a:xfrm>
            <a:off x="431955" y="3483547"/>
            <a:ext cx="2699999" cy="738664"/>
          </a:xfrm>
          <a:prstGeom prst="rect">
            <a:avLst/>
          </a:prstGeom>
          <a:noFill/>
        </p:spPr>
        <p:txBody>
          <a:bodyPr wrap="square" rtlCol="0">
            <a:spAutoFit/>
          </a:bodyPr>
          <a:lstStyle/>
          <a:p>
            <a:r>
              <a:rPr lang="es-BO" sz="1400" noProof="0" dirty="0"/>
              <a:t>Monocultivo MONO CONV</a:t>
            </a:r>
          </a:p>
          <a:p>
            <a:endParaRPr lang="es-BO" sz="1400" noProof="0" dirty="0"/>
          </a:p>
          <a:p>
            <a:endParaRPr lang="es-BO" sz="1400" noProof="0" dirty="0"/>
          </a:p>
        </p:txBody>
      </p:sp>
      <p:sp>
        <p:nvSpPr>
          <p:cNvPr id="11" name="Textfeld 10"/>
          <p:cNvSpPr txBox="1"/>
          <p:nvPr/>
        </p:nvSpPr>
        <p:spPr>
          <a:xfrm>
            <a:off x="3266971" y="3519002"/>
            <a:ext cx="2699999" cy="307777"/>
          </a:xfrm>
          <a:prstGeom prst="rect">
            <a:avLst/>
          </a:prstGeom>
          <a:noFill/>
        </p:spPr>
        <p:txBody>
          <a:bodyPr wrap="square" rtlCol="0">
            <a:spAutoFit/>
          </a:bodyPr>
          <a:lstStyle/>
          <a:p>
            <a:r>
              <a:rPr lang="es-BO" sz="1400" noProof="0" dirty="0"/>
              <a:t>Agroforestal AF CONV</a:t>
            </a:r>
          </a:p>
        </p:txBody>
      </p:sp>
      <p:sp>
        <p:nvSpPr>
          <p:cNvPr id="16" name="Rechteck 15"/>
          <p:cNvSpPr/>
          <p:nvPr/>
        </p:nvSpPr>
        <p:spPr>
          <a:xfrm>
            <a:off x="431954" y="3965942"/>
            <a:ext cx="5535015" cy="1169551"/>
          </a:xfrm>
          <a:prstGeom prst="rect">
            <a:avLst/>
          </a:prstGeom>
          <a:solidFill>
            <a:schemeClr val="accent3">
              <a:lumMod val="20000"/>
              <a:lumOff val="80000"/>
            </a:schemeClr>
          </a:solidFill>
        </p:spPr>
        <p:txBody>
          <a:bodyPr wrap="square">
            <a:spAutoFit/>
          </a:bodyPr>
          <a:lstStyle/>
          <a:p>
            <a:r>
              <a:rPr lang="es-BO" sz="1400" b="1" noProof="0" dirty="0"/>
              <a:t>Sistemas convencionales</a:t>
            </a:r>
          </a:p>
          <a:p>
            <a:endParaRPr lang="es-BO" sz="1400" noProof="0" dirty="0"/>
          </a:p>
          <a:p>
            <a:r>
              <a:rPr lang="es-BO" sz="1400" noProof="0" dirty="0"/>
              <a:t>Fertilizante </a:t>
            </a:r>
            <a:r>
              <a:rPr lang="es-BO" sz="1400" noProof="0" dirty="0" err="1"/>
              <a:t>Blaukorn</a:t>
            </a:r>
            <a:r>
              <a:rPr lang="es-BO" sz="1400" noProof="0" dirty="0"/>
              <a:t> NPK</a:t>
            </a:r>
          </a:p>
          <a:p>
            <a:r>
              <a:rPr lang="es-BO" sz="1400" noProof="0" dirty="0"/>
              <a:t>Herbicida</a:t>
            </a:r>
          </a:p>
          <a:p>
            <a:r>
              <a:rPr lang="es-BO" sz="1400" noProof="0" dirty="0"/>
              <a:t>Muy raras veces pesticidas</a:t>
            </a:r>
          </a:p>
        </p:txBody>
      </p:sp>
      <p:pic>
        <p:nvPicPr>
          <p:cNvPr id="6" name="Grafik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31954" y="1849650"/>
            <a:ext cx="2718569" cy="1530188"/>
          </a:xfrm>
          <a:prstGeom prst="rect">
            <a:avLst/>
          </a:prstGeom>
        </p:spPr>
      </p:pic>
      <p:pic>
        <p:nvPicPr>
          <p:cNvPr id="8" name="Grafik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302851" y="1849650"/>
            <a:ext cx="2718568" cy="1530188"/>
          </a:xfrm>
          <a:prstGeom prst="rect">
            <a:avLst/>
          </a:prstGeom>
        </p:spPr>
      </p:pic>
      <p:sp>
        <p:nvSpPr>
          <p:cNvPr id="3" name="Rechteck 2">
            <a:extLst>
              <a:ext uri="{FF2B5EF4-FFF2-40B4-BE49-F238E27FC236}">
                <a16:creationId xmlns:a16="http://schemas.microsoft.com/office/drawing/2014/main" id="{3BCD5FEA-0749-44D3-9B80-9910477CB358}"/>
              </a:ext>
            </a:extLst>
          </p:cNvPr>
          <p:cNvSpPr/>
          <p:nvPr/>
        </p:nvSpPr>
        <p:spPr>
          <a:xfrm>
            <a:off x="454559" y="1186090"/>
            <a:ext cx="5804731" cy="369332"/>
          </a:xfrm>
          <a:prstGeom prst="rect">
            <a:avLst/>
          </a:prstGeom>
        </p:spPr>
        <p:txBody>
          <a:bodyPr wrap="none">
            <a:spAutoFit/>
          </a:bodyPr>
          <a:lstStyle/>
          <a:p>
            <a:r>
              <a:rPr lang="es-BO" noProof="0" dirty="0"/>
              <a:t>Convencional = con el uso de insumos químicos y sintéticos</a:t>
            </a:r>
          </a:p>
        </p:txBody>
      </p:sp>
      <p:sp>
        <p:nvSpPr>
          <p:cNvPr id="9" name="TextBox 7">
            <a:extLst>
              <a:ext uri="{FF2B5EF4-FFF2-40B4-BE49-F238E27FC236}">
                <a16:creationId xmlns:a16="http://schemas.microsoft.com/office/drawing/2014/main" id="{B31D7D7C-4850-C156-3B85-D5958A819E46}"/>
              </a:ext>
            </a:extLst>
          </p:cNvPr>
          <p:cNvSpPr txBox="1"/>
          <p:nvPr/>
        </p:nvSpPr>
        <p:spPr>
          <a:xfrm>
            <a:off x="6642024" y="5692850"/>
            <a:ext cx="1942026" cy="246221"/>
          </a:xfrm>
          <a:prstGeom prst="rect">
            <a:avLst/>
          </a:prstGeom>
          <a:noFill/>
        </p:spPr>
        <p:txBody>
          <a:bodyPr wrap="square" rtlCol="0">
            <a:spAutoFit/>
          </a:bodyPr>
          <a:lstStyle/>
          <a:p>
            <a:pPr algn="r"/>
            <a:r>
              <a:rPr lang="es-BO" sz="1000" noProof="0" dirty="0"/>
              <a:t>Fotos: Johanna Rüegg (FiBL)</a:t>
            </a:r>
          </a:p>
        </p:txBody>
      </p:sp>
    </p:spTree>
    <p:extLst>
      <p:ext uri="{BB962C8B-B14F-4D97-AF65-F5344CB8AC3E}">
        <p14:creationId xmlns:p14="http://schemas.microsoft.com/office/powerpoint/2010/main" val="16008542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4"/>
          </p:nvPr>
        </p:nvSpPr>
        <p:spPr/>
        <p:txBody>
          <a:bodyPr/>
          <a:lstStyle/>
          <a:p>
            <a:fld id="{B295DEAF-E952-4796-AAEE-4201E40CA590}" type="slidenum">
              <a:rPr lang="es-BO" noProof="0" smtClean="0"/>
              <a:pPr/>
              <a:t>10</a:t>
            </a:fld>
            <a:endParaRPr lang="es-BO" noProof="0" dirty="0"/>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681197"/>
            <a:ext cx="9144000" cy="5143500"/>
          </a:xfrm>
          <a:prstGeom prst="rect">
            <a:avLst/>
          </a:prstGeom>
        </p:spPr>
      </p:pic>
      <p:sp>
        <p:nvSpPr>
          <p:cNvPr id="7" name="TextBox 6"/>
          <p:cNvSpPr txBox="1"/>
          <p:nvPr/>
        </p:nvSpPr>
        <p:spPr>
          <a:xfrm>
            <a:off x="6912026" y="5824697"/>
            <a:ext cx="1703788" cy="246221"/>
          </a:xfrm>
          <a:prstGeom prst="rect">
            <a:avLst/>
          </a:prstGeom>
          <a:noFill/>
        </p:spPr>
        <p:txBody>
          <a:bodyPr wrap="square" rtlCol="0">
            <a:spAutoFit/>
          </a:bodyPr>
          <a:lstStyle/>
          <a:p>
            <a:pPr algn="r"/>
            <a:r>
              <a:rPr lang="es-BO" sz="1000" noProof="0" dirty="0"/>
              <a:t>Foto: Marco Picucci (FiBL)</a:t>
            </a:r>
          </a:p>
        </p:txBody>
      </p:sp>
    </p:spTree>
    <p:extLst>
      <p:ext uri="{BB962C8B-B14F-4D97-AF65-F5344CB8AC3E}">
        <p14:creationId xmlns:p14="http://schemas.microsoft.com/office/powerpoint/2010/main" val="15523928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575C178-1F96-429F-8E2F-736634AC1A62}"/>
              </a:ext>
            </a:extLst>
          </p:cNvPr>
          <p:cNvSpPr>
            <a:spLocks noGrp="1"/>
          </p:cNvSpPr>
          <p:nvPr>
            <p:ph type="title"/>
          </p:nvPr>
        </p:nvSpPr>
        <p:spPr/>
        <p:txBody>
          <a:bodyPr/>
          <a:lstStyle/>
          <a:p>
            <a:r>
              <a:rPr lang="es-BO" noProof="0" dirty="0"/>
              <a:t>El ensayo SysCom – comparación de sistemas de cultivo de cacao a largo plazo</a:t>
            </a:r>
          </a:p>
        </p:txBody>
      </p:sp>
      <p:sp>
        <p:nvSpPr>
          <p:cNvPr id="5" name="Foliennummernplatzhalter 4">
            <a:extLst>
              <a:ext uri="{FF2B5EF4-FFF2-40B4-BE49-F238E27FC236}">
                <a16:creationId xmlns:a16="http://schemas.microsoft.com/office/drawing/2014/main" id="{5ED1D19D-266C-4C23-9817-93C38D68CF41}"/>
              </a:ext>
            </a:extLst>
          </p:cNvPr>
          <p:cNvSpPr>
            <a:spLocks noGrp="1"/>
          </p:cNvSpPr>
          <p:nvPr>
            <p:ph type="sldNum" sz="quarter" idx="4"/>
          </p:nvPr>
        </p:nvSpPr>
        <p:spPr/>
        <p:txBody>
          <a:bodyPr/>
          <a:lstStyle/>
          <a:p>
            <a:fld id="{B295DEAF-E952-4796-AAEE-4201E40CA590}" type="slidenum">
              <a:rPr lang="es-BO" noProof="0" smtClean="0"/>
              <a:pPr/>
              <a:t>11</a:t>
            </a:fld>
            <a:endParaRPr lang="es-BO" noProof="0" dirty="0"/>
          </a:p>
        </p:txBody>
      </p:sp>
      <p:pic>
        <p:nvPicPr>
          <p:cNvPr id="6" name="Inhaltsplatzhalter 8">
            <a:extLst>
              <a:ext uri="{FF2B5EF4-FFF2-40B4-BE49-F238E27FC236}">
                <a16:creationId xmlns:a16="http://schemas.microsoft.com/office/drawing/2014/main" id="{E48A978B-AA1A-41C1-AFDD-3C700A796F6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682575" y="2235088"/>
            <a:ext cx="2365839" cy="1369926"/>
          </a:xfrm>
          <a:prstGeom prst="rect">
            <a:avLst/>
          </a:prstGeom>
          <a:solidFill>
            <a:schemeClr val="bg1">
              <a:lumMod val="85000"/>
            </a:schemeClr>
          </a:solidFill>
        </p:spPr>
      </p:pic>
      <p:pic>
        <p:nvPicPr>
          <p:cNvPr id="7" name="Inhaltsplatzhalter 5">
            <a:extLst>
              <a:ext uri="{FF2B5EF4-FFF2-40B4-BE49-F238E27FC236}">
                <a16:creationId xmlns:a16="http://schemas.microsoft.com/office/drawing/2014/main" id="{A9F4098C-F967-4AAD-83FB-FBAFF1CED24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99823" y="2235089"/>
            <a:ext cx="2365839" cy="1369925"/>
          </a:xfrm>
          <a:prstGeom prst="rect">
            <a:avLst/>
          </a:prstGeom>
        </p:spPr>
      </p:pic>
      <p:pic>
        <p:nvPicPr>
          <p:cNvPr id="8" name="Grafik 7">
            <a:extLst>
              <a:ext uri="{FF2B5EF4-FFF2-40B4-BE49-F238E27FC236}">
                <a16:creationId xmlns:a16="http://schemas.microsoft.com/office/drawing/2014/main" id="{B5060DE6-FB52-401A-AA61-3D2D8986310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396151" y="3979953"/>
            <a:ext cx="2365839" cy="1369925"/>
          </a:xfrm>
          <a:prstGeom prst="rect">
            <a:avLst/>
          </a:prstGeom>
        </p:spPr>
      </p:pic>
      <p:pic>
        <p:nvPicPr>
          <p:cNvPr id="9" name="Grafik 8">
            <a:extLst>
              <a:ext uri="{FF2B5EF4-FFF2-40B4-BE49-F238E27FC236}">
                <a16:creationId xmlns:a16="http://schemas.microsoft.com/office/drawing/2014/main" id="{C37E3BFB-50E4-4E31-A637-30D9DE8FE9B4}"/>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4669291" y="3980227"/>
            <a:ext cx="2365839" cy="1369376"/>
          </a:xfrm>
          <a:prstGeom prst="rect">
            <a:avLst/>
          </a:prstGeom>
        </p:spPr>
      </p:pic>
      <p:sp>
        <p:nvSpPr>
          <p:cNvPr id="10" name="Textfeld 9">
            <a:extLst>
              <a:ext uri="{FF2B5EF4-FFF2-40B4-BE49-F238E27FC236}">
                <a16:creationId xmlns:a16="http://schemas.microsoft.com/office/drawing/2014/main" id="{8CFCD266-0BF0-4DC0-9EF8-61F93201A8B5}"/>
              </a:ext>
            </a:extLst>
          </p:cNvPr>
          <p:cNvSpPr txBox="1"/>
          <p:nvPr/>
        </p:nvSpPr>
        <p:spPr>
          <a:xfrm>
            <a:off x="1311657" y="3639120"/>
            <a:ext cx="2542170" cy="300082"/>
          </a:xfrm>
          <a:prstGeom prst="rect">
            <a:avLst/>
          </a:prstGeom>
          <a:noFill/>
        </p:spPr>
        <p:txBody>
          <a:bodyPr wrap="square" rtlCol="0">
            <a:spAutoFit/>
          </a:bodyPr>
          <a:lstStyle/>
          <a:p>
            <a:pPr algn="ctr"/>
            <a:r>
              <a:rPr lang="es-BO" sz="1350" noProof="0" dirty="0"/>
              <a:t>Monocultivo</a:t>
            </a:r>
          </a:p>
        </p:txBody>
      </p:sp>
      <p:sp>
        <p:nvSpPr>
          <p:cNvPr id="11" name="Textfeld 10">
            <a:extLst>
              <a:ext uri="{FF2B5EF4-FFF2-40B4-BE49-F238E27FC236}">
                <a16:creationId xmlns:a16="http://schemas.microsoft.com/office/drawing/2014/main" id="{14A39548-FAF9-4E12-A65C-385FF521F655}"/>
              </a:ext>
            </a:extLst>
          </p:cNvPr>
          <p:cNvSpPr txBox="1"/>
          <p:nvPr/>
        </p:nvSpPr>
        <p:spPr>
          <a:xfrm>
            <a:off x="4664966" y="3624781"/>
            <a:ext cx="2552691" cy="300082"/>
          </a:xfrm>
          <a:prstGeom prst="rect">
            <a:avLst/>
          </a:prstGeom>
          <a:noFill/>
        </p:spPr>
        <p:txBody>
          <a:bodyPr wrap="square" rtlCol="0">
            <a:spAutoFit/>
          </a:bodyPr>
          <a:lstStyle/>
          <a:p>
            <a:pPr algn="ctr"/>
            <a:r>
              <a:rPr lang="es-BO" sz="1350" noProof="0" dirty="0"/>
              <a:t>Agroforestal simple</a:t>
            </a:r>
          </a:p>
        </p:txBody>
      </p:sp>
      <p:sp>
        <p:nvSpPr>
          <p:cNvPr id="12" name="Textfeld 11">
            <a:extLst>
              <a:ext uri="{FF2B5EF4-FFF2-40B4-BE49-F238E27FC236}">
                <a16:creationId xmlns:a16="http://schemas.microsoft.com/office/drawing/2014/main" id="{CEE294CF-6A4F-48FB-9056-E4185292BF69}"/>
              </a:ext>
            </a:extLst>
          </p:cNvPr>
          <p:cNvSpPr txBox="1"/>
          <p:nvPr/>
        </p:nvSpPr>
        <p:spPr>
          <a:xfrm>
            <a:off x="1396152" y="5374091"/>
            <a:ext cx="2365839" cy="300082"/>
          </a:xfrm>
          <a:prstGeom prst="rect">
            <a:avLst/>
          </a:prstGeom>
          <a:noFill/>
        </p:spPr>
        <p:txBody>
          <a:bodyPr wrap="square" rtlCol="0">
            <a:spAutoFit/>
          </a:bodyPr>
          <a:lstStyle/>
          <a:p>
            <a:pPr algn="ctr"/>
            <a:r>
              <a:rPr lang="es-BO" sz="1350" noProof="0" dirty="0"/>
              <a:t>Agroforestal diversificado</a:t>
            </a:r>
          </a:p>
        </p:txBody>
      </p:sp>
      <p:sp>
        <p:nvSpPr>
          <p:cNvPr id="13" name="Textfeld 12">
            <a:extLst>
              <a:ext uri="{FF2B5EF4-FFF2-40B4-BE49-F238E27FC236}">
                <a16:creationId xmlns:a16="http://schemas.microsoft.com/office/drawing/2014/main" id="{3533786F-B31C-49B9-A232-814079F38A7B}"/>
              </a:ext>
            </a:extLst>
          </p:cNvPr>
          <p:cNvSpPr txBox="1"/>
          <p:nvPr/>
        </p:nvSpPr>
        <p:spPr>
          <a:xfrm>
            <a:off x="4121995" y="5352172"/>
            <a:ext cx="3959711" cy="300082"/>
          </a:xfrm>
          <a:prstGeom prst="rect">
            <a:avLst/>
          </a:prstGeom>
          <a:noFill/>
        </p:spPr>
        <p:txBody>
          <a:bodyPr wrap="square" rtlCol="0">
            <a:spAutoFit/>
          </a:bodyPr>
          <a:lstStyle/>
          <a:p>
            <a:r>
              <a:rPr lang="es-BO" sz="1350" noProof="0" dirty="0"/>
              <a:t>Agroforestal dinámico (</a:t>
            </a:r>
            <a:r>
              <a:rPr lang="es-BO" sz="1350" noProof="0" dirty="0" err="1"/>
              <a:t>successional</a:t>
            </a:r>
            <a:r>
              <a:rPr lang="es-BO" sz="1350" noProof="0" dirty="0"/>
              <a:t>, </a:t>
            </a:r>
            <a:r>
              <a:rPr lang="es-BO" sz="1350" noProof="0" dirty="0" err="1"/>
              <a:t>sintropico</a:t>
            </a:r>
            <a:r>
              <a:rPr lang="es-BO" sz="1350" noProof="0" dirty="0"/>
              <a:t>)</a:t>
            </a:r>
          </a:p>
        </p:txBody>
      </p:sp>
      <p:sp>
        <p:nvSpPr>
          <p:cNvPr id="16" name="Inhaltsplatzhalter 15">
            <a:extLst>
              <a:ext uri="{FF2B5EF4-FFF2-40B4-BE49-F238E27FC236}">
                <a16:creationId xmlns:a16="http://schemas.microsoft.com/office/drawing/2014/main" id="{3769BE50-3A5D-40DF-B4B2-3A7590E96618}"/>
              </a:ext>
            </a:extLst>
          </p:cNvPr>
          <p:cNvSpPr>
            <a:spLocks noGrp="1"/>
          </p:cNvSpPr>
          <p:nvPr>
            <p:ph idx="1"/>
          </p:nvPr>
        </p:nvSpPr>
        <p:spPr>
          <a:xfrm>
            <a:off x="611188" y="1358977"/>
            <a:ext cx="7921625" cy="961024"/>
          </a:xfrm>
        </p:spPr>
        <p:txBody>
          <a:bodyPr/>
          <a:lstStyle/>
          <a:p>
            <a:r>
              <a:rPr lang="es-BO" sz="1800" noProof="0" dirty="0"/>
              <a:t>No están incluidos los sistemas agroforestales simples en el ensayo, pero se asume que sus resultados estarían entre los monocultivos y los AF diversificados.</a:t>
            </a:r>
          </a:p>
        </p:txBody>
      </p:sp>
      <p:sp>
        <p:nvSpPr>
          <p:cNvPr id="17" name="Rechteck 16">
            <a:extLst>
              <a:ext uri="{FF2B5EF4-FFF2-40B4-BE49-F238E27FC236}">
                <a16:creationId xmlns:a16="http://schemas.microsoft.com/office/drawing/2014/main" id="{498A104E-44F8-4837-AA1A-5CFA4A0FAC37}"/>
              </a:ext>
            </a:extLst>
          </p:cNvPr>
          <p:cNvSpPr/>
          <p:nvPr/>
        </p:nvSpPr>
        <p:spPr>
          <a:xfrm>
            <a:off x="4646005" y="2226802"/>
            <a:ext cx="2402409" cy="1369926"/>
          </a:xfrm>
          <a:prstGeom prst="rect">
            <a:avLst/>
          </a:prstGeom>
          <a:solidFill>
            <a:srgbClr val="D9D9D9">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sz="1350" noProof="0" dirty="0"/>
          </a:p>
        </p:txBody>
      </p:sp>
      <p:cxnSp>
        <p:nvCxnSpPr>
          <p:cNvPr id="14" name="Gerader Verbinder 13">
            <a:extLst>
              <a:ext uri="{FF2B5EF4-FFF2-40B4-BE49-F238E27FC236}">
                <a16:creationId xmlns:a16="http://schemas.microsoft.com/office/drawing/2014/main" id="{E7C0E71E-15F5-4BAE-A6CA-80E53398D60C}"/>
              </a:ext>
            </a:extLst>
          </p:cNvPr>
          <p:cNvCxnSpPr/>
          <p:nvPr/>
        </p:nvCxnSpPr>
        <p:spPr>
          <a:xfrm>
            <a:off x="4518823" y="2105815"/>
            <a:ext cx="2753207" cy="1795966"/>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4" name="TextBox 7">
            <a:extLst>
              <a:ext uri="{FF2B5EF4-FFF2-40B4-BE49-F238E27FC236}">
                <a16:creationId xmlns:a16="http://schemas.microsoft.com/office/drawing/2014/main" id="{423E3066-F748-F370-911C-F08B1A1AB04B}"/>
              </a:ext>
            </a:extLst>
          </p:cNvPr>
          <p:cNvSpPr txBox="1"/>
          <p:nvPr/>
        </p:nvSpPr>
        <p:spPr>
          <a:xfrm>
            <a:off x="6642024" y="5692850"/>
            <a:ext cx="1942026" cy="246221"/>
          </a:xfrm>
          <a:prstGeom prst="rect">
            <a:avLst/>
          </a:prstGeom>
          <a:noFill/>
        </p:spPr>
        <p:txBody>
          <a:bodyPr wrap="square" rtlCol="0">
            <a:spAutoFit/>
          </a:bodyPr>
          <a:lstStyle/>
          <a:p>
            <a:pPr algn="r"/>
            <a:r>
              <a:rPr lang="es-BO" sz="1000" noProof="0" dirty="0"/>
              <a:t>Ilustraciones: Olivia Barrón (FiBL)</a:t>
            </a:r>
          </a:p>
        </p:txBody>
      </p:sp>
    </p:spTree>
    <p:extLst>
      <p:ext uri="{BB962C8B-B14F-4D97-AF65-F5344CB8AC3E}">
        <p14:creationId xmlns:p14="http://schemas.microsoft.com/office/powerpoint/2010/main" val="18887776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D9566804-5D20-41B2-B4E6-5BF8C2A03D3D}"/>
              </a:ext>
            </a:extLst>
          </p:cNvPr>
          <p:cNvSpPr>
            <a:spLocks noGrp="1"/>
          </p:cNvSpPr>
          <p:nvPr>
            <p:ph type="title"/>
          </p:nvPr>
        </p:nvSpPr>
        <p:spPr/>
        <p:txBody>
          <a:bodyPr/>
          <a:lstStyle/>
          <a:p>
            <a:r>
              <a:rPr lang="es-BO" noProof="0" dirty="0">
                <a:latin typeface="Montserrat"/>
              </a:rPr>
              <a:t>Diseño parcelas AF ORG y AF CONV</a:t>
            </a:r>
            <a:endParaRPr lang="es-BO" noProof="0" dirty="0"/>
          </a:p>
        </p:txBody>
      </p:sp>
      <p:sp>
        <p:nvSpPr>
          <p:cNvPr id="5" name="Inhaltsplatzhalter 2">
            <a:extLst>
              <a:ext uri="{FF2B5EF4-FFF2-40B4-BE49-F238E27FC236}">
                <a16:creationId xmlns:a16="http://schemas.microsoft.com/office/drawing/2014/main" id="{FB9C41E5-0E34-434D-A4B8-DFB2C6737E7B}"/>
              </a:ext>
            </a:extLst>
          </p:cNvPr>
          <p:cNvSpPr txBox="1">
            <a:spLocks/>
          </p:cNvSpPr>
          <p:nvPr/>
        </p:nvSpPr>
        <p:spPr>
          <a:xfrm>
            <a:off x="629888" y="998973"/>
            <a:ext cx="4122114" cy="2615837"/>
          </a:xfrm>
          <a:prstGeom prst="rect">
            <a:avLst/>
          </a:prstGeom>
        </p:spPr>
        <p:txBody>
          <a:bodyPr vert="horz" lIns="68580" tIns="34290" rIns="68580" bIns="34290" rtlCol="0" anchor="b">
            <a:normAutofit/>
          </a:bodyPr>
          <a:lstStyle>
            <a:defPPr>
              <a:defRPr lang="en-US"/>
            </a:defPPr>
            <a:lvl1pPr marL="0" algn="r" defTabSz="457200" rtl="0" eaLnBrk="1" latinLnBrk="0" hangingPunct="1">
              <a:defRPr sz="1200" kern="1200" spc="20" baseline="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35731" indent="-135731" algn="l">
              <a:buFont typeface="Arial" panose="020B0604020202020204" pitchFamily="34" charset="0"/>
              <a:buChar char="•"/>
            </a:pPr>
            <a:r>
              <a:rPr lang="es-BO" sz="1650" noProof="0" dirty="0"/>
              <a:t>Cacao (</a:t>
            </a:r>
            <a:r>
              <a:rPr lang="es-BO" sz="1650" dirty="0"/>
              <a:t>4 m x 4 m</a:t>
            </a:r>
            <a:r>
              <a:rPr lang="es-BO" sz="1650" noProof="0" dirty="0"/>
              <a:t>), con plátano los primeros 3 años</a:t>
            </a:r>
          </a:p>
          <a:p>
            <a:pPr marL="135731" indent="-135731" algn="l">
              <a:lnSpc>
                <a:spcPct val="150000"/>
              </a:lnSpc>
              <a:buFont typeface="Arial" panose="020B0604020202020204" pitchFamily="34" charset="0"/>
              <a:buChar char="•"/>
            </a:pPr>
            <a:r>
              <a:rPr lang="es-BO" sz="1650" noProof="0" dirty="0"/>
              <a:t>Desde 2012 Banano Cavendish (4 m x 4 m)</a:t>
            </a:r>
          </a:p>
          <a:p>
            <a:pPr marL="135731" indent="-135731" algn="l">
              <a:lnSpc>
                <a:spcPct val="150000"/>
              </a:lnSpc>
              <a:buFont typeface="Arial" panose="020B0604020202020204" pitchFamily="34" charset="0"/>
              <a:buChar char="•"/>
            </a:pPr>
            <a:r>
              <a:rPr lang="es-BO" sz="1650" noProof="0" dirty="0"/>
              <a:t>Desde 2016 Café (2 m x 4 m)</a:t>
            </a:r>
          </a:p>
          <a:p>
            <a:pPr marL="135731" indent="-135731" algn="l">
              <a:buFont typeface="Arial" panose="020B0604020202020204" pitchFamily="34" charset="0"/>
              <a:buChar char="•"/>
            </a:pPr>
            <a:r>
              <a:rPr lang="es-BO" sz="1650" noProof="0" dirty="0"/>
              <a:t>Leguminosas (</a:t>
            </a:r>
            <a:r>
              <a:rPr lang="es-BO" sz="1650" i="1" noProof="0" dirty="0"/>
              <a:t>Inga </a:t>
            </a:r>
            <a:r>
              <a:rPr lang="es-BO" sz="1650" i="1" noProof="0" dirty="0" err="1"/>
              <a:t>spp</a:t>
            </a:r>
            <a:r>
              <a:rPr lang="es-BO" sz="1650" i="1" noProof="0" dirty="0"/>
              <a:t>. </a:t>
            </a:r>
            <a:r>
              <a:rPr lang="es-BO" sz="1650" noProof="0" dirty="0"/>
              <a:t>8 m x 16 m, </a:t>
            </a:r>
            <a:r>
              <a:rPr lang="es-BO" sz="1650" i="1" noProof="0" dirty="0" err="1"/>
              <a:t>Erythrina</a:t>
            </a:r>
            <a:r>
              <a:rPr lang="es-BO" sz="1650" i="1" noProof="0" dirty="0"/>
              <a:t> </a:t>
            </a:r>
            <a:r>
              <a:rPr lang="es-BO" sz="1650" i="1" noProof="0" dirty="0" err="1"/>
              <a:t>spp</a:t>
            </a:r>
            <a:r>
              <a:rPr lang="es-BO" sz="1650" i="1" noProof="0" dirty="0"/>
              <a:t>. </a:t>
            </a:r>
            <a:r>
              <a:rPr lang="es-BO" sz="1650" noProof="0" dirty="0"/>
              <a:t>8 m x 16 m)</a:t>
            </a:r>
          </a:p>
          <a:p>
            <a:pPr marL="135731" indent="-135731" algn="l">
              <a:lnSpc>
                <a:spcPct val="150000"/>
              </a:lnSpc>
              <a:buFont typeface="Arial" panose="020B0604020202020204" pitchFamily="34" charset="0"/>
              <a:buChar char="•"/>
            </a:pPr>
            <a:r>
              <a:rPr lang="es-BO" sz="1650" noProof="0" dirty="0"/>
              <a:t>Frutales y Maderables (8 </a:t>
            </a:r>
            <a:r>
              <a:rPr lang="es-BO" sz="1650" dirty="0"/>
              <a:t>m </a:t>
            </a:r>
            <a:r>
              <a:rPr lang="es-BO" sz="1650" noProof="0" dirty="0"/>
              <a:t>x 16 m)</a:t>
            </a:r>
          </a:p>
        </p:txBody>
      </p:sp>
      <p:sp>
        <p:nvSpPr>
          <p:cNvPr id="6" name="Rectangle 2">
            <a:extLst>
              <a:ext uri="{FF2B5EF4-FFF2-40B4-BE49-F238E27FC236}">
                <a16:creationId xmlns:a16="http://schemas.microsoft.com/office/drawing/2014/main" id="{9A6204EE-0E54-4343-A07D-51E9FBFA74C9}"/>
              </a:ext>
            </a:extLst>
          </p:cNvPr>
          <p:cNvSpPr/>
          <p:nvPr/>
        </p:nvSpPr>
        <p:spPr>
          <a:xfrm>
            <a:off x="593802" y="2746016"/>
            <a:ext cx="3507995" cy="1248868"/>
          </a:xfrm>
          <a:prstGeom prst="rect">
            <a:avLst/>
          </a:prstGeom>
          <a:ln w="25400">
            <a:solidFill>
              <a:schemeClr val="accent1"/>
            </a:solidFill>
            <a:prstDash val="solid"/>
          </a:ln>
        </p:spPr>
        <p:txBody>
          <a:bodyPr wrap="square">
            <a:spAutoFit/>
          </a:bodyPr>
          <a:lstStyle/>
          <a:p>
            <a:pPr>
              <a:lnSpc>
                <a:spcPct val="150000"/>
              </a:lnSpc>
            </a:pPr>
            <a:endParaRPr lang="es-BO" b="1" noProof="0" dirty="0">
              <a:solidFill>
                <a:srgbClr val="73993F"/>
              </a:solidFill>
              <a:sym typeface="Wingdings" panose="05000000000000000000" pitchFamily="2" charset="2"/>
            </a:endParaRPr>
          </a:p>
          <a:p>
            <a:pPr>
              <a:lnSpc>
                <a:spcPct val="150000"/>
              </a:lnSpc>
            </a:pPr>
            <a:endParaRPr lang="es-BO" b="1" noProof="0" dirty="0">
              <a:solidFill>
                <a:srgbClr val="73993F"/>
              </a:solidFill>
              <a:sym typeface="Wingdings" panose="05000000000000000000" pitchFamily="2" charset="2"/>
            </a:endParaRPr>
          </a:p>
          <a:p>
            <a:pPr>
              <a:lnSpc>
                <a:spcPct val="150000"/>
              </a:lnSpc>
            </a:pPr>
            <a:r>
              <a:rPr lang="es-BO" sz="1600" b="1" noProof="0" dirty="0">
                <a:solidFill>
                  <a:srgbClr val="73993F"/>
                </a:solidFill>
                <a:sym typeface="Wingdings" panose="05000000000000000000" pitchFamily="2" charset="2"/>
              </a:rPr>
              <a:t> ~300 árboles acompañantes/ha</a:t>
            </a:r>
            <a:endParaRPr lang="es-BO" sz="1600" noProof="0" dirty="0">
              <a:solidFill>
                <a:srgbClr val="73993F"/>
              </a:solidFill>
            </a:endParaRPr>
          </a:p>
        </p:txBody>
      </p:sp>
      <p:graphicFrame>
        <p:nvGraphicFramePr>
          <p:cNvPr id="2" name="Tabelle 1">
            <a:extLst>
              <a:ext uri="{FF2B5EF4-FFF2-40B4-BE49-F238E27FC236}">
                <a16:creationId xmlns:a16="http://schemas.microsoft.com/office/drawing/2014/main" id="{FFC560BC-D485-EDE8-498A-1F015DAF9516}"/>
              </a:ext>
            </a:extLst>
          </p:cNvPr>
          <p:cNvGraphicFramePr>
            <a:graphicFrameLocks noGrp="1"/>
          </p:cNvGraphicFramePr>
          <p:nvPr>
            <p:extLst>
              <p:ext uri="{D42A27DB-BD31-4B8C-83A1-F6EECF244321}">
                <p14:modId xmlns:p14="http://schemas.microsoft.com/office/powerpoint/2010/main" val="2510776910"/>
              </p:ext>
            </p:extLst>
          </p:nvPr>
        </p:nvGraphicFramePr>
        <p:xfrm>
          <a:off x="4752002" y="1446732"/>
          <a:ext cx="3954275" cy="3622992"/>
        </p:xfrm>
        <a:graphic>
          <a:graphicData uri="http://schemas.openxmlformats.org/drawingml/2006/table">
            <a:tbl>
              <a:tblPr>
                <a:tableStyleId>{5C22544A-7EE6-4342-B048-85BDC9FD1C3A}</a:tableStyleId>
              </a:tblPr>
              <a:tblGrid>
                <a:gridCol w="1530017">
                  <a:extLst>
                    <a:ext uri="{9D8B030D-6E8A-4147-A177-3AD203B41FA5}">
                      <a16:colId xmlns:a16="http://schemas.microsoft.com/office/drawing/2014/main" val="241469265"/>
                    </a:ext>
                  </a:extLst>
                </a:gridCol>
                <a:gridCol w="2424258">
                  <a:extLst>
                    <a:ext uri="{9D8B030D-6E8A-4147-A177-3AD203B41FA5}">
                      <a16:colId xmlns:a16="http://schemas.microsoft.com/office/drawing/2014/main" val="559742597"/>
                    </a:ext>
                  </a:extLst>
                </a:gridCol>
              </a:tblGrid>
              <a:tr h="346864">
                <a:tc>
                  <a:txBody>
                    <a:bodyPr/>
                    <a:lstStyle/>
                    <a:p>
                      <a:pPr algn="l" fontAlgn="b"/>
                      <a:r>
                        <a:rPr lang="es-BO" sz="1600" b="1" u="none" strike="noStrike" noProof="0" dirty="0">
                          <a:effectLst/>
                        </a:rPr>
                        <a:t>Especie</a:t>
                      </a:r>
                      <a:endParaRPr lang="es-BO" sz="1600" b="1" i="0" u="none" strike="noStrike" noProof="0" dirty="0">
                        <a:solidFill>
                          <a:srgbClr val="000000"/>
                        </a:solidFill>
                        <a:effectLst/>
                        <a:latin typeface="Calibri" panose="020F0502020204030204" pitchFamily="34" charset="0"/>
                      </a:endParaRPr>
                    </a:p>
                  </a:txBody>
                  <a:tcPr marL="6768" marR="6768" marT="6768" marB="0" anchor="b"/>
                </a:tc>
                <a:tc>
                  <a:txBody>
                    <a:bodyPr/>
                    <a:lstStyle/>
                    <a:p>
                      <a:pPr algn="l" fontAlgn="b"/>
                      <a:r>
                        <a:rPr lang="es-BO" sz="1600" b="1" u="none" strike="noStrike" noProof="0" dirty="0">
                          <a:effectLst/>
                        </a:rPr>
                        <a:t>Nombre científico</a:t>
                      </a:r>
                      <a:endParaRPr lang="es-BO" sz="1600" b="1" i="0" u="none" strike="noStrike" noProof="0" dirty="0">
                        <a:solidFill>
                          <a:srgbClr val="000000"/>
                        </a:solidFill>
                        <a:effectLst/>
                        <a:latin typeface="Calibri" panose="020F0502020204030204" pitchFamily="34" charset="0"/>
                      </a:endParaRPr>
                    </a:p>
                  </a:txBody>
                  <a:tcPr marL="6768" marR="6768" marT="6768" marB="0" anchor="b"/>
                </a:tc>
                <a:extLst>
                  <a:ext uri="{0D108BD9-81ED-4DB2-BD59-A6C34878D82A}">
                    <a16:rowId xmlns:a16="http://schemas.microsoft.com/office/drawing/2014/main" val="561217348"/>
                  </a:ext>
                </a:extLst>
              </a:tr>
              <a:tr h="346864">
                <a:tc>
                  <a:txBody>
                    <a:bodyPr/>
                    <a:lstStyle/>
                    <a:p>
                      <a:pPr algn="l" fontAlgn="ctr"/>
                      <a:r>
                        <a:rPr lang="es-BO" sz="1600" u="none" strike="noStrike" noProof="0" dirty="0" err="1">
                          <a:effectLst/>
                        </a:rPr>
                        <a:t>Asaí</a:t>
                      </a:r>
                      <a:endParaRPr lang="es-BO" sz="1600" b="0" i="0" u="none" strike="noStrike" noProof="0" dirty="0">
                        <a:solidFill>
                          <a:srgbClr val="000000"/>
                        </a:solidFill>
                        <a:effectLst/>
                        <a:latin typeface="Arial" panose="020B0604020202020204" pitchFamily="34" charset="0"/>
                      </a:endParaRPr>
                    </a:p>
                  </a:txBody>
                  <a:tcPr marL="6768" marR="6768" marT="6768" marB="0" anchor="ctr"/>
                </a:tc>
                <a:tc>
                  <a:txBody>
                    <a:bodyPr/>
                    <a:lstStyle/>
                    <a:p>
                      <a:pPr algn="l" fontAlgn="ctr"/>
                      <a:r>
                        <a:rPr lang="es-BO" sz="1600" i="1" u="none" strike="noStrike" noProof="0" dirty="0">
                          <a:effectLst/>
                        </a:rPr>
                        <a:t>Euterpe predatoria</a:t>
                      </a:r>
                      <a:endParaRPr lang="es-BO" sz="1600" b="0" i="1" u="none" strike="noStrike" noProof="0" dirty="0">
                        <a:solidFill>
                          <a:srgbClr val="000000"/>
                        </a:solidFill>
                        <a:effectLst/>
                        <a:latin typeface="Arial" panose="020B0604020202020204" pitchFamily="34" charset="0"/>
                      </a:endParaRPr>
                    </a:p>
                  </a:txBody>
                  <a:tcPr marL="6768" marR="6768" marT="6768" marB="0" anchor="ctr"/>
                </a:tc>
                <a:extLst>
                  <a:ext uri="{0D108BD9-81ED-4DB2-BD59-A6C34878D82A}">
                    <a16:rowId xmlns:a16="http://schemas.microsoft.com/office/drawing/2014/main" val="698538248"/>
                  </a:ext>
                </a:extLst>
              </a:tr>
              <a:tr h="346864">
                <a:tc>
                  <a:txBody>
                    <a:bodyPr/>
                    <a:lstStyle/>
                    <a:p>
                      <a:pPr algn="l" fontAlgn="ctr"/>
                      <a:r>
                        <a:rPr lang="es-BO" sz="1600" u="none" strike="noStrike" noProof="0" dirty="0" err="1">
                          <a:effectLst/>
                        </a:rPr>
                        <a:t>Paquillo</a:t>
                      </a:r>
                      <a:r>
                        <a:rPr lang="es-BO" sz="1600" u="none" strike="noStrike" noProof="0" dirty="0">
                          <a:effectLst/>
                        </a:rPr>
                        <a:t> o Paquío</a:t>
                      </a:r>
                      <a:endParaRPr lang="es-BO" sz="1600" b="0" i="0" u="none" strike="noStrike" noProof="0" dirty="0">
                        <a:solidFill>
                          <a:srgbClr val="000000"/>
                        </a:solidFill>
                        <a:effectLst/>
                        <a:latin typeface="Arial" panose="020B0604020202020204" pitchFamily="34" charset="0"/>
                      </a:endParaRPr>
                    </a:p>
                  </a:txBody>
                  <a:tcPr marL="6768" marR="6768" marT="6768" marB="0" anchor="ctr"/>
                </a:tc>
                <a:tc>
                  <a:txBody>
                    <a:bodyPr/>
                    <a:lstStyle/>
                    <a:p>
                      <a:pPr algn="l" fontAlgn="ctr"/>
                      <a:r>
                        <a:rPr lang="es-BO" sz="1600" i="1" u="none" strike="noStrike" noProof="0" dirty="0" err="1">
                          <a:effectLst/>
                        </a:rPr>
                        <a:t>Hymenaea</a:t>
                      </a:r>
                      <a:r>
                        <a:rPr lang="es-BO" sz="1600" i="1" u="none" strike="noStrike" noProof="0" dirty="0">
                          <a:effectLst/>
                        </a:rPr>
                        <a:t> </a:t>
                      </a:r>
                      <a:r>
                        <a:rPr lang="es-BO" sz="1600" i="1" u="none" strike="noStrike" noProof="0" dirty="0" err="1">
                          <a:effectLst/>
                        </a:rPr>
                        <a:t>courbaril</a:t>
                      </a:r>
                      <a:endParaRPr lang="es-BO" sz="1600" b="0" i="1" u="none" strike="noStrike" noProof="0" dirty="0">
                        <a:solidFill>
                          <a:srgbClr val="000000"/>
                        </a:solidFill>
                        <a:effectLst/>
                        <a:latin typeface="Arial" panose="020B0604020202020204" pitchFamily="34" charset="0"/>
                      </a:endParaRPr>
                    </a:p>
                  </a:txBody>
                  <a:tcPr marL="6768" marR="6768" marT="6768" marB="0" anchor="ctr"/>
                </a:tc>
                <a:extLst>
                  <a:ext uri="{0D108BD9-81ED-4DB2-BD59-A6C34878D82A}">
                    <a16:rowId xmlns:a16="http://schemas.microsoft.com/office/drawing/2014/main" val="519624928"/>
                  </a:ext>
                </a:extLst>
              </a:tr>
              <a:tr h="176863">
                <a:tc>
                  <a:txBody>
                    <a:bodyPr/>
                    <a:lstStyle/>
                    <a:p>
                      <a:pPr algn="l" fontAlgn="ctr"/>
                      <a:r>
                        <a:rPr lang="es-BO" sz="1600" u="none" strike="noStrike" noProof="0" dirty="0">
                          <a:effectLst/>
                        </a:rPr>
                        <a:t>Goma</a:t>
                      </a:r>
                      <a:endParaRPr lang="es-BO" sz="1600" b="0" i="0" u="none" strike="noStrike" noProof="0" dirty="0">
                        <a:solidFill>
                          <a:srgbClr val="000000"/>
                        </a:solidFill>
                        <a:effectLst/>
                        <a:latin typeface="Arial" panose="020B0604020202020204" pitchFamily="34" charset="0"/>
                      </a:endParaRPr>
                    </a:p>
                  </a:txBody>
                  <a:tcPr marL="6768" marR="6768" marT="6768" marB="0" anchor="ctr"/>
                </a:tc>
                <a:tc>
                  <a:txBody>
                    <a:bodyPr/>
                    <a:lstStyle/>
                    <a:p>
                      <a:pPr algn="l" fontAlgn="ctr"/>
                      <a:r>
                        <a:rPr lang="es-BO" sz="1600" i="1" u="none" strike="noStrike" noProof="0" dirty="0">
                          <a:effectLst/>
                        </a:rPr>
                        <a:t>Hevea </a:t>
                      </a:r>
                      <a:r>
                        <a:rPr lang="es-BO" sz="1600" i="1" u="none" strike="noStrike" noProof="0" dirty="0" err="1">
                          <a:effectLst/>
                        </a:rPr>
                        <a:t>brasiliensis</a:t>
                      </a:r>
                      <a:endParaRPr lang="es-BO" sz="1600" b="0" i="1" u="none" strike="noStrike" noProof="0" dirty="0">
                        <a:solidFill>
                          <a:srgbClr val="000000"/>
                        </a:solidFill>
                        <a:effectLst/>
                        <a:latin typeface="Arial" panose="020B0604020202020204" pitchFamily="34" charset="0"/>
                      </a:endParaRPr>
                    </a:p>
                  </a:txBody>
                  <a:tcPr marL="6768" marR="6768" marT="6768" marB="0" anchor="ctr"/>
                </a:tc>
                <a:extLst>
                  <a:ext uri="{0D108BD9-81ED-4DB2-BD59-A6C34878D82A}">
                    <a16:rowId xmlns:a16="http://schemas.microsoft.com/office/drawing/2014/main" val="3482401000"/>
                  </a:ext>
                </a:extLst>
              </a:tr>
              <a:tr h="346864">
                <a:tc>
                  <a:txBody>
                    <a:bodyPr/>
                    <a:lstStyle/>
                    <a:p>
                      <a:pPr algn="l" fontAlgn="ctr"/>
                      <a:r>
                        <a:rPr lang="es-BO" sz="1600" u="none" strike="noStrike" noProof="0" dirty="0" err="1">
                          <a:effectLst/>
                        </a:rPr>
                        <a:t>Huasicucho</a:t>
                      </a:r>
                      <a:endParaRPr lang="es-BO" sz="1600" b="0" i="0" u="none" strike="noStrike" noProof="0" dirty="0">
                        <a:solidFill>
                          <a:srgbClr val="000000"/>
                        </a:solidFill>
                        <a:effectLst/>
                        <a:latin typeface="Arial" panose="020B0604020202020204" pitchFamily="34" charset="0"/>
                      </a:endParaRPr>
                    </a:p>
                  </a:txBody>
                  <a:tcPr marL="6768" marR="6768" marT="6768" marB="0" anchor="ctr"/>
                </a:tc>
                <a:tc>
                  <a:txBody>
                    <a:bodyPr/>
                    <a:lstStyle/>
                    <a:p>
                      <a:pPr algn="l" fontAlgn="ctr"/>
                      <a:r>
                        <a:rPr lang="es-BO" sz="1600" i="1" u="none" strike="noStrike" noProof="0" dirty="0" err="1">
                          <a:effectLst/>
                        </a:rPr>
                        <a:t>Centrolobium</a:t>
                      </a:r>
                      <a:r>
                        <a:rPr lang="es-BO" sz="1600" i="1" u="none" strike="noStrike" noProof="0" dirty="0">
                          <a:effectLst/>
                        </a:rPr>
                        <a:t> </a:t>
                      </a:r>
                      <a:r>
                        <a:rPr lang="es-BO" sz="1600" i="1" u="none" strike="noStrike" noProof="0" dirty="0" err="1">
                          <a:effectLst/>
                        </a:rPr>
                        <a:t>ochroxylum</a:t>
                      </a:r>
                      <a:endParaRPr lang="es-BO" sz="1600" b="0" i="1" u="none" strike="noStrike" noProof="0" dirty="0">
                        <a:solidFill>
                          <a:srgbClr val="000000"/>
                        </a:solidFill>
                        <a:effectLst/>
                        <a:latin typeface="Arial" panose="020B0604020202020204" pitchFamily="34" charset="0"/>
                      </a:endParaRPr>
                    </a:p>
                  </a:txBody>
                  <a:tcPr marL="6768" marR="6768" marT="6768" marB="0" anchor="ctr"/>
                </a:tc>
                <a:extLst>
                  <a:ext uri="{0D108BD9-81ED-4DB2-BD59-A6C34878D82A}">
                    <a16:rowId xmlns:a16="http://schemas.microsoft.com/office/drawing/2014/main" val="1296820796"/>
                  </a:ext>
                </a:extLst>
              </a:tr>
              <a:tr h="346864">
                <a:tc>
                  <a:txBody>
                    <a:bodyPr/>
                    <a:lstStyle/>
                    <a:p>
                      <a:pPr algn="l" fontAlgn="ctr"/>
                      <a:r>
                        <a:rPr lang="es-BO" sz="1600" u="none" strike="noStrike" noProof="0" dirty="0">
                          <a:effectLst/>
                        </a:rPr>
                        <a:t>Mara</a:t>
                      </a:r>
                      <a:endParaRPr lang="es-BO" sz="1600" b="0" i="0" u="none" strike="noStrike" noProof="0" dirty="0">
                        <a:solidFill>
                          <a:srgbClr val="000000"/>
                        </a:solidFill>
                        <a:effectLst/>
                        <a:latin typeface="Arial" panose="020B0604020202020204" pitchFamily="34" charset="0"/>
                      </a:endParaRPr>
                    </a:p>
                  </a:txBody>
                  <a:tcPr marL="6768" marR="6768" marT="6768" marB="0" anchor="ctr"/>
                </a:tc>
                <a:tc>
                  <a:txBody>
                    <a:bodyPr/>
                    <a:lstStyle/>
                    <a:p>
                      <a:pPr algn="l" fontAlgn="ctr"/>
                      <a:r>
                        <a:rPr lang="es-BO" sz="1600" i="1" u="none" strike="noStrike" noProof="0" dirty="0" err="1">
                          <a:effectLst/>
                        </a:rPr>
                        <a:t>Swietenia</a:t>
                      </a:r>
                      <a:r>
                        <a:rPr lang="es-BO" sz="1600" i="1" u="none" strike="noStrike" noProof="0" dirty="0">
                          <a:effectLst/>
                        </a:rPr>
                        <a:t> </a:t>
                      </a:r>
                      <a:r>
                        <a:rPr lang="es-BO" sz="1600" i="1" u="none" strike="noStrike" noProof="0" dirty="0" err="1">
                          <a:effectLst/>
                        </a:rPr>
                        <a:t>macrophylla</a:t>
                      </a:r>
                      <a:endParaRPr lang="es-BO" sz="1600" b="0" i="1" u="none" strike="noStrike" noProof="0" dirty="0">
                        <a:solidFill>
                          <a:srgbClr val="000000"/>
                        </a:solidFill>
                        <a:effectLst/>
                        <a:latin typeface="Arial" panose="020B0604020202020204" pitchFamily="34" charset="0"/>
                      </a:endParaRPr>
                    </a:p>
                  </a:txBody>
                  <a:tcPr marL="6768" marR="6768" marT="6768" marB="0" anchor="ctr"/>
                </a:tc>
                <a:extLst>
                  <a:ext uri="{0D108BD9-81ED-4DB2-BD59-A6C34878D82A}">
                    <a16:rowId xmlns:a16="http://schemas.microsoft.com/office/drawing/2014/main" val="2500960534"/>
                  </a:ext>
                </a:extLst>
              </a:tr>
              <a:tr h="346864">
                <a:tc>
                  <a:txBody>
                    <a:bodyPr/>
                    <a:lstStyle/>
                    <a:p>
                      <a:pPr algn="l" fontAlgn="ctr"/>
                      <a:r>
                        <a:rPr lang="es-BO" sz="1600" u="none" strike="noStrike" noProof="0" dirty="0">
                          <a:effectLst/>
                        </a:rPr>
                        <a:t>Rambután</a:t>
                      </a:r>
                      <a:endParaRPr lang="es-BO" sz="1600" b="0" i="0" u="none" strike="noStrike" noProof="0" dirty="0">
                        <a:solidFill>
                          <a:srgbClr val="000000"/>
                        </a:solidFill>
                        <a:effectLst/>
                        <a:latin typeface="Arial" panose="020B0604020202020204" pitchFamily="34" charset="0"/>
                      </a:endParaRPr>
                    </a:p>
                  </a:txBody>
                  <a:tcPr marL="6768" marR="6768" marT="6768" marB="0" anchor="ctr"/>
                </a:tc>
                <a:tc>
                  <a:txBody>
                    <a:bodyPr/>
                    <a:lstStyle/>
                    <a:p>
                      <a:pPr algn="l" fontAlgn="ctr"/>
                      <a:r>
                        <a:rPr lang="es-BO" sz="1600" i="1" u="none" strike="noStrike" noProof="0" dirty="0" err="1">
                          <a:effectLst/>
                        </a:rPr>
                        <a:t>Nephelium</a:t>
                      </a:r>
                      <a:r>
                        <a:rPr lang="es-BO" sz="1600" i="1" u="none" strike="noStrike" noProof="0" dirty="0">
                          <a:effectLst/>
                        </a:rPr>
                        <a:t> </a:t>
                      </a:r>
                      <a:r>
                        <a:rPr lang="es-BO" sz="1600" i="1" u="none" strike="noStrike" noProof="0" dirty="0" err="1">
                          <a:effectLst/>
                        </a:rPr>
                        <a:t>lappaceum</a:t>
                      </a:r>
                      <a:endParaRPr lang="es-BO" sz="1600" b="0" i="1" u="none" strike="noStrike" noProof="0" dirty="0">
                        <a:solidFill>
                          <a:srgbClr val="000000"/>
                        </a:solidFill>
                        <a:effectLst/>
                        <a:latin typeface="Arial" panose="020B0604020202020204" pitchFamily="34" charset="0"/>
                      </a:endParaRPr>
                    </a:p>
                  </a:txBody>
                  <a:tcPr marL="6768" marR="6768" marT="6768" marB="0" anchor="ctr"/>
                </a:tc>
                <a:extLst>
                  <a:ext uri="{0D108BD9-81ED-4DB2-BD59-A6C34878D82A}">
                    <a16:rowId xmlns:a16="http://schemas.microsoft.com/office/drawing/2014/main" val="184936805"/>
                  </a:ext>
                </a:extLst>
              </a:tr>
              <a:tr h="346864">
                <a:tc>
                  <a:txBody>
                    <a:bodyPr/>
                    <a:lstStyle/>
                    <a:p>
                      <a:pPr algn="l" fontAlgn="ctr"/>
                      <a:r>
                        <a:rPr lang="es-BO" sz="1600" u="none" strike="noStrike" noProof="0" dirty="0" err="1">
                          <a:effectLst/>
                        </a:rPr>
                        <a:t>Copuazú</a:t>
                      </a:r>
                      <a:endParaRPr lang="es-BO" sz="1600" b="0" i="0" u="none" strike="noStrike" noProof="0" dirty="0">
                        <a:solidFill>
                          <a:srgbClr val="000000"/>
                        </a:solidFill>
                        <a:effectLst/>
                        <a:latin typeface="Arial" panose="020B0604020202020204" pitchFamily="34" charset="0"/>
                      </a:endParaRPr>
                    </a:p>
                  </a:txBody>
                  <a:tcPr marL="6768" marR="6768" marT="6768" marB="0" anchor="ctr"/>
                </a:tc>
                <a:tc>
                  <a:txBody>
                    <a:bodyPr/>
                    <a:lstStyle/>
                    <a:p>
                      <a:pPr algn="l" fontAlgn="ctr"/>
                      <a:r>
                        <a:rPr lang="es-BO" sz="1600" i="1" u="none" strike="noStrike" noProof="0" dirty="0" err="1">
                          <a:effectLst/>
                        </a:rPr>
                        <a:t>Theobroma</a:t>
                      </a:r>
                      <a:r>
                        <a:rPr lang="es-BO" sz="1600" i="1" u="none" strike="noStrike" noProof="0" dirty="0">
                          <a:effectLst/>
                        </a:rPr>
                        <a:t> </a:t>
                      </a:r>
                      <a:r>
                        <a:rPr lang="es-BO" sz="1600" i="1" u="none" strike="noStrike" noProof="0" dirty="0" err="1">
                          <a:effectLst/>
                        </a:rPr>
                        <a:t>grandiflorum</a:t>
                      </a:r>
                      <a:endParaRPr lang="es-BO" sz="1600" b="0" i="1" u="none" strike="noStrike" noProof="0" dirty="0">
                        <a:solidFill>
                          <a:srgbClr val="000000"/>
                        </a:solidFill>
                        <a:effectLst/>
                        <a:latin typeface="Arial" panose="020B0604020202020204" pitchFamily="34" charset="0"/>
                      </a:endParaRPr>
                    </a:p>
                  </a:txBody>
                  <a:tcPr marL="6768" marR="6768" marT="6768" marB="0" anchor="ctr"/>
                </a:tc>
                <a:extLst>
                  <a:ext uri="{0D108BD9-81ED-4DB2-BD59-A6C34878D82A}">
                    <a16:rowId xmlns:a16="http://schemas.microsoft.com/office/drawing/2014/main" val="108302779"/>
                  </a:ext>
                </a:extLst>
              </a:tr>
              <a:tr h="346864">
                <a:tc>
                  <a:txBody>
                    <a:bodyPr/>
                    <a:lstStyle/>
                    <a:p>
                      <a:pPr algn="l" fontAlgn="ctr"/>
                      <a:r>
                        <a:rPr lang="es-BO" sz="1600" u="none" strike="noStrike" noProof="0" dirty="0">
                          <a:effectLst/>
                        </a:rPr>
                        <a:t>Achachairú</a:t>
                      </a:r>
                      <a:endParaRPr lang="es-BO" sz="1600" b="0" i="0" u="none" strike="noStrike" noProof="0" dirty="0">
                        <a:solidFill>
                          <a:srgbClr val="000000"/>
                        </a:solidFill>
                        <a:effectLst/>
                        <a:latin typeface="Arial" panose="020B0604020202020204" pitchFamily="34" charset="0"/>
                      </a:endParaRPr>
                    </a:p>
                  </a:txBody>
                  <a:tcPr marL="6768" marR="6768" marT="6768" marB="0" anchor="ctr"/>
                </a:tc>
                <a:tc>
                  <a:txBody>
                    <a:bodyPr/>
                    <a:lstStyle/>
                    <a:p>
                      <a:pPr algn="l" fontAlgn="ctr"/>
                      <a:r>
                        <a:rPr lang="es-BO" sz="1600" i="1" u="none" strike="noStrike" noProof="0" dirty="0" err="1">
                          <a:effectLst/>
                        </a:rPr>
                        <a:t>Garcinia</a:t>
                      </a:r>
                      <a:r>
                        <a:rPr lang="es-BO" sz="1600" i="1" u="none" strike="noStrike" noProof="0" dirty="0">
                          <a:effectLst/>
                        </a:rPr>
                        <a:t> </a:t>
                      </a:r>
                      <a:r>
                        <a:rPr lang="es-BO" sz="1600" i="1" u="none" strike="noStrike" noProof="0" dirty="0" err="1">
                          <a:effectLst/>
                        </a:rPr>
                        <a:t>macrophylla</a:t>
                      </a:r>
                      <a:endParaRPr lang="es-BO" sz="1600" b="0" i="1" u="none" strike="noStrike" noProof="0" dirty="0">
                        <a:solidFill>
                          <a:srgbClr val="000000"/>
                        </a:solidFill>
                        <a:effectLst/>
                        <a:latin typeface="Arial" panose="020B0604020202020204" pitchFamily="34" charset="0"/>
                      </a:endParaRPr>
                    </a:p>
                  </a:txBody>
                  <a:tcPr marL="6768" marR="6768" marT="6768" marB="0" anchor="ctr"/>
                </a:tc>
                <a:extLst>
                  <a:ext uri="{0D108BD9-81ED-4DB2-BD59-A6C34878D82A}">
                    <a16:rowId xmlns:a16="http://schemas.microsoft.com/office/drawing/2014/main" val="4154522627"/>
                  </a:ext>
                </a:extLst>
              </a:tr>
              <a:tr h="176863">
                <a:tc>
                  <a:txBody>
                    <a:bodyPr/>
                    <a:lstStyle/>
                    <a:p>
                      <a:pPr algn="l" fontAlgn="ctr"/>
                      <a:r>
                        <a:rPr lang="es-BO" sz="1600" u="none" strike="noStrike" noProof="0" dirty="0">
                          <a:effectLst/>
                        </a:rPr>
                        <a:t>Palta</a:t>
                      </a:r>
                      <a:endParaRPr lang="es-BO" sz="1600" b="0" i="0" u="none" strike="noStrike" noProof="0" dirty="0">
                        <a:solidFill>
                          <a:srgbClr val="000000"/>
                        </a:solidFill>
                        <a:effectLst/>
                        <a:latin typeface="Arial" panose="020B0604020202020204" pitchFamily="34" charset="0"/>
                      </a:endParaRPr>
                    </a:p>
                  </a:txBody>
                  <a:tcPr marL="6768" marR="6768" marT="6768" marB="0" anchor="ctr"/>
                </a:tc>
                <a:tc>
                  <a:txBody>
                    <a:bodyPr/>
                    <a:lstStyle/>
                    <a:p>
                      <a:pPr algn="l" fontAlgn="ctr"/>
                      <a:r>
                        <a:rPr lang="es-BO" sz="1600" i="1" u="none" strike="noStrike" noProof="0" dirty="0" err="1">
                          <a:effectLst/>
                        </a:rPr>
                        <a:t>Persea</a:t>
                      </a:r>
                      <a:r>
                        <a:rPr lang="es-BO" sz="1600" i="1" u="none" strike="noStrike" noProof="0" dirty="0">
                          <a:effectLst/>
                        </a:rPr>
                        <a:t> americana</a:t>
                      </a:r>
                      <a:endParaRPr lang="es-BO" sz="1600" b="0" i="1" u="none" strike="noStrike" noProof="0" dirty="0">
                        <a:solidFill>
                          <a:srgbClr val="000000"/>
                        </a:solidFill>
                        <a:effectLst/>
                        <a:latin typeface="Arial" panose="020B0604020202020204" pitchFamily="34" charset="0"/>
                      </a:endParaRPr>
                    </a:p>
                  </a:txBody>
                  <a:tcPr marL="6768" marR="6768" marT="6768" marB="0" anchor="ctr"/>
                </a:tc>
                <a:extLst>
                  <a:ext uri="{0D108BD9-81ED-4DB2-BD59-A6C34878D82A}">
                    <a16:rowId xmlns:a16="http://schemas.microsoft.com/office/drawing/2014/main" val="2403495093"/>
                  </a:ext>
                </a:extLst>
              </a:tr>
              <a:tr h="346864">
                <a:tc>
                  <a:txBody>
                    <a:bodyPr/>
                    <a:lstStyle/>
                    <a:p>
                      <a:pPr algn="l" fontAlgn="ctr"/>
                      <a:r>
                        <a:rPr lang="es-BO" sz="1600" u="none" strike="noStrike" noProof="0" dirty="0">
                          <a:effectLst/>
                        </a:rPr>
                        <a:t>Quina </a:t>
                      </a:r>
                      <a:r>
                        <a:rPr lang="es-BO" sz="1600" u="none" strike="noStrike" noProof="0" dirty="0" err="1">
                          <a:effectLst/>
                        </a:rPr>
                        <a:t>Quina</a:t>
                      </a:r>
                      <a:endParaRPr lang="es-BO" sz="1600" b="0" i="0" u="none" strike="noStrike" noProof="0" dirty="0">
                        <a:solidFill>
                          <a:srgbClr val="000000"/>
                        </a:solidFill>
                        <a:effectLst/>
                        <a:latin typeface="Arial" panose="020B0604020202020204" pitchFamily="34" charset="0"/>
                      </a:endParaRPr>
                    </a:p>
                  </a:txBody>
                  <a:tcPr marL="6768" marR="6768" marT="6768" marB="0" anchor="ctr"/>
                </a:tc>
                <a:tc>
                  <a:txBody>
                    <a:bodyPr/>
                    <a:lstStyle/>
                    <a:p>
                      <a:pPr algn="l" fontAlgn="ctr"/>
                      <a:r>
                        <a:rPr lang="es-BO" sz="1600" i="1" u="none" strike="noStrike" noProof="0" dirty="0" err="1">
                          <a:effectLst/>
                        </a:rPr>
                        <a:t>Myroxylon</a:t>
                      </a:r>
                      <a:r>
                        <a:rPr lang="es-BO" sz="1600" i="1" u="none" strike="noStrike" noProof="0" dirty="0">
                          <a:effectLst/>
                        </a:rPr>
                        <a:t> </a:t>
                      </a:r>
                      <a:r>
                        <a:rPr lang="es-BO" sz="1600" i="1" u="none" strike="noStrike" noProof="0" dirty="0" err="1">
                          <a:effectLst/>
                        </a:rPr>
                        <a:t>balsamum</a:t>
                      </a:r>
                      <a:endParaRPr lang="es-BO" sz="1600" b="0" i="1" u="none" strike="noStrike" noProof="0" dirty="0">
                        <a:solidFill>
                          <a:srgbClr val="000000"/>
                        </a:solidFill>
                        <a:effectLst/>
                        <a:latin typeface="Arial" panose="020B0604020202020204" pitchFamily="34" charset="0"/>
                      </a:endParaRPr>
                    </a:p>
                  </a:txBody>
                  <a:tcPr marL="6768" marR="6768" marT="6768" marB="0" anchor="ctr"/>
                </a:tc>
                <a:extLst>
                  <a:ext uri="{0D108BD9-81ED-4DB2-BD59-A6C34878D82A}">
                    <a16:rowId xmlns:a16="http://schemas.microsoft.com/office/drawing/2014/main" val="556779088"/>
                  </a:ext>
                </a:extLst>
              </a:tr>
            </a:tbl>
          </a:graphicData>
        </a:graphic>
      </p:graphicFrame>
    </p:spTree>
    <p:extLst>
      <p:ext uri="{BB962C8B-B14F-4D97-AF65-F5344CB8AC3E}">
        <p14:creationId xmlns:p14="http://schemas.microsoft.com/office/powerpoint/2010/main" val="38463156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966" y="639029"/>
            <a:ext cx="7635120" cy="5400000"/>
          </a:xfrm>
          <a:prstGeom prst="rect">
            <a:avLst/>
          </a:prstGeom>
        </p:spPr>
      </p:pic>
      <p:sp>
        <p:nvSpPr>
          <p:cNvPr id="2" name="Textfeld 1"/>
          <p:cNvSpPr txBox="1"/>
          <p:nvPr/>
        </p:nvSpPr>
        <p:spPr>
          <a:xfrm>
            <a:off x="431966" y="1937958"/>
            <a:ext cx="2148204" cy="830997"/>
          </a:xfrm>
          <a:prstGeom prst="rect">
            <a:avLst/>
          </a:prstGeom>
          <a:noFill/>
        </p:spPr>
        <p:txBody>
          <a:bodyPr wrap="square" rtlCol="0">
            <a:spAutoFit/>
          </a:bodyPr>
          <a:lstStyle/>
          <a:p>
            <a:r>
              <a:rPr lang="es-BO" sz="1600" noProof="0" dirty="0"/>
              <a:t>Árboles de biomasa</a:t>
            </a:r>
          </a:p>
          <a:p>
            <a:r>
              <a:rPr lang="es-BO" sz="1600" noProof="0" dirty="0"/>
              <a:t>Inga y </a:t>
            </a:r>
            <a:r>
              <a:rPr lang="es-BO" sz="1600" noProof="0" dirty="0" err="1"/>
              <a:t>Erythrina</a:t>
            </a:r>
            <a:endParaRPr lang="es-BO" sz="1600" noProof="0" dirty="0"/>
          </a:p>
          <a:p>
            <a:r>
              <a:rPr lang="es-BO" sz="1600" noProof="0" dirty="0"/>
              <a:t>8 m x 8 m</a:t>
            </a:r>
          </a:p>
        </p:txBody>
      </p:sp>
      <p:sp>
        <p:nvSpPr>
          <p:cNvPr id="6" name="Titel 2">
            <a:extLst>
              <a:ext uri="{FF2B5EF4-FFF2-40B4-BE49-F238E27FC236}">
                <a16:creationId xmlns:a16="http://schemas.microsoft.com/office/drawing/2014/main" id="{1D3E8FD8-A20B-492F-5467-DE86524A3362}"/>
              </a:ext>
            </a:extLst>
          </p:cNvPr>
          <p:cNvSpPr txBox="1">
            <a:spLocks/>
          </p:cNvSpPr>
          <p:nvPr/>
        </p:nvSpPr>
        <p:spPr>
          <a:xfrm>
            <a:off x="617727" y="404814"/>
            <a:ext cx="7908549" cy="629700"/>
          </a:xfrm>
          <a:prstGeom prst="rect">
            <a:avLst/>
          </a:prstGeom>
        </p:spPr>
        <p:txBody>
          <a:bodyPr vert="horz" lIns="0" tIns="0" rIns="0" bIns="0" rtlCol="0" anchor="t">
            <a:noAutofit/>
          </a:bodyPr>
          <a:lstStyle>
            <a:lvl1pPr algn="l" defTabSz="685800" rtl="0" eaLnBrk="1" latinLnBrk="0" hangingPunct="1">
              <a:lnSpc>
                <a:spcPct val="90000"/>
              </a:lnSpc>
              <a:spcBef>
                <a:spcPct val="0"/>
              </a:spcBef>
              <a:buNone/>
              <a:defRPr sz="2400" b="1" kern="1200" spc="0" baseline="0">
                <a:solidFill>
                  <a:schemeClr val="tx1"/>
                </a:solidFill>
                <a:latin typeface="+mj-lt"/>
                <a:ea typeface="+mj-ea"/>
                <a:cs typeface="+mj-cs"/>
              </a:defRPr>
            </a:lvl1pPr>
          </a:lstStyle>
          <a:p>
            <a:r>
              <a:rPr lang="es-BO" noProof="0" dirty="0">
                <a:latin typeface="Montserrat"/>
              </a:rPr>
              <a:t>Diseño parcelas AF ORG y AF CONV</a:t>
            </a:r>
            <a:endParaRPr lang="es-BO" noProof="0" dirty="0"/>
          </a:p>
        </p:txBody>
      </p:sp>
      <p:sp>
        <p:nvSpPr>
          <p:cNvPr id="8" name="TextBox 7">
            <a:extLst>
              <a:ext uri="{FF2B5EF4-FFF2-40B4-BE49-F238E27FC236}">
                <a16:creationId xmlns:a16="http://schemas.microsoft.com/office/drawing/2014/main" id="{64C75ED3-0955-248F-7A1B-48A68F3E06EF}"/>
              </a:ext>
            </a:extLst>
          </p:cNvPr>
          <p:cNvSpPr txBox="1"/>
          <p:nvPr/>
        </p:nvSpPr>
        <p:spPr>
          <a:xfrm>
            <a:off x="6462021" y="5692850"/>
            <a:ext cx="2122029" cy="246221"/>
          </a:xfrm>
          <a:prstGeom prst="rect">
            <a:avLst/>
          </a:prstGeom>
          <a:noFill/>
        </p:spPr>
        <p:txBody>
          <a:bodyPr wrap="square" rtlCol="0">
            <a:spAutoFit/>
          </a:bodyPr>
          <a:lstStyle/>
          <a:p>
            <a:pPr algn="r"/>
            <a:r>
              <a:rPr lang="es-BO" sz="1000" noProof="0" dirty="0"/>
              <a:t>Ilustraciones: Johanna Rüegg (FiBL)</a:t>
            </a:r>
          </a:p>
        </p:txBody>
      </p:sp>
    </p:spTree>
    <p:extLst>
      <p:ext uri="{BB962C8B-B14F-4D97-AF65-F5344CB8AC3E}">
        <p14:creationId xmlns:p14="http://schemas.microsoft.com/office/powerpoint/2010/main" val="5443147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6931" y="602453"/>
            <a:ext cx="7635120" cy="5400000"/>
          </a:xfrm>
          <a:prstGeom prst="rect">
            <a:avLst/>
          </a:prstGeom>
        </p:spPr>
      </p:pic>
      <p:sp>
        <p:nvSpPr>
          <p:cNvPr id="13" name="Titel 12">
            <a:extLst>
              <a:ext uri="{FF2B5EF4-FFF2-40B4-BE49-F238E27FC236}">
                <a16:creationId xmlns:a16="http://schemas.microsoft.com/office/drawing/2014/main" id="{66A6BF06-7A95-422B-AB7F-76F7A60F952C}"/>
              </a:ext>
            </a:extLst>
          </p:cNvPr>
          <p:cNvSpPr>
            <a:spLocks noGrp="1"/>
          </p:cNvSpPr>
          <p:nvPr>
            <p:ph type="title"/>
          </p:nvPr>
        </p:nvSpPr>
        <p:spPr/>
        <p:txBody>
          <a:bodyPr/>
          <a:lstStyle/>
          <a:p>
            <a:r>
              <a:rPr lang="es-BO" noProof="0" dirty="0">
                <a:latin typeface="Montserrat"/>
              </a:rPr>
              <a:t>Diseño parcelas AF ORG y AF CONV</a:t>
            </a:r>
            <a:endParaRPr lang="es-BO" noProof="0" dirty="0"/>
          </a:p>
        </p:txBody>
      </p:sp>
      <p:sp>
        <p:nvSpPr>
          <p:cNvPr id="5" name="Textfeld 4"/>
          <p:cNvSpPr txBox="1"/>
          <p:nvPr/>
        </p:nvSpPr>
        <p:spPr>
          <a:xfrm>
            <a:off x="431954" y="1538979"/>
            <a:ext cx="1991251" cy="2062103"/>
          </a:xfrm>
          <a:prstGeom prst="rect">
            <a:avLst/>
          </a:prstGeom>
          <a:noFill/>
        </p:spPr>
        <p:txBody>
          <a:bodyPr wrap="none" rtlCol="0">
            <a:spAutoFit/>
          </a:bodyPr>
          <a:lstStyle/>
          <a:p>
            <a:r>
              <a:rPr lang="es-BO" sz="1600" noProof="0" dirty="0"/>
              <a:t>Frutales y maderables</a:t>
            </a:r>
          </a:p>
          <a:p>
            <a:r>
              <a:rPr lang="es-BO" sz="1600" noProof="0" dirty="0"/>
              <a:t>8 m x 16 m</a:t>
            </a:r>
          </a:p>
          <a:p>
            <a:endParaRPr lang="es-BO" sz="1600" noProof="0" dirty="0">
              <a:solidFill>
                <a:srgbClr val="FF0000"/>
              </a:solidFill>
            </a:endParaRPr>
          </a:p>
          <a:p>
            <a:r>
              <a:rPr lang="es-BO" sz="1600" noProof="0" dirty="0"/>
              <a:t>Rambután</a:t>
            </a:r>
          </a:p>
          <a:p>
            <a:r>
              <a:rPr lang="es-BO" sz="1600" noProof="0" dirty="0"/>
              <a:t>Copoazú</a:t>
            </a:r>
          </a:p>
          <a:p>
            <a:r>
              <a:rPr lang="es-BO" sz="1600" noProof="0" dirty="0"/>
              <a:t>Achachairú</a:t>
            </a:r>
          </a:p>
          <a:p>
            <a:r>
              <a:rPr lang="es-BO" sz="1600" noProof="0" dirty="0"/>
              <a:t>Palta</a:t>
            </a:r>
          </a:p>
          <a:p>
            <a:r>
              <a:rPr lang="es-BO" sz="1600" noProof="0" dirty="0" err="1"/>
              <a:t>Azaí</a:t>
            </a:r>
            <a:endParaRPr lang="es-BO" sz="1600" noProof="0" dirty="0"/>
          </a:p>
        </p:txBody>
      </p:sp>
      <p:sp>
        <p:nvSpPr>
          <p:cNvPr id="7" name="TextBox 7">
            <a:extLst>
              <a:ext uri="{FF2B5EF4-FFF2-40B4-BE49-F238E27FC236}">
                <a16:creationId xmlns:a16="http://schemas.microsoft.com/office/drawing/2014/main" id="{DFCE348C-53A1-ED01-9C7C-DDA528278E31}"/>
              </a:ext>
            </a:extLst>
          </p:cNvPr>
          <p:cNvSpPr txBox="1"/>
          <p:nvPr/>
        </p:nvSpPr>
        <p:spPr>
          <a:xfrm>
            <a:off x="6462021" y="5692850"/>
            <a:ext cx="2122029" cy="246221"/>
          </a:xfrm>
          <a:prstGeom prst="rect">
            <a:avLst/>
          </a:prstGeom>
          <a:noFill/>
        </p:spPr>
        <p:txBody>
          <a:bodyPr wrap="square" rtlCol="0">
            <a:spAutoFit/>
          </a:bodyPr>
          <a:lstStyle/>
          <a:p>
            <a:pPr algn="r"/>
            <a:r>
              <a:rPr lang="es-BO" sz="1000" noProof="0" dirty="0"/>
              <a:t>Ilustraciones: Johanna Rüegg (FiBL)</a:t>
            </a:r>
          </a:p>
        </p:txBody>
      </p:sp>
    </p:spTree>
    <p:extLst>
      <p:ext uri="{BB962C8B-B14F-4D97-AF65-F5344CB8AC3E}">
        <p14:creationId xmlns:p14="http://schemas.microsoft.com/office/powerpoint/2010/main" val="8475700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6931" y="639029"/>
            <a:ext cx="7635120" cy="5400000"/>
          </a:xfrm>
          <a:prstGeom prst="rect">
            <a:avLst/>
          </a:prstGeom>
        </p:spPr>
      </p:pic>
      <p:sp>
        <p:nvSpPr>
          <p:cNvPr id="4" name="Textfeld 3"/>
          <p:cNvSpPr txBox="1"/>
          <p:nvPr/>
        </p:nvSpPr>
        <p:spPr>
          <a:xfrm>
            <a:off x="1061961" y="1616809"/>
            <a:ext cx="1753876" cy="707886"/>
          </a:xfrm>
          <a:prstGeom prst="rect">
            <a:avLst/>
          </a:prstGeom>
          <a:noFill/>
        </p:spPr>
        <p:txBody>
          <a:bodyPr wrap="square" rtlCol="0">
            <a:spAutoFit/>
          </a:bodyPr>
          <a:lstStyle/>
          <a:p>
            <a:r>
              <a:rPr lang="es-BO" sz="2000" noProof="0" dirty="0"/>
              <a:t>Cacao</a:t>
            </a:r>
          </a:p>
          <a:p>
            <a:r>
              <a:rPr lang="es-BO" sz="2000" dirty="0"/>
              <a:t>4 m x 4 m</a:t>
            </a:r>
          </a:p>
        </p:txBody>
      </p:sp>
      <p:sp>
        <p:nvSpPr>
          <p:cNvPr id="7" name="Titel 2">
            <a:extLst>
              <a:ext uri="{FF2B5EF4-FFF2-40B4-BE49-F238E27FC236}">
                <a16:creationId xmlns:a16="http://schemas.microsoft.com/office/drawing/2014/main" id="{BCBC4EC0-68C9-8771-5803-278BD4DD89FB}"/>
              </a:ext>
            </a:extLst>
          </p:cNvPr>
          <p:cNvSpPr txBox="1">
            <a:spLocks/>
          </p:cNvSpPr>
          <p:nvPr/>
        </p:nvSpPr>
        <p:spPr>
          <a:xfrm>
            <a:off x="617725" y="404813"/>
            <a:ext cx="7908549" cy="629700"/>
          </a:xfrm>
          <a:prstGeom prst="rect">
            <a:avLst/>
          </a:prstGeom>
        </p:spPr>
        <p:txBody>
          <a:bodyPr/>
          <a:lstStyle>
            <a:lvl1pPr algn="l" defTabSz="685800" rtl="0" eaLnBrk="1" latinLnBrk="0" hangingPunct="1">
              <a:lnSpc>
                <a:spcPct val="90000"/>
              </a:lnSpc>
              <a:spcBef>
                <a:spcPct val="0"/>
              </a:spcBef>
              <a:buNone/>
              <a:defRPr sz="2400" b="1" kern="1200" spc="0" baseline="0">
                <a:solidFill>
                  <a:schemeClr val="tx1"/>
                </a:solidFill>
                <a:latin typeface="+mj-lt"/>
                <a:ea typeface="+mj-ea"/>
                <a:cs typeface="+mj-cs"/>
              </a:defRPr>
            </a:lvl1pPr>
          </a:lstStyle>
          <a:p>
            <a:r>
              <a:rPr lang="es-BO">
                <a:latin typeface="Montserrat"/>
              </a:rPr>
              <a:t>Diseño parcelas AF ORG y AF CONV</a:t>
            </a:r>
            <a:br>
              <a:rPr lang="es-BO"/>
            </a:br>
            <a:endParaRPr lang="es-BO" dirty="0"/>
          </a:p>
        </p:txBody>
      </p:sp>
      <p:sp>
        <p:nvSpPr>
          <p:cNvPr id="9" name="TextBox 7">
            <a:extLst>
              <a:ext uri="{FF2B5EF4-FFF2-40B4-BE49-F238E27FC236}">
                <a16:creationId xmlns:a16="http://schemas.microsoft.com/office/drawing/2014/main" id="{047CE9D4-CEFF-D47D-DB9C-01C29B3E73A5}"/>
              </a:ext>
            </a:extLst>
          </p:cNvPr>
          <p:cNvSpPr txBox="1"/>
          <p:nvPr/>
        </p:nvSpPr>
        <p:spPr>
          <a:xfrm>
            <a:off x="6462021" y="5692850"/>
            <a:ext cx="2122029" cy="246221"/>
          </a:xfrm>
          <a:prstGeom prst="rect">
            <a:avLst/>
          </a:prstGeom>
          <a:noFill/>
        </p:spPr>
        <p:txBody>
          <a:bodyPr wrap="square" rtlCol="0">
            <a:spAutoFit/>
          </a:bodyPr>
          <a:lstStyle/>
          <a:p>
            <a:pPr algn="r"/>
            <a:r>
              <a:rPr lang="es-BO" sz="1000" noProof="0" dirty="0"/>
              <a:t>Ilustraciones: Johanna Rüegg (FiBL)</a:t>
            </a:r>
          </a:p>
        </p:txBody>
      </p:sp>
    </p:spTree>
    <p:extLst>
      <p:ext uri="{BB962C8B-B14F-4D97-AF65-F5344CB8AC3E}">
        <p14:creationId xmlns:p14="http://schemas.microsoft.com/office/powerpoint/2010/main" val="14487396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6930" y="639029"/>
            <a:ext cx="7635121" cy="5400000"/>
          </a:xfrm>
          <a:prstGeom prst="rect">
            <a:avLst/>
          </a:prstGeom>
        </p:spPr>
      </p:pic>
      <p:sp>
        <p:nvSpPr>
          <p:cNvPr id="4" name="Textfeld 3">
            <a:extLst>
              <a:ext uri="{FF2B5EF4-FFF2-40B4-BE49-F238E27FC236}">
                <a16:creationId xmlns:a16="http://schemas.microsoft.com/office/drawing/2014/main" id="{A9EB44E3-B70B-4297-969A-CEBC92F012CF}"/>
              </a:ext>
            </a:extLst>
          </p:cNvPr>
          <p:cNvSpPr txBox="1"/>
          <p:nvPr/>
        </p:nvSpPr>
        <p:spPr>
          <a:xfrm>
            <a:off x="881959" y="1268976"/>
            <a:ext cx="1753876" cy="1708160"/>
          </a:xfrm>
          <a:prstGeom prst="rect">
            <a:avLst/>
          </a:prstGeom>
          <a:noFill/>
        </p:spPr>
        <p:txBody>
          <a:bodyPr wrap="square" rtlCol="0">
            <a:spAutoFit/>
          </a:bodyPr>
          <a:lstStyle/>
          <a:p>
            <a:r>
              <a:rPr lang="es-BO" sz="2000" noProof="0" dirty="0"/>
              <a:t>Banano</a:t>
            </a:r>
          </a:p>
          <a:p>
            <a:pPr>
              <a:spcBef>
                <a:spcPts val="600"/>
              </a:spcBef>
            </a:pPr>
            <a:r>
              <a:rPr lang="es-BO" sz="2000" noProof="0" dirty="0"/>
              <a:t>4 m x 4 m</a:t>
            </a:r>
          </a:p>
          <a:p>
            <a:r>
              <a:rPr lang="es-BO" sz="2000" noProof="0" dirty="0"/>
              <a:t>y </a:t>
            </a:r>
          </a:p>
          <a:p>
            <a:r>
              <a:rPr lang="es-BO" sz="2000" noProof="0" dirty="0"/>
              <a:t>café 2 m x 4 m </a:t>
            </a:r>
            <a:r>
              <a:rPr lang="es-BO" sz="1600" noProof="0" dirty="0"/>
              <a:t>(no representado</a:t>
            </a:r>
            <a:r>
              <a:rPr lang="es-BO" noProof="0" dirty="0"/>
              <a:t>)</a:t>
            </a:r>
            <a:endParaRPr lang="es-BO" sz="2000" noProof="0" dirty="0"/>
          </a:p>
        </p:txBody>
      </p:sp>
      <p:sp>
        <p:nvSpPr>
          <p:cNvPr id="3" name="Titel 2">
            <a:extLst>
              <a:ext uri="{FF2B5EF4-FFF2-40B4-BE49-F238E27FC236}">
                <a16:creationId xmlns:a16="http://schemas.microsoft.com/office/drawing/2014/main" id="{2AE54CB6-3F1D-6384-9495-96E677C579DF}"/>
              </a:ext>
            </a:extLst>
          </p:cNvPr>
          <p:cNvSpPr>
            <a:spLocks noGrp="1"/>
          </p:cNvSpPr>
          <p:nvPr>
            <p:ph type="title"/>
          </p:nvPr>
        </p:nvSpPr>
        <p:spPr/>
        <p:txBody>
          <a:bodyPr/>
          <a:lstStyle/>
          <a:p>
            <a:r>
              <a:rPr lang="es-BO" noProof="0" dirty="0">
                <a:latin typeface="Montserrat"/>
              </a:rPr>
              <a:t>Diseño parcelas AF ORG y AF CONV</a:t>
            </a:r>
            <a:br>
              <a:rPr lang="es-BO" noProof="0" dirty="0"/>
            </a:br>
            <a:endParaRPr lang="es-BO" noProof="0" dirty="0"/>
          </a:p>
        </p:txBody>
      </p:sp>
      <p:sp>
        <p:nvSpPr>
          <p:cNvPr id="6" name="TextBox 7">
            <a:extLst>
              <a:ext uri="{FF2B5EF4-FFF2-40B4-BE49-F238E27FC236}">
                <a16:creationId xmlns:a16="http://schemas.microsoft.com/office/drawing/2014/main" id="{E0092CD1-EEB0-5A2B-1BDD-CCF94A7EC2C4}"/>
              </a:ext>
            </a:extLst>
          </p:cNvPr>
          <p:cNvSpPr txBox="1"/>
          <p:nvPr/>
        </p:nvSpPr>
        <p:spPr>
          <a:xfrm>
            <a:off x="6462021" y="5692850"/>
            <a:ext cx="2122029" cy="246221"/>
          </a:xfrm>
          <a:prstGeom prst="rect">
            <a:avLst/>
          </a:prstGeom>
          <a:noFill/>
        </p:spPr>
        <p:txBody>
          <a:bodyPr wrap="square" rtlCol="0">
            <a:spAutoFit/>
          </a:bodyPr>
          <a:lstStyle/>
          <a:p>
            <a:pPr algn="r"/>
            <a:r>
              <a:rPr lang="es-BO" sz="1000" noProof="0" dirty="0"/>
              <a:t>Ilustraciones: Johanna Rüegg (FiBL)</a:t>
            </a:r>
          </a:p>
        </p:txBody>
      </p:sp>
    </p:spTree>
    <p:extLst>
      <p:ext uri="{BB962C8B-B14F-4D97-AF65-F5344CB8AC3E}">
        <p14:creationId xmlns:p14="http://schemas.microsoft.com/office/powerpoint/2010/main" val="24765950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s-BO" noProof="0" dirty="0"/>
              <a:t>Diseño parcelas agroforestales sucesionales (SAFS)</a:t>
            </a:r>
          </a:p>
        </p:txBody>
      </p:sp>
      <p:sp>
        <p:nvSpPr>
          <p:cNvPr id="3" name="Inhaltsplatzhalter 2"/>
          <p:cNvSpPr>
            <a:spLocks noGrp="1"/>
          </p:cNvSpPr>
          <p:nvPr>
            <p:ph sz="half" idx="2"/>
          </p:nvPr>
        </p:nvSpPr>
        <p:spPr>
          <a:xfrm>
            <a:off x="604202" y="1740647"/>
            <a:ext cx="4687806" cy="3519488"/>
          </a:xfrm>
        </p:spPr>
        <p:txBody>
          <a:bodyPr/>
          <a:lstStyle/>
          <a:p>
            <a:pPr marL="257175" indent="-257175">
              <a:buFont typeface="Arial" panose="020B0604020202020204" pitchFamily="34" charset="0"/>
              <a:buChar char="•"/>
            </a:pPr>
            <a:r>
              <a:rPr lang="es-BO" sz="1600" noProof="0" dirty="0"/>
              <a:t>Cacao (4 m x 4 m), con plátano los primeros 3 años</a:t>
            </a:r>
            <a:endParaRPr lang="es-BO" sz="1600" noProof="0" dirty="0">
              <a:ea typeface="ＭＳ Ｐゴシック" charset="-128"/>
            </a:endParaRPr>
          </a:p>
          <a:p>
            <a:pPr marL="257175" indent="-257175">
              <a:buFont typeface="Arial" panose="020B0604020202020204" pitchFamily="34" charset="0"/>
              <a:buChar char="•"/>
            </a:pPr>
            <a:r>
              <a:rPr lang="es-BO" sz="1600" b="1" noProof="0" dirty="0">
                <a:ea typeface="ＭＳ Ｐゴシック" charset="-128"/>
              </a:rPr>
              <a:t>Cultivos anuales al inicio </a:t>
            </a:r>
            <a:r>
              <a:rPr lang="es-BO" sz="1600" noProof="0" dirty="0">
                <a:ea typeface="ＭＳ Ｐゴシック" charset="-128"/>
              </a:rPr>
              <a:t>(maíz, arroz, yuca, piña, </a:t>
            </a:r>
            <a:r>
              <a:rPr lang="es-BO" sz="1600" noProof="0" dirty="0" err="1">
                <a:ea typeface="ＭＳ Ｐゴシック" charset="-128"/>
              </a:rPr>
              <a:t>chicharilla</a:t>
            </a:r>
            <a:r>
              <a:rPr lang="es-BO" sz="1600" noProof="0" dirty="0">
                <a:ea typeface="ＭＳ Ｐゴシック" charset="-128"/>
              </a:rPr>
              <a:t>)</a:t>
            </a:r>
          </a:p>
          <a:p>
            <a:pPr marL="257175" indent="-257175">
              <a:buFont typeface="Arial" panose="020B0604020202020204" pitchFamily="34" charset="0"/>
              <a:buChar char="•"/>
            </a:pPr>
            <a:r>
              <a:rPr lang="es-BO" sz="1600" b="1" noProof="0" dirty="0">
                <a:ea typeface="ＭＳ Ｐゴシック" charset="-128"/>
              </a:rPr>
              <a:t>37 especies de árboles sembradas</a:t>
            </a:r>
          </a:p>
          <a:p>
            <a:pPr marL="416813" lvl="1" indent="-214313">
              <a:buFont typeface="Arial" panose="020B0604020202020204" pitchFamily="34" charset="0"/>
              <a:buChar char="•"/>
            </a:pPr>
            <a:r>
              <a:rPr lang="es-BO" sz="1400" noProof="0" dirty="0">
                <a:ea typeface="ＭＳ Ｐゴシック" charset="-128"/>
              </a:rPr>
              <a:t>Adicional a los AF: Achiote, Toco colorado, Ajo </a:t>
            </a:r>
            <a:r>
              <a:rPr lang="es-BO" sz="1400" noProof="0" dirty="0" err="1">
                <a:ea typeface="ＭＳ Ｐゴシック" charset="-128"/>
              </a:rPr>
              <a:t>ajo</a:t>
            </a:r>
            <a:r>
              <a:rPr lang="es-BO" sz="1400" noProof="0" dirty="0">
                <a:ea typeface="ＭＳ Ｐゴシック" charset="-128"/>
              </a:rPr>
              <a:t>, Cedro, Roble, Carambola, Cítricos, Guayaba, Chima</a:t>
            </a:r>
          </a:p>
          <a:p>
            <a:pPr marL="416813" lvl="1" indent="-214313">
              <a:buFont typeface="Arial" panose="020B0604020202020204" pitchFamily="34" charset="0"/>
              <a:buChar char="•"/>
            </a:pPr>
            <a:r>
              <a:rPr lang="es-BO" sz="1400" noProof="0" dirty="0">
                <a:ea typeface="ＭＳ Ｐゴシック" charset="-128"/>
              </a:rPr>
              <a:t>Regeneración natural de especies (</a:t>
            </a:r>
            <a:r>
              <a:rPr lang="es-BO" sz="1400" noProof="0" dirty="0" err="1">
                <a:ea typeface="ＭＳ Ｐゴシック" charset="-128"/>
              </a:rPr>
              <a:t>Guazumo</a:t>
            </a:r>
            <a:r>
              <a:rPr lang="es-BO" sz="1400" noProof="0" dirty="0">
                <a:ea typeface="ＭＳ Ｐゴシック" charset="-128"/>
              </a:rPr>
              <a:t>, Ingas, </a:t>
            </a:r>
            <a:r>
              <a:rPr lang="es-BO" sz="1400" noProof="0" dirty="0" err="1">
                <a:ea typeface="ＭＳ Ｐゴシック" charset="-128"/>
              </a:rPr>
              <a:t>Jorori</a:t>
            </a:r>
            <a:r>
              <a:rPr lang="es-BO" sz="1400" noProof="0" dirty="0">
                <a:ea typeface="ＭＳ Ｐゴシック" charset="-128"/>
              </a:rPr>
              <a:t>, …)</a:t>
            </a:r>
          </a:p>
          <a:p>
            <a:pPr marL="257175" indent="-257175">
              <a:buFont typeface="Arial" panose="020B0604020202020204" pitchFamily="34" charset="0"/>
              <a:buChar char="•"/>
            </a:pPr>
            <a:r>
              <a:rPr lang="es-BO" sz="1600" noProof="0" dirty="0">
                <a:ea typeface="ＭＳ Ｐゴシック" charset="-128"/>
              </a:rPr>
              <a:t>Desde 2012 bananos de porte alto (8 m x 8 m),  algunos años </a:t>
            </a:r>
            <a:r>
              <a:rPr lang="es-BO" sz="1600" dirty="0">
                <a:ea typeface="ＭＳ Ｐゴシック" charset="-128"/>
              </a:rPr>
              <a:t>adicionalmente Cavendish </a:t>
            </a:r>
            <a:r>
              <a:rPr lang="es-BO" sz="1600" dirty="0"/>
              <a:t>(4 m x 4 m)</a:t>
            </a:r>
          </a:p>
          <a:p>
            <a:pPr marL="257175" indent="-257175">
              <a:buFont typeface="Arial" panose="020B0604020202020204" pitchFamily="34" charset="0"/>
              <a:buChar char="•"/>
            </a:pPr>
            <a:r>
              <a:rPr lang="es-BO" sz="1600" noProof="0" dirty="0">
                <a:ea typeface="ＭＳ Ｐゴシック" charset="-128"/>
              </a:rPr>
              <a:t>Desde 2013 jengibre, palillo y café (2 m x 4 m)</a:t>
            </a:r>
          </a:p>
          <a:p>
            <a:pPr marL="285750" indent="-285750">
              <a:buFont typeface="Wingdings" panose="05000000000000000000" pitchFamily="2" charset="2"/>
              <a:buChar char="à"/>
            </a:pPr>
            <a:r>
              <a:rPr lang="es-BO" sz="1600" b="1" noProof="0" dirty="0">
                <a:ea typeface="ＭＳ Ｐゴシック" charset="-128"/>
              </a:rPr>
              <a:t>~ 800 árboles acompañantes/ha (2021)</a:t>
            </a:r>
          </a:p>
          <a:p>
            <a:pPr marL="285750" indent="-285750">
              <a:buFont typeface="Wingdings" panose="05000000000000000000" pitchFamily="2" charset="2"/>
              <a:buChar char="à"/>
            </a:pPr>
            <a:r>
              <a:rPr lang="es-BO" sz="1600" b="1" noProof="0" dirty="0">
                <a:ea typeface="ＭＳ Ｐゴシック" charset="-128"/>
              </a:rPr>
              <a:t>~ 600 árboles acompañantes/ha (2023)</a:t>
            </a:r>
            <a:endParaRPr lang="es-BO" sz="1600" b="1" dirty="0">
              <a:ea typeface="ＭＳ Ｐゴシック" charset="-128"/>
            </a:endParaRPr>
          </a:p>
          <a:p>
            <a:pPr marL="285750" indent="-285750">
              <a:buFont typeface="Wingdings" panose="05000000000000000000" pitchFamily="2" charset="2"/>
              <a:buChar char="à"/>
            </a:pPr>
            <a:r>
              <a:rPr lang="es-BO" sz="1600" b="1" noProof="0" dirty="0">
                <a:ea typeface="ＭＳ Ｐゴシック" charset="-128"/>
              </a:rPr>
              <a:t>~ </a:t>
            </a:r>
            <a:r>
              <a:rPr lang="es-BO" sz="1600" b="1" noProof="0" dirty="0">
                <a:solidFill>
                  <a:srgbClr val="FF0000"/>
                </a:solidFill>
                <a:ea typeface="ＭＳ Ｐゴシック" charset="-128"/>
              </a:rPr>
              <a:t>XXX</a:t>
            </a:r>
            <a:r>
              <a:rPr lang="es-BO" sz="1600" b="1" noProof="0" dirty="0">
                <a:ea typeface="ＭＳ Ｐゴシック" charset="-128"/>
              </a:rPr>
              <a:t> árboles acompañantes/ha (2025)</a:t>
            </a:r>
          </a:p>
          <a:p>
            <a:pPr marL="257175" indent="-257175">
              <a:buFont typeface="Arial" panose="020B0604020202020204" pitchFamily="34" charset="0"/>
              <a:buChar char="•"/>
            </a:pPr>
            <a:endParaRPr lang="es-BO" sz="1400" noProof="0" dirty="0">
              <a:ea typeface="ＭＳ Ｐゴシック" charset="-128"/>
            </a:endParaRPr>
          </a:p>
          <a:p>
            <a:endParaRPr lang="es-BO" sz="2000" noProof="0" dirty="0"/>
          </a:p>
        </p:txBody>
      </p:sp>
      <p:sp>
        <p:nvSpPr>
          <p:cNvPr id="4" name="Foliennummernplatzhalter 3"/>
          <p:cNvSpPr>
            <a:spLocks noGrp="1"/>
          </p:cNvSpPr>
          <p:nvPr>
            <p:ph type="sldNum" sz="quarter" idx="10"/>
          </p:nvPr>
        </p:nvSpPr>
        <p:spPr/>
        <p:txBody>
          <a:bodyPr/>
          <a:lstStyle/>
          <a:p>
            <a:pPr>
              <a:defRPr/>
            </a:pPr>
            <a:fld id="{3E192295-A362-4F5A-B0D2-3AA81946BC43}" type="slidenum">
              <a:rPr lang="es-BO" noProof="0" smtClean="0"/>
              <a:pPr>
                <a:defRPr/>
              </a:pPr>
              <a:t>17</a:t>
            </a:fld>
            <a:endParaRPr lang="es-BO" noProof="0" dirty="0"/>
          </a:p>
        </p:txBody>
      </p:sp>
      <p:pic>
        <p:nvPicPr>
          <p:cNvPr id="5" name="Grafik 4"/>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541246" y="1685626"/>
            <a:ext cx="3039554" cy="1709749"/>
          </a:xfrm>
          <a:prstGeom prst="rect">
            <a:avLst/>
          </a:prstGeom>
        </p:spPr>
      </p:pic>
      <p:pic>
        <p:nvPicPr>
          <p:cNvPr id="7" name="Grafik 6">
            <a:extLst>
              <a:ext uri="{FF2B5EF4-FFF2-40B4-BE49-F238E27FC236}">
                <a16:creationId xmlns:a16="http://schemas.microsoft.com/office/drawing/2014/main" id="{09A2114B-6A72-464C-BC4A-A91B535EFAED}"/>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541246" y="3531432"/>
            <a:ext cx="3021728" cy="1699722"/>
          </a:xfrm>
          <a:prstGeom prst="rect">
            <a:avLst/>
          </a:prstGeom>
        </p:spPr>
      </p:pic>
      <p:sp>
        <p:nvSpPr>
          <p:cNvPr id="8" name="TextBox 7">
            <a:extLst>
              <a:ext uri="{FF2B5EF4-FFF2-40B4-BE49-F238E27FC236}">
                <a16:creationId xmlns:a16="http://schemas.microsoft.com/office/drawing/2014/main" id="{09FD4CF4-8C48-67A6-CC2B-0DB5CD6BAA3E}"/>
              </a:ext>
            </a:extLst>
          </p:cNvPr>
          <p:cNvSpPr txBox="1"/>
          <p:nvPr/>
        </p:nvSpPr>
        <p:spPr>
          <a:xfrm>
            <a:off x="7047779" y="5367211"/>
            <a:ext cx="1492021" cy="400110"/>
          </a:xfrm>
          <a:prstGeom prst="rect">
            <a:avLst/>
          </a:prstGeom>
          <a:noFill/>
        </p:spPr>
        <p:txBody>
          <a:bodyPr wrap="square" rtlCol="0">
            <a:spAutoFit/>
          </a:bodyPr>
          <a:lstStyle/>
          <a:p>
            <a:pPr algn="r"/>
            <a:r>
              <a:rPr lang="es-BO" sz="1000" noProof="0" dirty="0"/>
              <a:t>Fotos: Johanna Rüegg, Marco Picucci (FiBL)</a:t>
            </a:r>
          </a:p>
        </p:txBody>
      </p:sp>
    </p:spTree>
    <p:extLst>
      <p:ext uri="{BB962C8B-B14F-4D97-AF65-F5344CB8AC3E}">
        <p14:creationId xmlns:p14="http://schemas.microsoft.com/office/powerpoint/2010/main" val="3689025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s-BO" noProof="0" dirty="0"/>
              <a:t>Diseño parcelas agroforestales sucesionales (SAFS)</a:t>
            </a:r>
          </a:p>
        </p:txBody>
      </p:sp>
      <p:sp>
        <p:nvSpPr>
          <p:cNvPr id="4" name="Foliennummernplatzhalter 3"/>
          <p:cNvSpPr>
            <a:spLocks noGrp="1"/>
          </p:cNvSpPr>
          <p:nvPr>
            <p:ph type="sldNum" sz="quarter" idx="10"/>
          </p:nvPr>
        </p:nvSpPr>
        <p:spPr/>
        <p:txBody>
          <a:bodyPr/>
          <a:lstStyle/>
          <a:p>
            <a:pPr>
              <a:defRPr/>
            </a:pPr>
            <a:fld id="{3E192295-A362-4F5A-B0D2-3AA81946BC43}" type="slidenum">
              <a:rPr lang="es-BO" noProof="0" smtClean="0"/>
              <a:pPr>
                <a:defRPr/>
              </a:pPr>
              <a:t>18</a:t>
            </a:fld>
            <a:endParaRPr lang="es-BO" noProof="0" dirty="0"/>
          </a:p>
        </p:txBody>
      </p:sp>
      <p:pic>
        <p:nvPicPr>
          <p:cNvPr id="8" name="Grafik 1">
            <a:extLst>
              <a:ext uri="{FF2B5EF4-FFF2-40B4-BE49-F238E27FC236}">
                <a16:creationId xmlns:a16="http://schemas.microsoft.com/office/drawing/2014/main" id="{6B4DDDB9-6AA8-4068-959C-593549573D5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81969" y="1538979"/>
            <a:ext cx="6720075" cy="3780042"/>
          </a:xfrm>
          <a:prstGeom prst="rect">
            <a:avLst/>
          </a:prstGeom>
        </p:spPr>
      </p:pic>
      <p:sp>
        <p:nvSpPr>
          <p:cNvPr id="11" name="Rechteck 10">
            <a:extLst>
              <a:ext uri="{FF2B5EF4-FFF2-40B4-BE49-F238E27FC236}">
                <a16:creationId xmlns:a16="http://schemas.microsoft.com/office/drawing/2014/main" id="{732EE677-E002-F3D8-5679-C3BA6233B0AC}"/>
              </a:ext>
            </a:extLst>
          </p:cNvPr>
          <p:cNvSpPr/>
          <p:nvPr/>
        </p:nvSpPr>
        <p:spPr>
          <a:xfrm>
            <a:off x="1781970" y="1988984"/>
            <a:ext cx="6720074" cy="1440016"/>
          </a:xfrm>
          <a:prstGeom prst="rect">
            <a:avLst/>
          </a:prstGeom>
          <a:solidFill>
            <a:srgbClr val="FFFFFF">
              <a:alpha val="30196"/>
            </a:srgb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BO" noProof="0" dirty="0"/>
              <a:t>Estrato alto y emergente (maderables, árboles de biomasa, banano de porte alto)</a:t>
            </a:r>
          </a:p>
        </p:txBody>
      </p:sp>
      <p:sp>
        <p:nvSpPr>
          <p:cNvPr id="12" name="Rechteck 11">
            <a:extLst>
              <a:ext uri="{FF2B5EF4-FFF2-40B4-BE49-F238E27FC236}">
                <a16:creationId xmlns:a16="http://schemas.microsoft.com/office/drawing/2014/main" id="{52A9F6B7-65ED-453C-671D-77B91E3B021A}"/>
              </a:ext>
            </a:extLst>
          </p:cNvPr>
          <p:cNvSpPr/>
          <p:nvPr/>
        </p:nvSpPr>
        <p:spPr>
          <a:xfrm>
            <a:off x="1781970" y="3982900"/>
            <a:ext cx="6720074" cy="720008"/>
          </a:xfrm>
          <a:prstGeom prst="rect">
            <a:avLst/>
          </a:prstGeom>
          <a:solidFill>
            <a:srgbClr val="FFFFFF">
              <a:alpha val="30196"/>
            </a:srgb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BO" noProof="0" dirty="0"/>
              <a:t>Estrato bajo (cacao, café, jengibre, palillo)</a:t>
            </a:r>
          </a:p>
        </p:txBody>
      </p:sp>
      <p:sp>
        <p:nvSpPr>
          <p:cNvPr id="13" name="Rechteck 12">
            <a:extLst>
              <a:ext uri="{FF2B5EF4-FFF2-40B4-BE49-F238E27FC236}">
                <a16:creationId xmlns:a16="http://schemas.microsoft.com/office/drawing/2014/main" id="{570FE586-DA68-9194-10B3-88768B549EF4}"/>
              </a:ext>
            </a:extLst>
          </p:cNvPr>
          <p:cNvSpPr/>
          <p:nvPr/>
        </p:nvSpPr>
        <p:spPr>
          <a:xfrm>
            <a:off x="1781970" y="3456712"/>
            <a:ext cx="6720074" cy="498476"/>
          </a:xfrm>
          <a:prstGeom prst="rect">
            <a:avLst/>
          </a:prstGeom>
          <a:solidFill>
            <a:srgbClr val="FFFFFF">
              <a:alpha val="30196"/>
            </a:srgb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BO" noProof="0" dirty="0"/>
              <a:t>Estrato medio (frutales, banano)</a:t>
            </a:r>
          </a:p>
        </p:txBody>
      </p:sp>
      <p:sp>
        <p:nvSpPr>
          <p:cNvPr id="7" name="TextBox 7">
            <a:extLst>
              <a:ext uri="{FF2B5EF4-FFF2-40B4-BE49-F238E27FC236}">
                <a16:creationId xmlns:a16="http://schemas.microsoft.com/office/drawing/2014/main" id="{797AE304-1AD8-4979-6735-7A9C296645A5}"/>
              </a:ext>
            </a:extLst>
          </p:cNvPr>
          <p:cNvSpPr txBox="1"/>
          <p:nvPr/>
        </p:nvSpPr>
        <p:spPr>
          <a:xfrm>
            <a:off x="6822025" y="5366411"/>
            <a:ext cx="1680019" cy="246221"/>
          </a:xfrm>
          <a:prstGeom prst="rect">
            <a:avLst/>
          </a:prstGeom>
          <a:noFill/>
        </p:spPr>
        <p:txBody>
          <a:bodyPr wrap="square" rtlCol="0">
            <a:spAutoFit/>
          </a:bodyPr>
          <a:lstStyle/>
          <a:p>
            <a:pPr algn="r"/>
            <a:r>
              <a:rPr lang="es-BO" sz="1000" noProof="0" dirty="0"/>
              <a:t>Foto: Marco Picucci (FiBL)</a:t>
            </a:r>
          </a:p>
        </p:txBody>
      </p:sp>
    </p:spTree>
    <p:extLst>
      <p:ext uri="{BB962C8B-B14F-4D97-AF65-F5344CB8AC3E}">
        <p14:creationId xmlns:p14="http://schemas.microsoft.com/office/powerpoint/2010/main" val="28005805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649ABB1-1559-79FD-7C1D-57AA98BA79F1}"/>
              </a:ext>
            </a:extLst>
          </p:cNvPr>
          <p:cNvSpPr>
            <a:spLocks noGrp="1"/>
          </p:cNvSpPr>
          <p:nvPr>
            <p:ph type="title"/>
          </p:nvPr>
        </p:nvSpPr>
        <p:spPr>
          <a:xfrm>
            <a:off x="511175" y="327873"/>
            <a:ext cx="8251825" cy="498475"/>
          </a:xfrm>
        </p:spPr>
        <p:txBody>
          <a:bodyPr/>
          <a:lstStyle/>
          <a:p>
            <a:r>
              <a:rPr lang="es-BO" noProof="0" dirty="0"/>
              <a:t>Árboles acompañantes en los 2 tipos AF (fase madura)</a:t>
            </a:r>
          </a:p>
        </p:txBody>
      </p:sp>
      <p:pic>
        <p:nvPicPr>
          <p:cNvPr id="6" name="Inhaltsplatzhalter 5" descr="Ein Bild, das Text, Screenshot, Diagramm, Muster enthält.&#10;&#10;KI-generierte Inhalte können fehlerhaft sein.">
            <a:extLst>
              <a:ext uri="{FF2B5EF4-FFF2-40B4-BE49-F238E27FC236}">
                <a16:creationId xmlns:a16="http://schemas.microsoft.com/office/drawing/2014/main" id="{210DC739-5D23-58C5-2407-689FFEED0E91}"/>
              </a:ext>
            </a:extLst>
          </p:cNvPr>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511176" y="1057855"/>
            <a:ext cx="8251825" cy="4742289"/>
          </a:xfrm>
        </p:spPr>
      </p:pic>
      <p:sp>
        <p:nvSpPr>
          <p:cNvPr id="4" name="Foliennummernplatzhalter 3">
            <a:extLst>
              <a:ext uri="{FF2B5EF4-FFF2-40B4-BE49-F238E27FC236}">
                <a16:creationId xmlns:a16="http://schemas.microsoft.com/office/drawing/2014/main" id="{30BAA0BC-20D2-D8AC-F7BC-070B02820FD0}"/>
              </a:ext>
            </a:extLst>
          </p:cNvPr>
          <p:cNvSpPr>
            <a:spLocks noGrp="1"/>
          </p:cNvSpPr>
          <p:nvPr>
            <p:ph type="sldNum" sz="quarter" idx="10"/>
          </p:nvPr>
        </p:nvSpPr>
        <p:spPr/>
        <p:txBody>
          <a:bodyPr/>
          <a:lstStyle/>
          <a:p>
            <a:pPr>
              <a:defRPr/>
            </a:pPr>
            <a:fld id="{3E192295-A362-4F5A-B0D2-3AA81946BC43}" type="slidenum">
              <a:rPr lang="es-BO" noProof="0" smtClean="0"/>
              <a:pPr>
                <a:defRPr/>
              </a:pPr>
              <a:t>19</a:t>
            </a:fld>
            <a:endParaRPr lang="es-BO" noProof="0" dirty="0"/>
          </a:p>
        </p:txBody>
      </p:sp>
      <p:sp>
        <p:nvSpPr>
          <p:cNvPr id="3" name="Textfeld 2">
            <a:extLst>
              <a:ext uri="{FF2B5EF4-FFF2-40B4-BE49-F238E27FC236}">
                <a16:creationId xmlns:a16="http://schemas.microsoft.com/office/drawing/2014/main" id="{D008ECA8-F3A4-866E-D7CC-1B224E71DE3D}"/>
              </a:ext>
            </a:extLst>
          </p:cNvPr>
          <p:cNvSpPr txBox="1"/>
          <p:nvPr/>
        </p:nvSpPr>
        <p:spPr>
          <a:xfrm>
            <a:off x="7346845" y="5480397"/>
            <a:ext cx="1192955" cy="261610"/>
          </a:xfrm>
          <a:prstGeom prst="rect">
            <a:avLst/>
          </a:prstGeom>
          <a:noFill/>
        </p:spPr>
        <p:txBody>
          <a:bodyPr wrap="none" rtlCol="0">
            <a:spAutoFit/>
          </a:bodyPr>
          <a:lstStyle/>
          <a:p>
            <a:pPr algn="r"/>
            <a:r>
              <a:rPr lang="es-BO" sz="1100" noProof="0" dirty="0"/>
              <a:t>Rüegg et al., 2025</a:t>
            </a:r>
          </a:p>
        </p:txBody>
      </p:sp>
      <p:sp>
        <p:nvSpPr>
          <p:cNvPr id="5" name="Textfeld 4">
            <a:extLst>
              <a:ext uri="{FF2B5EF4-FFF2-40B4-BE49-F238E27FC236}">
                <a16:creationId xmlns:a16="http://schemas.microsoft.com/office/drawing/2014/main" id="{0C5036AD-A0F6-E417-5BF1-A315F61891A5}"/>
              </a:ext>
            </a:extLst>
          </p:cNvPr>
          <p:cNvSpPr txBox="1"/>
          <p:nvPr/>
        </p:nvSpPr>
        <p:spPr>
          <a:xfrm>
            <a:off x="2220226" y="1951210"/>
            <a:ext cx="551754" cy="307777"/>
          </a:xfrm>
          <a:prstGeom prst="rect">
            <a:avLst/>
          </a:prstGeom>
          <a:solidFill>
            <a:srgbClr val="D3EDB0">
              <a:alpha val="50196"/>
            </a:srgbClr>
          </a:solidFill>
        </p:spPr>
        <p:txBody>
          <a:bodyPr wrap="none" rtlCol="0">
            <a:spAutoFit/>
          </a:bodyPr>
          <a:lstStyle/>
          <a:p>
            <a:r>
              <a:rPr lang="es-BO" sz="1400" dirty="0"/>
              <a:t>48 m</a:t>
            </a:r>
          </a:p>
        </p:txBody>
      </p:sp>
      <p:sp>
        <p:nvSpPr>
          <p:cNvPr id="8" name="Textfeld 7">
            <a:extLst>
              <a:ext uri="{FF2B5EF4-FFF2-40B4-BE49-F238E27FC236}">
                <a16:creationId xmlns:a16="http://schemas.microsoft.com/office/drawing/2014/main" id="{24DBFF20-3458-1FEE-2232-FCB08F302D72}"/>
              </a:ext>
            </a:extLst>
          </p:cNvPr>
          <p:cNvSpPr txBox="1"/>
          <p:nvPr/>
        </p:nvSpPr>
        <p:spPr>
          <a:xfrm>
            <a:off x="2220226" y="2761219"/>
            <a:ext cx="551754" cy="307777"/>
          </a:xfrm>
          <a:prstGeom prst="rect">
            <a:avLst/>
          </a:prstGeom>
          <a:solidFill>
            <a:srgbClr val="D3EDB0">
              <a:alpha val="50196"/>
            </a:srgbClr>
          </a:solidFill>
        </p:spPr>
        <p:txBody>
          <a:bodyPr wrap="none" rtlCol="0">
            <a:spAutoFit/>
          </a:bodyPr>
          <a:lstStyle/>
          <a:p>
            <a:r>
              <a:rPr lang="es-BO" sz="1400" dirty="0"/>
              <a:t>24 m</a:t>
            </a:r>
          </a:p>
        </p:txBody>
      </p:sp>
      <p:sp>
        <p:nvSpPr>
          <p:cNvPr id="9" name="Textfeld 8">
            <a:extLst>
              <a:ext uri="{FF2B5EF4-FFF2-40B4-BE49-F238E27FC236}">
                <a16:creationId xmlns:a16="http://schemas.microsoft.com/office/drawing/2014/main" id="{83B850FE-8069-9638-CBCC-64C1DEC2DFFD}"/>
              </a:ext>
            </a:extLst>
          </p:cNvPr>
          <p:cNvSpPr txBox="1"/>
          <p:nvPr/>
        </p:nvSpPr>
        <p:spPr>
          <a:xfrm>
            <a:off x="604200" y="5514593"/>
            <a:ext cx="6307826" cy="430887"/>
          </a:xfrm>
          <a:prstGeom prst="rect">
            <a:avLst/>
          </a:prstGeom>
          <a:solidFill>
            <a:schemeClr val="bg1"/>
          </a:solidFill>
        </p:spPr>
        <p:txBody>
          <a:bodyPr wrap="square" rtlCol="0">
            <a:spAutoFit/>
          </a:bodyPr>
          <a:lstStyle/>
          <a:p>
            <a:r>
              <a:rPr lang="en-US" sz="1100" dirty="0" err="1"/>
              <a:t>Abbreviaciones</a:t>
            </a:r>
            <a:r>
              <a:rPr lang="en-US" sz="1100" dirty="0"/>
              <a:t>: </a:t>
            </a:r>
            <a:r>
              <a:rPr lang="en-US" sz="1100" b="1" u="sng" dirty="0"/>
              <a:t>Acai</a:t>
            </a:r>
            <a:r>
              <a:rPr lang="en-US" sz="1100" dirty="0"/>
              <a:t> (Açaí), </a:t>
            </a:r>
            <a:r>
              <a:rPr lang="en-US" sz="1100" b="1" u="sng" dirty="0" err="1"/>
              <a:t>Acha</a:t>
            </a:r>
            <a:r>
              <a:rPr lang="en-US" sz="1100" dirty="0" err="1"/>
              <a:t>chairú</a:t>
            </a:r>
            <a:r>
              <a:rPr lang="en-US" sz="1100" dirty="0"/>
              <a:t>, </a:t>
            </a:r>
            <a:r>
              <a:rPr lang="en-US" sz="1100" b="1" u="sng" dirty="0" err="1"/>
              <a:t>Ara</a:t>
            </a:r>
            <a:r>
              <a:rPr lang="en-US" sz="1100" b="1" dirty="0" err="1"/>
              <a:t>z</a:t>
            </a:r>
            <a:r>
              <a:rPr lang="en-US" sz="1100" dirty="0" err="1"/>
              <a:t>á</a:t>
            </a:r>
            <a:r>
              <a:rPr lang="en-US" sz="1100" dirty="0"/>
              <a:t>, </a:t>
            </a:r>
            <a:r>
              <a:rPr lang="en-US" sz="1100" b="1" u="sng" dirty="0"/>
              <a:t>Avo</a:t>
            </a:r>
            <a:r>
              <a:rPr lang="en-US" sz="1100" b="1" dirty="0"/>
              <a:t>c</a:t>
            </a:r>
            <a:r>
              <a:rPr lang="en-US" sz="1100" dirty="0"/>
              <a:t>ado (Palta), </a:t>
            </a:r>
            <a:r>
              <a:rPr lang="en-US" sz="1100" b="1" u="sng" dirty="0" err="1"/>
              <a:t>Citr</a:t>
            </a:r>
            <a:r>
              <a:rPr lang="en-US" sz="1100" dirty="0" err="1"/>
              <a:t>ico</a:t>
            </a:r>
            <a:r>
              <a:rPr lang="en-US" sz="1100" dirty="0"/>
              <a:t>, </a:t>
            </a:r>
            <a:r>
              <a:rPr lang="en-US" sz="1100" b="1" u="sng" dirty="0" err="1"/>
              <a:t>Copo</a:t>
            </a:r>
            <a:r>
              <a:rPr lang="en-US" sz="1100" dirty="0" err="1"/>
              <a:t>azú</a:t>
            </a:r>
            <a:r>
              <a:rPr lang="en-US" sz="1100" dirty="0"/>
              <a:t>, </a:t>
            </a:r>
            <a:r>
              <a:rPr lang="en-US" sz="1100" b="1" u="sng" dirty="0" err="1"/>
              <a:t>P</a:t>
            </a:r>
            <a:r>
              <a:rPr lang="en-US" sz="1100" dirty="0" err="1"/>
              <a:t>each</a:t>
            </a:r>
            <a:r>
              <a:rPr lang="en-US" sz="1100" b="1" u="sng" dirty="0" err="1"/>
              <a:t>palm</a:t>
            </a:r>
            <a:r>
              <a:rPr lang="en-US" sz="1100" dirty="0"/>
              <a:t> (Chima, Pejibaye)</a:t>
            </a:r>
            <a:r>
              <a:rPr lang="en-US" sz="1100" b="1" dirty="0"/>
              <a:t>, </a:t>
            </a:r>
            <a:r>
              <a:rPr lang="en-US" sz="1100" b="1" u="sng" dirty="0" err="1"/>
              <a:t>Ramb</a:t>
            </a:r>
            <a:r>
              <a:rPr lang="en-US" sz="1100" dirty="0" err="1"/>
              <a:t>után</a:t>
            </a:r>
            <a:r>
              <a:rPr lang="en-US" sz="1100" dirty="0"/>
              <a:t>, </a:t>
            </a:r>
            <a:r>
              <a:rPr lang="en-US" sz="1100" b="1" u="sng" dirty="0"/>
              <a:t>Starf</a:t>
            </a:r>
            <a:r>
              <a:rPr lang="en-US" sz="1100" dirty="0"/>
              <a:t>ruit (Carambola).</a:t>
            </a:r>
            <a:endParaRPr lang="es-BO" sz="1000" dirty="0"/>
          </a:p>
        </p:txBody>
      </p:sp>
      <p:sp>
        <p:nvSpPr>
          <p:cNvPr id="7" name="Textfeld 6">
            <a:extLst>
              <a:ext uri="{FF2B5EF4-FFF2-40B4-BE49-F238E27FC236}">
                <a16:creationId xmlns:a16="http://schemas.microsoft.com/office/drawing/2014/main" id="{463876D2-7AB2-A1FA-55E5-5A3A605CFD42}"/>
              </a:ext>
            </a:extLst>
          </p:cNvPr>
          <p:cNvSpPr txBox="1"/>
          <p:nvPr/>
        </p:nvSpPr>
        <p:spPr>
          <a:xfrm>
            <a:off x="1520996" y="1502451"/>
            <a:ext cx="547192" cy="241980"/>
          </a:xfrm>
          <a:prstGeom prst="rect">
            <a:avLst/>
          </a:prstGeom>
          <a:solidFill>
            <a:schemeClr val="bg1"/>
          </a:solidFill>
        </p:spPr>
        <p:txBody>
          <a:bodyPr wrap="none" lIns="36000" tIns="36000" rIns="36000" bIns="36000" rtlCol="0">
            <a:spAutoFit/>
          </a:bodyPr>
          <a:lstStyle/>
          <a:p>
            <a:r>
              <a:rPr lang="de-CH" sz="1100" dirty="0" err="1"/>
              <a:t>Biomasa</a:t>
            </a:r>
            <a:endParaRPr lang="de-CH" sz="1100" dirty="0"/>
          </a:p>
        </p:txBody>
      </p:sp>
      <p:sp>
        <p:nvSpPr>
          <p:cNvPr id="10" name="Textfeld 9">
            <a:extLst>
              <a:ext uri="{FF2B5EF4-FFF2-40B4-BE49-F238E27FC236}">
                <a16:creationId xmlns:a16="http://schemas.microsoft.com/office/drawing/2014/main" id="{FC35E2D3-055D-FE15-3404-9037371E1826}"/>
              </a:ext>
            </a:extLst>
          </p:cNvPr>
          <p:cNvSpPr txBox="1"/>
          <p:nvPr/>
        </p:nvSpPr>
        <p:spPr>
          <a:xfrm>
            <a:off x="2224788" y="1502451"/>
            <a:ext cx="372465" cy="241980"/>
          </a:xfrm>
          <a:prstGeom prst="rect">
            <a:avLst/>
          </a:prstGeom>
          <a:solidFill>
            <a:schemeClr val="bg1"/>
          </a:solidFill>
        </p:spPr>
        <p:txBody>
          <a:bodyPr wrap="none" lIns="36000" tIns="36000" rIns="36000" bIns="36000" rtlCol="0">
            <a:spAutoFit/>
          </a:bodyPr>
          <a:lstStyle/>
          <a:p>
            <a:r>
              <a:rPr lang="de-CH" sz="1100" dirty="0" err="1"/>
              <a:t>Fruta</a:t>
            </a:r>
            <a:endParaRPr lang="de-CH" sz="1100" dirty="0"/>
          </a:p>
        </p:txBody>
      </p:sp>
      <p:sp>
        <p:nvSpPr>
          <p:cNvPr id="12" name="Textfeld 11">
            <a:extLst>
              <a:ext uri="{FF2B5EF4-FFF2-40B4-BE49-F238E27FC236}">
                <a16:creationId xmlns:a16="http://schemas.microsoft.com/office/drawing/2014/main" id="{2B176F1E-6788-2AC2-F4CA-00A1754F3EBA}"/>
              </a:ext>
            </a:extLst>
          </p:cNvPr>
          <p:cNvSpPr txBox="1"/>
          <p:nvPr/>
        </p:nvSpPr>
        <p:spPr>
          <a:xfrm>
            <a:off x="2809611" y="1502451"/>
            <a:ext cx="914280" cy="241980"/>
          </a:xfrm>
          <a:prstGeom prst="rect">
            <a:avLst/>
          </a:prstGeom>
          <a:solidFill>
            <a:schemeClr val="bg1"/>
          </a:solidFill>
        </p:spPr>
        <p:txBody>
          <a:bodyPr wrap="none" lIns="36000" tIns="36000" rIns="36000" bIns="36000" rtlCol="0">
            <a:spAutoFit/>
          </a:bodyPr>
          <a:lstStyle/>
          <a:p>
            <a:r>
              <a:rPr lang="de-CH" sz="1100" dirty="0"/>
              <a:t>Madera y </a:t>
            </a:r>
            <a:r>
              <a:rPr lang="de-CH" sz="1100" dirty="0" err="1"/>
              <a:t>látex</a:t>
            </a:r>
            <a:endParaRPr lang="de-CH" sz="1100" dirty="0"/>
          </a:p>
        </p:txBody>
      </p:sp>
      <p:sp>
        <p:nvSpPr>
          <p:cNvPr id="13" name="Textfeld 12">
            <a:extLst>
              <a:ext uri="{FF2B5EF4-FFF2-40B4-BE49-F238E27FC236}">
                <a16:creationId xmlns:a16="http://schemas.microsoft.com/office/drawing/2014/main" id="{E8814736-D09C-6E14-7F23-2189D2C6199E}"/>
              </a:ext>
            </a:extLst>
          </p:cNvPr>
          <p:cNvSpPr txBox="1"/>
          <p:nvPr/>
        </p:nvSpPr>
        <p:spPr>
          <a:xfrm>
            <a:off x="5440846" y="1502451"/>
            <a:ext cx="372465" cy="241980"/>
          </a:xfrm>
          <a:prstGeom prst="rect">
            <a:avLst/>
          </a:prstGeom>
          <a:solidFill>
            <a:schemeClr val="bg1"/>
          </a:solidFill>
        </p:spPr>
        <p:txBody>
          <a:bodyPr wrap="none" lIns="36000" tIns="36000" rIns="36000" bIns="36000" rtlCol="0">
            <a:spAutoFit/>
          </a:bodyPr>
          <a:lstStyle/>
          <a:p>
            <a:r>
              <a:rPr lang="de-CH" sz="1100" dirty="0" err="1"/>
              <a:t>Fruta</a:t>
            </a:r>
            <a:endParaRPr lang="de-CH" sz="1100" dirty="0"/>
          </a:p>
        </p:txBody>
      </p:sp>
      <p:sp>
        <p:nvSpPr>
          <p:cNvPr id="14" name="Textfeld 13">
            <a:extLst>
              <a:ext uri="{FF2B5EF4-FFF2-40B4-BE49-F238E27FC236}">
                <a16:creationId xmlns:a16="http://schemas.microsoft.com/office/drawing/2014/main" id="{09D98698-AC04-7B54-FFB1-78847D87130D}"/>
              </a:ext>
            </a:extLst>
          </p:cNvPr>
          <p:cNvSpPr txBox="1"/>
          <p:nvPr/>
        </p:nvSpPr>
        <p:spPr>
          <a:xfrm>
            <a:off x="6012016" y="1502451"/>
            <a:ext cx="2355379" cy="241980"/>
          </a:xfrm>
          <a:prstGeom prst="rect">
            <a:avLst/>
          </a:prstGeom>
          <a:solidFill>
            <a:schemeClr val="bg1"/>
          </a:solidFill>
        </p:spPr>
        <p:txBody>
          <a:bodyPr wrap="none" lIns="36000" tIns="36000" rIns="36000" bIns="36000" rtlCol="0">
            <a:spAutoFit/>
          </a:bodyPr>
          <a:lstStyle/>
          <a:p>
            <a:r>
              <a:rPr lang="es-ES" sz="1100" dirty="0"/>
              <a:t>Madera y biomasa, regeneración natural</a:t>
            </a:r>
            <a:endParaRPr lang="de-CH" sz="1100" dirty="0"/>
          </a:p>
        </p:txBody>
      </p:sp>
      <p:sp>
        <p:nvSpPr>
          <p:cNvPr id="11" name="Rechteck 10">
            <a:extLst>
              <a:ext uri="{FF2B5EF4-FFF2-40B4-BE49-F238E27FC236}">
                <a16:creationId xmlns:a16="http://schemas.microsoft.com/office/drawing/2014/main" id="{25076574-395D-2C6A-8DAA-D4897D362A82}"/>
              </a:ext>
            </a:extLst>
          </p:cNvPr>
          <p:cNvSpPr/>
          <p:nvPr/>
        </p:nvSpPr>
        <p:spPr>
          <a:xfrm>
            <a:off x="701957" y="1178975"/>
            <a:ext cx="372465" cy="43088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16" name="Rechteck 15">
            <a:extLst>
              <a:ext uri="{FF2B5EF4-FFF2-40B4-BE49-F238E27FC236}">
                <a16:creationId xmlns:a16="http://schemas.microsoft.com/office/drawing/2014/main" id="{310BE547-487D-B70C-F54E-62BDC89E21B7}"/>
              </a:ext>
            </a:extLst>
          </p:cNvPr>
          <p:cNvSpPr/>
          <p:nvPr/>
        </p:nvSpPr>
        <p:spPr>
          <a:xfrm>
            <a:off x="4774023" y="1057855"/>
            <a:ext cx="372465" cy="43088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17" name="Textfeld 16">
            <a:extLst>
              <a:ext uri="{FF2B5EF4-FFF2-40B4-BE49-F238E27FC236}">
                <a16:creationId xmlns:a16="http://schemas.microsoft.com/office/drawing/2014/main" id="{53A05BF2-2C44-5D5E-F89A-A94A029C8AA4}"/>
              </a:ext>
            </a:extLst>
          </p:cNvPr>
          <p:cNvSpPr txBox="1"/>
          <p:nvPr/>
        </p:nvSpPr>
        <p:spPr>
          <a:xfrm>
            <a:off x="1662061" y="984423"/>
            <a:ext cx="2219838" cy="369332"/>
          </a:xfrm>
          <a:prstGeom prst="rect">
            <a:avLst/>
          </a:prstGeom>
          <a:noFill/>
        </p:spPr>
        <p:txBody>
          <a:bodyPr wrap="none" rtlCol="0">
            <a:spAutoFit/>
          </a:bodyPr>
          <a:lstStyle/>
          <a:p>
            <a:r>
              <a:rPr lang="es-BO" dirty="0"/>
              <a:t>AF ORG y AF CONV</a:t>
            </a:r>
          </a:p>
        </p:txBody>
      </p:sp>
      <p:sp>
        <p:nvSpPr>
          <p:cNvPr id="19" name="Textfeld 18">
            <a:extLst>
              <a:ext uri="{FF2B5EF4-FFF2-40B4-BE49-F238E27FC236}">
                <a16:creationId xmlns:a16="http://schemas.microsoft.com/office/drawing/2014/main" id="{4D7B7CFD-0AEF-D8A6-D48E-FC1628DE3F21}"/>
              </a:ext>
            </a:extLst>
          </p:cNvPr>
          <p:cNvSpPr txBox="1"/>
          <p:nvPr/>
        </p:nvSpPr>
        <p:spPr>
          <a:xfrm>
            <a:off x="6295589" y="984423"/>
            <a:ext cx="659155" cy="369332"/>
          </a:xfrm>
          <a:prstGeom prst="rect">
            <a:avLst/>
          </a:prstGeom>
          <a:noFill/>
        </p:spPr>
        <p:txBody>
          <a:bodyPr wrap="none" rtlCol="0">
            <a:spAutoFit/>
          </a:bodyPr>
          <a:lstStyle/>
          <a:p>
            <a:r>
              <a:rPr lang="es-BO" dirty="0"/>
              <a:t>SAFS</a:t>
            </a:r>
          </a:p>
        </p:txBody>
      </p:sp>
    </p:spTree>
    <p:extLst>
      <p:ext uri="{BB962C8B-B14F-4D97-AF65-F5344CB8AC3E}">
        <p14:creationId xmlns:p14="http://schemas.microsoft.com/office/powerpoint/2010/main" val="35022677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el 11"/>
          <p:cNvSpPr>
            <a:spLocks noGrp="1"/>
          </p:cNvSpPr>
          <p:nvPr>
            <p:ph type="title"/>
          </p:nvPr>
        </p:nvSpPr>
        <p:spPr>
          <a:xfrm>
            <a:off x="617726" y="279272"/>
            <a:ext cx="7464314" cy="629700"/>
          </a:xfrm>
        </p:spPr>
        <p:txBody>
          <a:bodyPr/>
          <a:lstStyle/>
          <a:p>
            <a:r>
              <a:rPr lang="es-BO" noProof="0" dirty="0"/>
              <a:t>Sostenibilidad de diferentes sistemas agroforestales – </a:t>
            </a:r>
            <a:r>
              <a:rPr lang="es-BO" noProof="0" dirty="0">
                <a:solidFill>
                  <a:schemeClr val="accent2">
                    <a:lumMod val="75000"/>
                  </a:schemeClr>
                </a:solidFill>
              </a:rPr>
              <a:t>aspecto económico I</a:t>
            </a:r>
          </a:p>
        </p:txBody>
      </p:sp>
      <p:sp>
        <p:nvSpPr>
          <p:cNvPr id="3" name="Foliennummernplatzhalter 2"/>
          <p:cNvSpPr>
            <a:spLocks noGrp="1"/>
          </p:cNvSpPr>
          <p:nvPr>
            <p:ph type="sldNum" sz="quarter" idx="4294967295"/>
          </p:nvPr>
        </p:nvSpPr>
        <p:spPr>
          <a:xfrm>
            <a:off x="7888554" y="6236861"/>
            <a:ext cx="790575" cy="360363"/>
          </a:xfrm>
        </p:spPr>
        <p:txBody>
          <a:bodyPr/>
          <a:lstStyle/>
          <a:p>
            <a:pPr>
              <a:defRPr/>
            </a:pPr>
            <a:fld id="{18245F4A-627C-46CC-A829-F961C7C41724}" type="slidenum">
              <a:rPr lang="es-BO" noProof="0" smtClean="0"/>
              <a:pPr>
                <a:defRPr/>
              </a:pPr>
              <a:t>20</a:t>
            </a:fld>
            <a:endParaRPr lang="es-BO" noProof="0" dirty="0"/>
          </a:p>
        </p:txBody>
      </p:sp>
      <p:sp>
        <p:nvSpPr>
          <p:cNvPr id="27" name="Gleichschenkliges Dreieck 26"/>
          <p:cNvSpPr/>
          <p:nvPr/>
        </p:nvSpPr>
        <p:spPr>
          <a:xfrm rot="5400000">
            <a:off x="3963844" y="-350987"/>
            <a:ext cx="720000" cy="7920000"/>
          </a:xfrm>
          <a:prstGeom prst="triangle">
            <a:avLst>
              <a:gd name="adj" fmla="val 51217"/>
            </a:avLst>
          </a:prstGeom>
          <a:solidFill>
            <a:schemeClr val="accent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r>
              <a:rPr lang="es-BO" noProof="0" dirty="0"/>
              <a:t>Enfoque en cacao</a:t>
            </a:r>
          </a:p>
        </p:txBody>
      </p:sp>
      <p:sp>
        <p:nvSpPr>
          <p:cNvPr id="28" name="Gleichschenkliges Dreieck 27"/>
          <p:cNvSpPr/>
          <p:nvPr/>
        </p:nvSpPr>
        <p:spPr>
          <a:xfrm rot="16200000">
            <a:off x="4399209" y="189012"/>
            <a:ext cx="720000" cy="7920000"/>
          </a:xfrm>
          <a:prstGeom prst="triangle">
            <a:avLst>
              <a:gd name="adj" fmla="val 50469"/>
            </a:avLst>
          </a:prstGeom>
          <a:solidFill>
            <a:schemeClr val="accent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r"/>
            <a:r>
              <a:rPr lang="es-BO" noProof="0" dirty="0"/>
              <a:t>Enfoque sistémico </a:t>
            </a:r>
          </a:p>
        </p:txBody>
      </p:sp>
      <p:sp>
        <p:nvSpPr>
          <p:cNvPr id="26" name="Gleichschenkliges Dreieck 25"/>
          <p:cNvSpPr/>
          <p:nvPr/>
        </p:nvSpPr>
        <p:spPr>
          <a:xfrm rot="5400000">
            <a:off x="3963842" y="729017"/>
            <a:ext cx="720000" cy="7920000"/>
          </a:xfrm>
          <a:prstGeom prst="triangle">
            <a:avLst>
              <a:gd name="adj" fmla="val 47334"/>
            </a:avLst>
          </a:prstGeom>
          <a:solidFill>
            <a:schemeClr val="accent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r>
              <a:rPr lang="es-BO" noProof="0" dirty="0"/>
              <a:t>Rendimientos máximos de cacao</a:t>
            </a:r>
          </a:p>
        </p:txBody>
      </p:sp>
      <p:sp>
        <p:nvSpPr>
          <p:cNvPr id="31" name="Gleichschenkliges Dreieck 30"/>
          <p:cNvSpPr/>
          <p:nvPr/>
        </p:nvSpPr>
        <p:spPr>
          <a:xfrm rot="16200000">
            <a:off x="4419525" y="1269024"/>
            <a:ext cx="720000" cy="7920000"/>
          </a:xfrm>
          <a:prstGeom prst="triangle">
            <a:avLst>
              <a:gd name="adj" fmla="val 50469"/>
            </a:avLst>
          </a:prstGeom>
          <a:solidFill>
            <a:schemeClr val="accent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r"/>
            <a:r>
              <a:rPr lang="es-BO" noProof="0" dirty="0"/>
              <a:t>Diversidad de productos/ingresos</a:t>
            </a:r>
          </a:p>
        </p:txBody>
      </p:sp>
      <p:sp>
        <p:nvSpPr>
          <p:cNvPr id="17" name="Textfeld 16"/>
          <p:cNvSpPr txBox="1"/>
          <p:nvPr/>
        </p:nvSpPr>
        <p:spPr>
          <a:xfrm>
            <a:off x="2404270" y="1146535"/>
            <a:ext cx="1106393" cy="369332"/>
          </a:xfrm>
          <a:prstGeom prst="rect">
            <a:avLst/>
          </a:prstGeom>
          <a:noFill/>
        </p:spPr>
        <p:txBody>
          <a:bodyPr wrap="none" rtlCol="0">
            <a:spAutoFit/>
          </a:bodyPr>
          <a:lstStyle/>
          <a:p>
            <a:r>
              <a:rPr lang="es-BO" noProof="0" dirty="0"/>
              <a:t>AF simple</a:t>
            </a:r>
          </a:p>
        </p:txBody>
      </p:sp>
      <p:sp>
        <p:nvSpPr>
          <p:cNvPr id="18" name="Textfeld 17"/>
          <p:cNvSpPr txBox="1"/>
          <p:nvPr/>
        </p:nvSpPr>
        <p:spPr>
          <a:xfrm>
            <a:off x="4719651" y="1146535"/>
            <a:ext cx="1193147" cy="369332"/>
          </a:xfrm>
          <a:prstGeom prst="rect">
            <a:avLst/>
          </a:prstGeom>
          <a:noFill/>
        </p:spPr>
        <p:txBody>
          <a:bodyPr wrap="none" rtlCol="0">
            <a:spAutoFit/>
          </a:bodyPr>
          <a:lstStyle/>
          <a:p>
            <a:r>
              <a:rPr lang="es-BO" noProof="0" dirty="0"/>
              <a:t>AF diverso</a:t>
            </a:r>
          </a:p>
        </p:txBody>
      </p:sp>
      <p:sp>
        <p:nvSpPr>
          <p:cNvPr id="19" name="Textfeld 18"/>
          <p:cNvSpPr txBox="1"/>
          <p:nvPr/>
        </p:nvSpPr>
        <p:spPr>
          <a:xfrm>
            <a:off x="6978676" y="1146535"/>
            <a:ext cx="1350050" cy="369332"/>
          </a:xfrm>
          <a:prstGeom prst="rect">
            <a:avLst/>
          </a:prstGeom>
          <a:noFill/>
        </p:spPr>
        <p:txBody>
          <a:bodyPr wrap="none" rtlCol="0">
            <a:spAutoFit/>
          </a:bodyPr>
          <a:lstStyle/>
          <a:p>
            <a:r>
              <a:rPr lang="es-BO" noProof="0" dirty="0"/>
              <a:t>AF dinámico</a:t>
            </a:r>
          </a:p>
        </p:txBody>
      </p:sp>
      <p:sp>
        <p:nvSpPr>
          <p:cNvPr id="20" name="Textfeld 19"/>
          <p:cNvSpPr txBox="1"/>
          <p:nvPr/>
        </p:nvSpPr>
        <p:spPr>
          <a:xfrm>
            <a:off x="363842" y="1162375"/>
            <a:ext cx="1351845" cy="369332"/>
          </a:xfrm>
          <a:prstGeom prst="rect">
            <a:avLst/>
          </a:prstGeom>
          <a:noFill/>
        </p:spPr>
        <p:txBody>
          <a:bodyPr wrap="none" rtlCol="0">
            <a:spAutoFit/>
          </a:bodyPr>
          <a:lstStyle/>
          <a:p>
            <a:r>
              <a:rPr lang="es-BO" noProof="0" dirty="0"/>
              <a:t>Monocultivo</a:t>
            </a:r>
          </a:p>
        </p:txBody>
      </p:sp>
      <p:pic>
        <p:nvPicPr>
          <p:cNvPr id="15" name="Grafik 14">
            <a:extLst>
              <a:ext uri="{FF2B5EF4-FFF2-40B4-BE49-F238E27FC236}">
                <a16:creationId xmlns:a16="http://schemas.microsoft.com/office/drawing/2014/main" id="{87429875-5278-4653-9FFE-DE54134693A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4763" y="1628996"/>
            <a:ext cx="2486857" cy="1440000"/>
          </a:xfrm>
          <a:prstGeom prst="rect">
            <a:avLst/>
          </a:prstGeom>
        </p:spPr>
      </p:pic>
      <p:pic>
        <p:nvPicPr>
          <p:cNvPr id="16" name="Grafik 15">
            <a:extLst>
              <a:ext uri="{FF2B5EF4-FFF2-40B4-BE49-F238E27FC236}">
                <a16:creationId xmlns:a16="http://schemas.microsoft.com/office/drawing/2014/main" id="{D0E3CE39-BBB8-49BD-8AE3-97C7D8E2CE0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14652" y="1628996"/>
            <a:ext cx="2486857" cy="1440000"/>
          </a:xfrm>
          <a:prstGeom prst="rect">
            <a:avLst/>
          </a:prstGeom>
        </p:spPr>
      </p:pic>
      <p:pic>
        <p:nvPicPr>
          <p:cNvPr id="22" name="Grafik 21">
            <a:extLst>
              <a:ext uri="{FF2B5EF4-FFF2-40B4-BE49-F238E27FC236}">
                <a16:creationId xmlns:a16="http://schemas.microsoft.com/office/drawing/2014/main" id="{13A44839-C0BA-450F-9F9A-9F2C85D3092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34067" y="1623320"/>
            <a:ext cx="2486857" cy="1440000"/>
          </a:xfrm>
          <a:prstGeom prst="rect">
            <a:avLst/>
          </a:prstGeom>
        </p:spPr>
      </p:pic>
      <p:pic>
        <p:nvPicPr>
          <p:cNvPr id="23" name="Grafik 22">
            <a:extLst>
              <a:ext uri="{FF2B5EF4-FFF2-40B4-BE49-F238E27FC236}">
                <a16:creationId xmlns:a16="http://schemas.microsoft.com/office/drawing/2014/main" id="{CC778B29-C65D-41C7-811A-F3A923557C7F}"/>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6657143" y="1623609"/>
            <a:ext cx="2486857" cy="1439422"/>
          </a:xfrm>
          <a:prstGeom prst="rect">
            <a:avLst/>
          </a:prstGeom>
        </p:spPr>
      </p:pic>
      <p:sp>
        <p:nvSpPr>
          <p:cNvPr id="4" name="Textfeld 3">
            <a:extLst>
              <a:ext uri="{FF2B5EF4-FFF2-40B4-BE49-F238E27FC236}">
                <a16:creationId xmlns:a16="http://schemas.microsoft.com/office/drawing/2014/main" id="{930EA605-DC5C-00FA-FFF7-CF0E1FFF05F1}"/>
              </a:ext>
            </a:extLst>
          </p:cNvPr>
          <p:cNvSpPr txBox="1"/>
          <p:nvPr/>
        </p:nvSpPr>
        <p:spPr>
          <a:xfrm>
            <a:off x="3507076" y="5769026"/>
            <a:ext cx="5024966" cy="276999"/>
          </a:xfrm>
          <a:prstGeom prst="rect">
            <a:avLst/>
          </a:prstGeom>
          <a:noFill/>
        </p:spPr>
        <p:txBody>
          <a:bodyPr wrap="square">
            <a:spAutoFit/>
          </a:bodyPr>
          <a:lstStyle/>
          <a:p>
            <a:pPr algn="r"/>
            <a:r>
              <a:rPr lang="es-ES" sz="1200" dirty="0"/>
              <a:t>Ilustraciones: Olivia Barrón, Johanna Rüegg (FiBL) </a:t>
            </a:r>
            <a:endParaRPr lang="de-CH" dirty="0"/>
          </a:p>
        </p:txBody>
      </p:sp>
    </p:spTree>
    <p:extLst>
      <p:ext uri="{BB962C8B-B14F-4D97-AF65-F5344CB8AC3E}">
        <p14:creationId xmlns:p14="http://schemas.microsoft.com/office/powerpoint/2010/main" val="33977415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154DAA8-48EA-48EE-B860-9BE18AB18349}"/>
              </a:ext>
            </a:extLst>
          </p:cNvPr>
          <p:cNvSpPr>
            <a:spLocks noGrp="1"/>
          </p:cNvSpPr>
          <p:nvPr>
            <p:ph type="title"/>
          </p:nvPr>
        </p:nvSpPr>
        <p:spPr>
          <a:xfrm>
            <a:off x="617725" y="404813"/>
            <a:ext cx="7130075" cy="629700"/>
          </a:xfrm>
        </p:spPr>
        <p:txBody>
          <a:bodyPr/>
          <a:lstStyle/>
          <a:p>
            <a:r>
              <a:rPr lang="es-BO" noProof="0" dirty="0"/>
              <a:t>Rendimientos de cacao en los 5 sistemas durante la fase joven y madura</a:t>
            </a:r>
          </a:p>
        </p:txBody>
      </p:sp>
      <p:pic>
        <p:nvPicPr>
          <p:cNvPr id="6" name="Inhaltsplatzhalter 5">
            <a:extLst>
              <a:ext uri="{FF2B5EF4-FFF2-40B4-BE49-F238E27FC236}">
                <a16:creationId xmlns:a16="http://schemas.microsoft.com/office/drawing/2014/main" id="{DC3CE3E3-E278-4C27-8B5F-3E2C04FC4C4E}"/>
              </a:ext>
            </a:extLst>
          </p:cNvPr>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34984"/>
          <a:stretch/>
        </p:blipFill>
        <p:spPr>
          <a:xfrm>
            <a:off x="646363" y="1808982"/>
            <a:ext cx="4330641" cy="2960374"/>
          </a:xfrm>
        </p:spPr>
      </p:pic>
      <p:sp>
        <p:nvSpPr>
          <p:cNvPr id="4" name="Foliennummernplatzhalter 3">
            <a:extLst>
              <a:ext uri="{FF2B5EF4-FFF2-40B4-BE49-F238E27FC236}">
                <a16:creationId xmlns:a16="http://schemas.microsoft.com/office/drawing/2014/main" id="{A941538E-362C-42AC-8A99-43DD6DDCC819}"/>
              </a:ext>
            </a:extLst>
          </p:cNvPr>
          <p:cNvSpPr>
            <a:spLocks noGrp="1"/>
          </p:cNvSpPr>
          <p:nvPr>
            <p:ph type="sldNum" sz="quarter" idx="4"/>
          </p:nvPr>
        </p:nvSpPr>
        <p:spPr/>
        <p:txBody>
          <a:bodyPr/>
          <a:lstStyle/>
          <a:p>
            <a:fld id="{B295DEAF-E952-4796-AAEE-4201E40CA590}" type="slidenum">
              <a:rPr lang="es-BO" noProof="0" smtClean="0"/>
              <a:pPr/>
              <a:t>21</a:t>
            </a:fld>
            <a:endParaRPr lang="es-BO" noProof="0" dirty="0"/>
          </a:p>
        </p:txBody>
      </p:sp>
      <p:sp>
        <p:nvSpPr>
          <p:cNvPr id="7" name="Rechteck 6">
            <a:extLst>
              <a:ext uri="{FF2B5EF4-FFF2-40B4-BE49-F238E27FC236}">
                <a16:creationId xmlns:a16="http://schemas.microsoft.com/office/drawing/2014/main" id="{387DDB3F-210D-4FC4-847F-A167F77AEBA0}"/>
              </a:ext>
            </a:extLst>
          </p:cNvPr>
          <p:cNvSpPr/>
          <p:nvPr/>
        </p:nvSpPr>
        <p:spPr>
          <a:xfrm>
            <a:off x="5137948" y="1905506"/>
            <a:ext cx="3706994" cy="3539430"/>
          </a:xfrm>
          <a:prstGeom prst="rect">
            <a:avLst/>
          </a:prstGeom>
          <a:solidFill>
            <a:schemeClr val="accent1">
              <a:lumMod val="20000"/>
              <a:lumOff val="80000"/>
            </a:schemeClr>
          </a:solidFill>
        </p:spPr>
        <p:txBody>
          <a:bodyPr wrap="square">
            <a:spAutoFit/>
          </a:bodyPr>
          <a:lstStyle/>
          <a:p>
            <a:r>
              <a:rPr lang="es-BO" sz="1600" b="1" noProof="0" dirty="0">
                <a:sym typeface="Wingdings" panose="05000000000000000000" pitchFamily="2" charset="2"/>
              </a:rPr>
              <a:t>Gradiente de diversidad:</a:t>
            </a:r>
          </a:p>
          <a:p>
            <a:pPr marL="285750" indent="-285750">
              <a:buFont typeface="Arial" panose="020B0604020202020204" pitchFamily="34" charset="0"/>
              <a:buChar char="•"/>
            </a:pPr>
            <a:r>
              <a:rPr lang="es-BO" sz="1600" noProof="0" dirty="0">
                <a:sym typeface="Wingdings" panose="05000000000000000000" pitchFamily="2" charset="2"/>
              </a:rPr>
              <a:t>Los rendimientos de cacao disminuyen con la diversidad del sistema (casi un 40 % menos en los AF comparado con MONO)</a:t>
            </a:r>
          </a:p>
          <a:p>
            <a:pPr marL="285750" indent="-285750">
              <a:buFont typeface="Arial" panose="020B0604020202020204" pitchFamily="34" charset="0"/>
              <a:buChar char="•"/>
            </a:pPr>
            <a:r>
              <a:rPr lang="es-BO" sz="1600" noProof="0" dirty="0">
                <a:sym typeface="Wingdings" panose="05000000000000000000" pitchFamily="2" charset="2"/>
              </a:rPr>
              <a:t>En la fase madura todos los sistemas muestran rendimientos mayores a los promedios de países productores como Ghana, Ecuador etc.</a:t>
            </a:r>
          </a:p>
          <a:p>
            <a:pPr marL="285750" indent="-285750">
              <a:buFont typeface="Arial" panose="020B0604020202020204" pitchFamily="34" charset="0"/>
              <a:buChar char="•"/>
            </a:pPr>
            <a:r>
              <a:rPr lang="es-BO" sz="1600" noProof="0" dirty="0">
                <a:sym typeface="Wingdings" panose="05000000000000000000" pitchFamily="2" charset="2"/>
              </a:rPr>
              <a:t>En la fase madura los SAFS se han acercado a los dos AF, probablemente por mejora de manejo de sombra.</a:t>
            </a:r>
          </a:p>
          <a:p>
            <a:pPr marL="285750" indent="-285750">
              <a:buFont typeface="Arial" panose="020B0604020202020204" pitchFamily="34" charset="0"/>
              <a:buChar char="•"/>
            </a:pPr>
            <a:endParaRPr lang="es-BO" sz="1600" noProof="0" dirty="0">
              <a:sym typeface="Wingdings" panose="05000000000000000000" pitchFamily="2" charset="2"/>
            </a:endParaRPr>
          </a:p>
          <a:p>
            <a:pPr marL="285750" indent="-285750">
              <a:buFont typeface="Arial" panose="020B0604020202020204" pitchFamily="34" charset="0"/>
              <a:buChar char="•"/>
            </a:pPr>
            <a:endParaRPr lang="es-BO" sz="1600" noProof="0" dirty="0">
              <a:sym typeface="Wingdings" panose="05000000000000000000" pitchFamily="2" charset="2"/>
            </a:endParaRPr>
          </a:p>
        </p:txBody>
      </p:sp>
      <p:sp>
        <p:nvSpPr>
          <p:cNvPr id="8" name="Textfeld 7">
            <a:extLst>
              <a:ext uri="{FF2B5EF4-FFF2-40B4-BE49-F238E27FC236}">
                <a16:creationId xmlns:a16="http://schemas.microsoft.com/office/drawing/2014/main" id="{F157B8F7-0598-418F-9F88-E735BE12469C}"/>
              </a:ext>
            </a:extLst>
          </p:cNvPr>
          <p:cNvSpPr txBox="1"/>
          <p:nvPr/>
        </p:nvSpPr>
        <p:spPr>
          <a:xfrm>
            <a:off x="3041983" y="1424149"/>
            <a:ext cx="1710019" cy="369332"/>
          </a:xfrm>
          <a:prstGeom prst="rect">
            <a:avLst/>
          </a:prstGeom>
          <a:noFill/>
        </p:spPr>
        <p:txBody>
          <a:bodyPr wrap="square" rtlCol="0">
            <a:spAutoFit/>
          </a:bodyPr>
          <a:lstStyle/>
          <a:p>
            <a:r>
              <a:rPr lang="es-BO" noProof="0" dirty="0"/>
              <a:t>Sistema maduro</a:t>
            </a:r>
          </a:p>
        </p:txBody>
      </p:sp>
      <p:sp>
        <p:nvSpPr>
          <p:cNvPr id="9" name="Textfeld 8">
            <a:extLst>
              <a:ext uri="{FF2B5EF4-FFF2-40B4-BE49-F238E27FC236}">
                <a16:creationId xmlns:a16="http://schemas.microsoft.com/office/drawing/2014/main" id="{10BAED27-AC4B-4B7B-91DD-D73FA6B6DCD8}"/>
              </a:ext>
            </a:extLst>
          </p:cNvPr>
          <p:cNvSpPr txBox="1"/>
          <p:nvPr/>
        </p:nvSpPr>
        <p:spPr>
          <a:xfrm>
            <a:off x="881959" y="1424149"/>
            <a:ext cx="1710019" cy="369332"/>
          </a:xfrm>
          <a:prstGeom prst="rect">
            <a:avLst/>
          </a:prstGeom>
          <a:noFill/>
        </p:spPr>
        <p:txBody>
          <a:bodyPr wrap="square" rtlCol="0">
            <a:spAutoFit/>
          </a:bodyPr>
          <a:lstStyle/>
          <a:p>
            <a:r>
              <a:rPr lang="es-BO" noProof="0" dirty="0"/>
              <a:t>Sistema </a:t>
            </a:r>
            <a:r>
              <a:rPr lang="es-BO" noProof="0" dirty="0" err="1"/>
              <a:t>jóven</a:t>
            </a:r>
            <a:endParaRPr lang="es-BO" noProof="0" dirty="0"/>
          </a:p>
        </p:txBody>
      </p:sp>
      <p:sp>
        <p:nvSpPr>
          <p:cNvPr id="10" name="Textfeld 9">
            <a:extLst>
              <a:ext uri="{FF2B5EF4-FFF2-40B4-BE49-F238E27FC236}">
                <a16:creationId xmlns:a16="http://schemas.microsoft.com/office/drawing/2014/main" id="{D314E9AA-720A-4899-B01F-1E024A5769EB}"/>
              </a:ext>
            </a:extLst>
          </p:cNvPr>
          <p:cNvSpPr txBox="1"/>
          <p:nvPr/>
        </p:nvSpPr>
        <p:spPr>
          <a:xfrm rot="16200000">
            <a:off x="-673243" y="3135280"/>
            <a:ext cx="2250025" cy="307777"/>
          </a:xfrm>
          <a:prstGeom prst="rect">
            <a:avLst/>
          </a:prstGeom>
          <a:noFill/>
        </p:spPr>
        <p:txBody>
          <a:bodyPr wrap="square" rtlCol="0">
            <a:spAutoFit/>
          </a:bodyPr>
          <a:lstStyle/>
          <a:p>
            <a:r>
              <a:rPr lang="es-BO" sz="1400" dirty="0"/>
              <a:t>k</a:t>
            </a:r>
            <a:r>
              <a:rPr lang="es-BO" sz="1400" noProof="0" dirty="0"/>
              <a:t>g de cacao seco/ha y año</a:t>
            </a:r>
          </a:p>
        </p:txBody>
      </p:sp>
      <p:pic>
        <p:nvPicPr>
          <p:cNvPr id="11" name="Grafik 10">
            <a:extLst>
              <a:ext uri="{FF2B5EF4-FFF2-40B4-BE49-F238E27FC236}">
                <a16:creationId xmlns:a16="http://schemas.microsoft.com/office/drawing/2014/main" id="{134680AD-880D-4DCF-AC53-52F3D230F1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17625" y="688903"/>
            <a:ext cx="1080012" cy="1248599"/>
          </a:xfrm>
          <a:prstGeom prst="rect">
            <a:avLst/>
          </a:prstGeom>
        </p:spPr>
      </p:pic>
      <p:sp>
        <p:nvSpPr>
          <p:cNvPr id="12" name="Textfeld 11">
            <a:extLst>
              <a:ext uri="{FF2B5EF4-FFF2-40B4-BE49-F238E27FC236}">
                <a16:creationId xmlns:a16="http://schemas.microsoft.com/office/drawing/2014/main" id="{73DD10A8-2578-4436-8285-DCDD36E79A82}"/>
              </a:ext>
            </a:extLst>
          </p:cNvPr>
          <p:cNvSpPr txBox="1"/>
          <p:nvPr/>
        </p:nvSpPr>
        <p:spPr>
          <a:xfrm>
            <a:off x="6772580" y="5129375"/>
            <a:ext cx="2072362" cy="307777"/>
          </a:xfrm>
          <a:prstGeom prst="rect">
            <a:avLst/>
          </a:prstGeom>
          <a:noFill/>
        </p:spPr>
        <p:txBody>
          <a:bodyPr wrap="none" rtlCol="0">
            <a:spAutoFit/>
          </a:bodyPr>
          <a:lstStyle/>
          <a:p>
            <a:pPr algn="r"/>
            <a:r>
              <a:rPr lang="es-BO" sz="1400" noProof="0" dirty="0"/>
              <a:t>Gráfico: Rüegg et al., 2025</a:t>
            </a:r>
          </a:p>
        </p:txBody>
      </p:sp>
      <p:pic>
        <p:nvPicPr>
          <p:cNvPr id="3" name="Grafik 2">
            <a:extLst>
              <a:ext uri="{FF2B5EF4-FFF2-40B4-BE49-F238E27FC236}">
                <a16:creationId xmlns:a16="http://schemas.microsoft.com/office/drawing/2014/main" id="{09A2ECC9-3AA8-ED81-F835-E12DC168472D}"/>
              </a:ext>
            </a:extLst>
          </p:cNvPr>
          <p:cNvPicPr>
            <a:picLocks noChangeAspect="1"/>
          </p:cNvPicPr>
          <p:nvPr/>
        </p:nvPicPr>
        <p:blipFill>
          <a:blip r:embed="rId5" cstate="hqprint">
            <a:extLst>
              <a:ext uri="{28A0092B-C50C-407E-A947-70E740481C1C}">
                <a14:useLocalDpi xmlns:a14="http://schemas.microsoft.com/office/drawing/2010/main"/>
              </a:ext>
            </a:extLst>
          </a:blip>
          <a:srcRect/>
          <a:stretch>
            <a:fillRect/>
          </a:stretch>
        </p:blipFill>
        <p:spPr>
          <a:xfrm>
            <a:off x="3094995" y="4377561"/>
            <a:ext cx="1900941" cy="783590"/>
          </a:xfrm>
          <a:prstGeom prst="rect">
            <a:avLst/>
          </a:prstGeom>
        </p:spPr>
      </p:pic>
      <p:pic>
        <p:nvPicPr>
          <p:cNvPr id="5" name="Grafik 4">
            <a:extLst>
              <a:ext uri="{FF2B5EF4-FFF2-40B4-BE49-F238E27FC236}">
                <a16:creationId xmlns:a16="http://schemas.microsoft.com/office/drawing/2014/main" id="{31C60309-B1BD-68B7-4BA0-F76B972E4A99}"/>
              </a:ext>
            </a:extLst>
          </p:cNvPr>
          <p:cNvPicPr>
            <a:picLocks noChangeAspect="1"/>
          </p:cNvPicPr>
          <p:nvPr/>
        </p:nvPicPr>
        <p:blipFill>
          <a:blip r:embed="rId5" cstate="hqprint">
            <a:extLst>
              <a:ext uri="{28A0092B-C50C-407E-A947-70E740481C1C}">
                <a14:useLocalDpi xmlns:a14="http://schemas.microsoft.com/office/drawing/2010/main"/>
              </a:ext>
            </a:extLst>
          </a:blip>
          <a:srcRect/>
          <a:stretch>
            <a:fillRect/>
          </a:stretch>
        </p:blipFill>
        <p:spPr>
          <a:xfrm>
            <a:off x="935661" y="4393062"/>
            <a:ext cx="1900941" cy="783590"/>
          </a:xfrm>
          <a:prstGeom prst="rect">
            <a:avLst/>
          </a:prstGeom>
        </p:spPr>
      </p:pic>
      <p:sp>
        <p:nvSpPr>
          <p:cNvPr id="14" name="Rechteck 13">
            <a:extLst>
              <a:ext uri="{FF2B5EF4-FFF2-40B4-BE49-F238E27FC236}">
                <a16:creationId xmlns:a16="http://schemas.microsoft.com/office/drawing/2014/main" id="{DEE366BF-4F29-647F-EC69-4DF488E4C307}"/>
              </a:ext>
            </a:extLst>
          </p:cNvPr>
          <p:cNvSpPr/>
          <p:nvPr/>
        </p:nvSpPr>
        <p:spPr>
          <a:xfrm>
            <a:off x="701957" y="1718981"/>
            <a:ext cx="161070" cy="29051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16" name="Rechteck 15">
            <a:extLst>
              <a:ext uri="{FF2B5EF4-FFF2-40B4-BE49-F238E27FC236}">
                <a16:creationId xmlns:a16="http://schemas.microsoft.com/office/drawing/2014/main" id="{DEE6B883-D195-426D-BAC6-CE3ED9FC1594}"/>
              </a:ext>
            </a:extLst>
          </p:cNvPr>
          <p:cNvSpPr/>
          <p:nvPr/>
        </p:nvSpPr>
        <p:spPr>
          <a:xfrm>
            <a:off x="2851237" y="1726126"/>
            <a:ext cx="161070" cy="29051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O"/>
          </a:p>
        </p:txBody>
      </p:sp>
    </p:spTree>
    <p:extLst>
      <p:ext uri="{BB962C8B-B14F-4D97-AF65-F5344CB8AC3E}">
        <p14:creationId xmlns:p14="http://schemas.microsoft.com/office/powerpoint/2010/main" val="24129805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154DAA8-48EA-48EE-B860-9BE18AB18349}"/>
              </a:ext>
            </a:extLst>
          </p:cNvPr>
          <p:cNvSpPr>
            <a:spLocks noGrp="1"/>
          </p:cNvSpPr>
          <p:nvPr>
            <p:ph type="title"/>
          </p:nvPr>
        </p:nvSpPr>
        <p:spPr>
          <a:xfrm>
            <a:off x="617725" y="404813"/>
            <a:ext cx="7130075" cy="629700"/>
          </a:xfrm>
        </p:spPr>
        <p:txBody>
          <a:bodyPr/>
          <a:lstStyle/>
          <a:p>
            <a:r>
              <a:rPr lang="es-BO" noProof="0" dirty="0"/>
              <a:t>Rendimientos de cacao en los 5 sistemas durante la fase joven y madura</a:t>
            </a:r>
          </a:p>
        </p:txBody>
      </p:sp>
      <p:sp>
        <p:nvSpPr>
          <p:cNvPr id="4" name="Foliennummernplatzhalter 3">
            <a:extLst>
              <a:ext uri="{FF2B5EF4-FFF2-40B4-BE49-F238E27FC236}">
                <a16:creationId xmlns:a16="http://schemas.microsoft.com/office/drawing/2014/main" id="{A941538E-362C-42AC-8A99-43DD6DDCC819}"/>
              </a:ext>
            </a:extLst>
          </p:cNvPr>
          <p:cNvSpPr>
            <a:spLocks noGrp="1"/>
          </p:cNvSpPr>
          <p:nvPr>
            <p:ph type="sldNum" sz="quarter" idx="4"/>
          </p:nvPr>
        </p:nvSpPr>
        <p:spPr/>
        <p:txBody>
          <a:bodyPr/>
          <a:lstStyle/>
          <a:p>
            <a:fld id="{B295DEAF-E952-4796-AAEE-4201E40CA590}" type="slidenum">
              <a:rPr lang="es-BO" noProof="0" smtClean="0"/>
              <a:pPr/>
              <a:t>22</a:t>
            </a:fld>
            <a:endParaRPr lang="es-BO" noProof="0" dirty="0"/>
          </a:p>
        </p:txBody>
      </p:sp>
      <p:sp>
        <p:nvSpPr>
          <p:cNvPr id="7" name="Rechteck 6">
            <a:extLst>
              <a:ext uri="{FF2B5EF4-FFF2-40B4-BE49-F238E27FC236}">
                <a16:creationId xmlns:a16="http://schemas.microsoft.com/office/drawing/2014/main" id="{387DDB3F-210D-4FC4-847F-A167F77AEBA0}"/>
              </a:ext>
            </a:extLst>
          </p:cNvPr>
          <p:cNvSpPr/>
          <p:nvPr/>
        </p:nvSpPr>
        <p:spPr>
          <a:xfrm>
            <a:off x="5139126" y="1824222"/>
            <a:ext cx="3706994" cy="2308324"/>
          </a:xfrm>
          <a:prstGeom prst="rect">
            <a:avLst/>
          </a:prstGeom>
          <a:solidFill>
            <a:schemeClr val="accent1">
              <a:lumMod val="20000"/>
              <a:lumOff val="80000"/>
            </a:schemeClr>
          </a:solidFill>
        </p:spPr>
        <p:txBody>
          <a:bodyPr wrap="square">
            <a:spAutoFit/>
          </a:bodyPr>
          <a:lstStyle/>
          <a:p>
            <a:r>
              <a:rPr lang="es-BO" sz="1600" b="1" noProof="0" dirty="0">
                <a:sym typeface="Wingdings" panose="05000000000000000000" pitchFamily="2" charset="2"/>
              </a:rPr>
              <a:t>Efecto del manejo orgánico:</a:t>
            </a:r>
          </a:p>
          <a:p>
            <a:pPr marL="285750" indent="-285750">
              <a:buFont typeface="Arial" panose="020B0604020202020204" pitchFamily="34" charset="0"/>
              <a:buChar char="•"/>
            </a:pPr>
            <a:endParaRPr lang="es-BO" sz="1600" noProof="0" dirty="0">
              <a:sym typeface="Wingdings" panose="05000000000000000000" pitchFamily="2" charset="2"/>
            </a:endParaRPr>
          </a:p>
          <a:p>
            <a:pPr marL="285750" indent="-285750">
              <a:buFont typeface="Arial" panose="020B0604020202020204" pitchFamily="34" charset="0"/>
              <a:buChar char="•"/>
            </a:pPr>
            <a:r>
              <a:rPr lang="es-BO" sz="1600" noProof="0" dirty="0">
                <a:sym typeface="Wingdings" panose="05000000000000000000" pitchFamily="2" charset="2"/>
              </a:rPr>
              <a:t>En Monocultivos, los convencionales tienen un rendimiento más alto en la fase joven, pero no en la madura</a:t>
            </a:r>
          </a:p>
          <a:p>
            <a:pPr marL="285750" indent="-285750">
              <a:buFont typeface="Arial" panose="020B0604020202020204" pitchFamily="34" charset="0"/>
              <a:buChar char="•"/>
            </a:pPr>
            <a:r>
              <a:rPr lang="es-BO" sz="1600" noProof="0" dirty="0">
                <a:sym typeface="Wingdings" panose="05000000000000000000" pitchFamily="2" charset="2"/>
              </a:rPr>
              <a:t>En AF no hay diferencias entre el orgánico y el convencional.</a:t>
            </a:r>
          </a:p>
          <a:p>
            <a:pPr marL="285750" indent="-285750">
              <a:buFont typeface="Arial" panose="020B0604020202020204" pitchFamily="34" charset="0"/>
              <a:buChar char="•"/>
            </a:pPr>
            <a:endParaRPr lang="es-BO" sz="1600" noProof="0" dirty="0">
              <a:sym typeface="Wingdings" panose="05000000000000000000" pitchFamily="2" charset="2"/>
            </a:endParaRPr>
          </a:p>
          <a:p>
            <a:pPr marL="285750" indent="-285750">
              <a:buFont typeface="Arial" panose="020B0604020202020204" pitchFamily="34" charset="0"/>
              <a:buChar char="•"/>
            </a:pPr>
            <a:endParaRPr lang="es-BO" sz="1600" noProof="0" dirty="0">
              <a:sym typeface="Wingdings" panose="05000000000000000000" pitchFamily="2" charset="2"/>
            </a:endParaRPr>
          </a:p>
        </p:txBody>
      </p:sp>
      <p:pic>
        <p:nvPicPr>
          <p:cNvPr id="12" name="Grafik 11">
            <a:extLst>
              <a:ext uri="{FF2B5EF4-FFF2-40B4-BE49-F238E27FC236}">
                <a16:creationId xmlns:a16="http://schemas.microsoft.com/office/drawing/2014/main" id="{B695BD3C-AEBA-41A7-9751-63DBDB5304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08384" y="760892"/>
            <a:ext cx="1080012" cy="1248599"/>
          </a:xfrm>
          <a:prstGeom prst="rect">
            <a:avLst/>
          </a:prstGeom>
        </p:spPr>
      </p:pic>
      <p:sp>
        <p:nvSpPr>
          <p:cNvPr id="14" name="Rechteck 13">
            <a:extLst>
              <a:ext uri="{FF2B5EF4-FFF2-40B4-BE49-F238E27FC236}">
                <a16:creationId xmlns:a16="http://schemas.microsoft.com/office/drawing/2014/main" id="{372C8259-2CFD-A8F3-D9B6-E6B82EC3BA01}"/>
              </a:ext>
            </a:extLst>
          </p:cNvPr>
          <p:cNvSpPr/>
          <p:nvPr/>
        </p:nvSpPr>
        <p:spPr>
          <a:xfrm>
            <a:off x="6834306" y="4660645"/>
            <a:ext cx="1691968" cy="261610"/>
          </a:xfrm>
          <a:prstGeom prst="rect">
            <a:avLst/>
          </a:prstGeom>
        </p:spPr>
        <p:txBody>
          <a:bodyPr wrap="square">
            <a:spAutoFit/>
          </a:bodyPr>
          <a:lstStyle/>
          <a:p>
            <a:pPr algn="r" fontAlgn="b">
              <a:defRPr/>
            </a:pPr>
            <a:r>
              <a:rPr lang="es-BO" sz="1050" noProof="0" dirty="0"/>
              <a:t>Gráfico: Rüegg et al., 2025</a:t>
            </a:r>
            <a:endParaRPr lang="es-BO" sz="1200" b="1" noProof="0" dirty="0">
              <a:solidFill>
                <a:srgbClr val="000000"/>
              </a:solidFill>
              <a:latin typeface="Calibri" panose="020F0502020204030204" pitchFamily="34" charset="0"/>
            </a:endParaRPr>
          </a:p>
        </p:txBody>
      </p:sp>
      <p:pic>
        <p:nvPicPr>
          <p:cNvPr id="20" name="Inhaltsplatzhalter 5">
            <a:extLst>
              <a:ext uri="{FF2B5EF4-FFF2-40B4-BE49-F238E27FC236}">
                <a16:creationId xmlns:a16="http://schemas.microsoft.com/office/drawing/2014/main" id="{DC3CE3E3-E278-4C27-8B5F-3E2C04FC4C4E}"/>
              </a:ext>
            </a:extLst>
          </p:cNvPr>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34984"/>
          <a:stretch/>
        </p:blipFill>
        <p:spPr>
          <a:xfrm>
            <a:off x="646363" y="1808982"/>
            <a:ext cx="4330641" cy="2960374"/>
          </a:xfrm>
        </p:spPr>
      </p:pic>
      <p:sp>
        <p:nvSpPr>
          <p:cNvPr id="21" name="Textfeld 20">
            <a:extLst>
              <a:ext uri="{FF2B5EF4-FFF2-40B4-BE49-F238E27FC236}">
                <a16:creationId xmlns:a16="http://schemas.microsoft.com/office/drawing/2014/main" id="{F157B8F7-0598-418F-9F88-E735BE12469C}"/>
              </a:ext>
            </a:extLst>
          </p:cNvPr>
          <p:cNvSpPr txBox="1"/>
          <p:nvPr/>
        </p:nvSpPr>
        <p:spPr>
          <a:xfrm>
            <a:off x="3041983" y="1424149"/>
            <a:ext cx="1710019" cy="369332"/>
          </a:xfrm>
          <a:prstGeom prst="rect">
            <a:avLst/>
          </a:prstGeom>
          <a:noFill/>
        </p:spPr>
        <p:txBody>
          <a:bodyPr wrap="square" rtlCol="0">
            <a:spAutoFit/>
          </a:bodyPr>
          <a:lstStyle/>
          <a:p>
            <a:r>
              <a:rPr lang="es-BO" noProof="0" dirty="0"/>
              <a:t>Sistema maduro</a:t>
            </a:r>
          </a:p>
        </p:txBody>
      </p:sp>
      <p:sp>
        <p:nvSpPr>
          <p:cNvPr id="22" name="Textfeld 21">
            <a:extLst>
              <a:ext uri="{FF2B5EF4-FFF2-40B4-BE49-F238E27FC236}">
                <a16:creationId xmlns:a16="http://schemas.microsoft.com/office/drawing/2014/main" id="{10BAED27-AC4B-4B7B-91DD-D73FA6B6DCD8}"/>
              </a:ext>
            </a:extLst>
          </p:cNvPr>
          <p:cNvSpPr txBox="1"/>
          <p:nvPr/>
        </p:nvSpPr>
        <p:spPr>
          <a:xfrm>
            <a:off x="881959" y="1424149"/>
            <a:ext cx="1710019" cy="369332"/>
          </a:xfrm>
          <a:prstGeom prst="rect">
            <a:avLst/>
          </a:prstGeom>
          <a:noFill/>
        </p:spPr>
        <p:txBody>
          <a:bodyPr wrap="square" rtlCol="0">
            <a:spAutoFit/>
          </a:bodyPr>
          <a:lstStyle/>
          <a:p>
            <a:r>
              <a:rPr lang="es-BO" noProof="0" dirty="0"/>
              <a:t>Sistema </a:t>
            </a:r>
            <a:r>
              <a:rPr lang="es-BO" noProof="0" dirty="0" err="1"/>
              <a:t>jóven</a:t>
            </a:r>
            <a:endParaRPr lang="es-BO" noProof="0" dirty="0"/>
          </a:p>
        </p:txBody>
      </p:sp>
      <p:sp>
        <p:nvSpPr>
          <p:cNvPr id="23" name="Textfeld 22">
            <a:extLst>
              <a:ext uri="{FF2B5EF4-FFF2-40B4-BE49-F238E27FC236}">
                <a16:creationId xmlns:a16="http://schemas.microsoft.com/office/drawing/2014/main" id="{4D45707A-521E-423F-B498-8F65E77F91DA}"/>
              </a:ext>
            </a:extLst>
          </p:cNvPr>
          <p:cNvSpPr txBox="1"/>
          <p:nvPr/>
        </p:nvSpPr>
        <p:spPr>
          <a:xfrm rot="16200000">
            <a:off x="-673243" y="3135280"/>
            <a:ext cx="2250025" cy="307777"/>
          </a:xfrm>
          <a:prstGeom prst="rect">
            <a:avLst/>
          </a:prstGeom>
          <a:noFill/>
        </p:spPr>
        <p:txBody>
          <a:bodyPr wrap="square" rtlCol="0">
            <a:spAutoFit/>
          </a:bodyPr>
          <a:lstStyle/>
          <a:p>
            <a:r>
              <a:rPr lang="es-BO" sz="1400" noProof="0" dirty="0"/>
              <a:t>kg de cacao seco/ha y año</a:t>
            </a:r>
          </a:p>
        </p:txBody>
      </p:sp>
      <p:pic>
        <p:nvPicPr>
          <p:cNvPr id="24" name="Grafik 23">
            <a:extLst>
              <a:ext uri="{FF2B5EF4-FFF2-40B4-BE49-F238E27FC236}">
                <a16:creationId xmlns:a16="http://schemas.microsoft.com/office/drawing/2014/main" id="{B6F835BE-2C4C-B45F-0C24-4F9431EAFA9B}"/>
              </a:ext>
            </a:extLst>
          </p:cNvPr>
          <p:cNvPicPr>
            <a:picLocks noChangeAspect="1"/>
          </p:cNvPicPr>
          <p:nvPr/>
        </p:nvPicPr>
        <p:blipFill>
          <a:blip r:embed="rId4" cstate="hqprint">
            <a:extLst>
              <a:ext uri="{28A0092B-C50C-407E-A947-70E740481C1C}">
                <a14:useLocalDpi xmlns:a14="http://schemas.microsoft.com/office/drawing/2010/main"/>
              </a:ext>
            </a:extLst>
          </a:blip>
          <a:srcRect/>
          <a:stretch>
            <a:fillRect/>
          </a:stretch>
        </p:blipFill>
        <p:spPr>
          <a:xfrm>
            <a:off x="3094995" y="4377561"/>
            <a:ext cx="1900941" cy="783590"/>
          </a:xfrm>
          <a:prstGeom prst="rect">
            <a:avLst/>
          </a:prstGeom>
        </p:spPr>
      </p:pic>
      <p:pic>
        <p:nvPicPr>
          <p:cNvPr id="25" name="Grafik 24">
            <a:extLst>
              <a:ext uri="{FF2B5EF4-FFF2-40B4-BE49-F238E27FC236}">
                <a16:creationId xmlns:a16="http://schemas.microsoft.com/office/drawing/2014/main" id="{19E5BAA2-E334-C7B5-2DF0-5A639A80A05B}"/>
              </a:ext>
            </a:extLst>
          </p:cNvPr>
          <p:cNvPicPr>
            <a:picLocks noChangeAspect="1"/>
          </p:cNvPicPr>
          <p:nvPr/>
        </p:nvPicPr>
        <p:blipFill>
          <a:blip r:embed="rId4" cstate="hqprint">
            <a:extLst>
              <a:ext uri="{28A0092B-C50C-407E-A947-70E740481C1C}">
                <a14:useLocalDpi xmlns:a14="http://schemas.microsoft.com/office/drawing/2010/main"/>
              </a:ext>
            </a:extLst>
          </a:blip>
          <a:srcRect/>
          <a:stretch>
            <a:fillRect/>
          </a:stretch>
        </p:blipFill>
        <p:spPr>
          <a:xfrm>
            <a:off x="935661" y="4393062"/>
            <a:ext cx="1900941" cy="783590"/>
          </a:xfrm>
          <a:prstGeom prst="rect">
            <a:avLst/>
          </a:prstGeom>
        </p:spPr>
      </p:pic>
      <p:sp>
        <p:nvSpPr>
          <p:cNvPr id="26" name="Rechteck 25">
            <a:extLst>
              <a:ext uri="{FF2B5EF4-FFF2-40B4-BE49-F238E27FC236}">
                <a16:creationId xmlns:a16="http://schemas.microsoft.com/office/drawing/2014/main" id="{15340765-5751-CE4D-4166-4EBB2F1BCB0B}"/>
              </a:ext>
            </a:extLst>
          </p:cNvPr>
          <p:cNvSpPr/>
          <p:nvPr/>
        </p:nvSpPr>
        <p:spPr>
          <a:xfrm>
            <a:off x="701957" y="1718981"/>
            <a:ext cx="161070" cy="29051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27" name="Rechteck 26">
            <a:extLst>
              <a:ext uri="{FF2B5EF4-FFF2-40B4-BE49-F238E27FC236}">
                <a16:creationId xmlns:a16="http://schemas.microsoft.com/office/drawing/2014/main" id="{F685AD71-689B-26AB-F410-06F2C0AA5B28}"/>
              </a:ext>
            </a:extLst>
          </p:cNvPr>
          <p:cNvSpPr/>
          <p:nvPr/>
        </p:nvSpPr>
        <p:spPr>
          <a:xfrm>
            <a:off x="2851237" y="1726126"/>
            <a:ext cx="161070" cy="29051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BO"/>
          </a:p>
        </p:txBody>
      </p:sp>
    </p:spTree>
    <p:extLst>
      <p:ext uri="{BB962C8B-B14F-4D97-AF65-F5344CB8AC3E}">
        <p14:creationId xmlns:p14="http://schemas.microsoft.com/office/powerpoint/2010/main" val="25488186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17726" y="404813"/>
            <a:ext cx="7644316" cy="629700"/>
          </a:xfrm>
        </p:spPr>
        <p:txBody>
          <a:bodyPr/>
          <a:lstStyle/>
          <a:p>
            <a:r>
              <a:rPr lang="es-BO" noProof="0" dirty="0"/>
              <a:t>Rendimientos acumulados 2009-2022 son más altos en AF que en MONO</a:t>
            </a:r>
          </a:p>
        </p:txBody>
      </p:sp>
      <p:sp>
        <p:nvSpPr>
          <p:cNvPr id="5" name="Foliennummernplatzhalter 4"/>
          <p:cNvSpPr>
            <a:spLocks noGrp="1"/>
          </p:cNvSpPr>
          <p:nvPr>
            <p:ph type="sldNum" sz="quarter" idx="4"/>
          </p:nvPr>
        </p:nvSpPr>
        <p:spPr/>
        <p:txBody>
          <a:bodyPr/>
          <a:lstStyle/>
          <a:p>
            <a:fld id="{B295DEAF-E952-4796-AAEE-4201E40CA590}" type="slidenum">
              <a:rPr lang="es-BO" noProof="0" smtClean="0"/>
              <a:pPr/>
              <a:t>23</a:t>
            </a:fld>
            <a:endParaRPr lang="es-BO" noProof="0" dirty="0"/>
          </a:p>
        </p:txBody>
      </p:sp>
      <p:pic>
        <p:nvPicPr>
          <p:cNvPr id="4" name="Grafik 3">
            <a:extLst>
              <a:ext uri="{FF2B5EF4-FFF2-40B4-BE49-F238E27FC236}">
                <a16:creationId xmlns:a16="http://schemas.microsoft.com/office/drawing/2014/main" id="{49F4E696-DE68-4297-A1F3-CA650F0A7B66}"/>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71086" y="1349958"/>
            <a:ext cx="5760063" cy="4224913"/>
          </a:xfrm>
          <a:prstGeom prst="rect">
            <a:avLst/>
          </a:prstGeom>
        </p:spPr>
      </p:pic>
      <p:sp>
        <p:nvSpPr>
          <p:cNvPr id="12" name="Textfeld 11">
            <a:extLst>
              <a:ext uri="{FF2B5EF4-FFF2-40B4-BE49-F238E27FC236}">
                <a16:creationId xmlns:a16="http://schemas.microsoft.com/office/drawing/2014/main" id="{C79233A3-F787-41D1-BDD1-1BC9A1A1EECD}"/>
              </a:ext>
            </a:extLst>
          </p:cNvPr>
          <p:cNvSpPr txBox="1"/>
          <p:nvPr/>
        </p:nvSpPr>
        <p:spPr>
          <a:xfrm>
            <a:off x="6877209" y="3955833"/>
            <a:ext cx="1741182" cy="261610"/>
          </a:xfrm>
          <a:prstGeom prst="rect">
            <a:avLst/>
          </a:prstGeom>
          <a:noFill/>
        </p:spPr>
        <p:txBody>
          <a:bodyPr wrap="square" rtlCol="0">
            <a:spAutoFit/>
          </a:bodyPr>
          <a:lstStyle/>
          <a:p>
            <a:r>
              <a:rPr lang="es-BO" sz="1100" i="1" noProof="0" dirty="0"/>
              <a:t>Rüegg et al, en preparación</a:t>
            </a:r>
          </a:p>
        </p:txBody>
      </p:sp>
      <p:sp>
        <p:nvSpPr>
          <p:cNvPr id="7" name="Textfeld 6">
            <a:extLst>
              <a:ext uri="{FF2B5EF4-FFF2-40B4-BE49-F238E27FC236}">
                <a16:creationId xmlns:a16="http://schemas.microsoft.com/office/drawing/2014/main" id="{8F741EB1-CF1A-427B-A571-AAD9B75C02F7}"/>
              </a:ext>
            </a:extLst>
          </p:cNvPr>
          <p:cNvSpPr txBox="1"/>
          <p:nvPr/>
        </p:nvSpPr>
        <p:spPr>
          <a:xfrm rot="16200000">
            <a:off x="-362068" y="2499834"/>
            <a:ext cx="1865050" cy="276999"/>
          </a:xfrm>
          <a:prstGeom prst="rect">
            <a:avLst/>
          </a:prstGeom>
          <a:solidFill>
            <a:schemeClr val="bg1"/>
          </a:solidFill>
        </p:spPr>
        <p:txBody>
          <a:bodyPr wrap="square" rtlCol="0">
            <a:spAutoFit/>
          </a:bodyPr>
          <a:lstStyle/>
          <a:p>
            <a:r>
              <a:rPr lang="es-BO" sz="1200" noProof="0" dirty="0"/>
              <a:t>Peso de venta [kg/ha]</a:t>
            </a:r>
          </a:p>
        </p:txBody>
      </p:sp>
      <p:pic>
        <p:nvPicPr>
          <p:cNvPr id="8" name="Grafik 7">
            <a:extLst>
              <a:ext uri="{FF2B5EF4-FFF2-40B4-BE49-F238E27FC236}">
                <a16:creationId xmlns:a16="http://schemas.microsoft.com/office/drawing/2014/main" id="{A6D34A3E-AE8D-4C1E-AA3E-018021642085}"/>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l="65651" r="-1"/>
          <a:stretch/>
        </p:blipFill>
        <p:spPr>
          <a:xfrm>
            <a:off x="3830410" y="1088974"/>
            <a:ext cx="2442815" cy="3316864"/>
          </a:xfrm>
          <a:prstGeom prst="rect">
            <a:avLst/>
          </a:prstGeom>
        </p:spPr>
      </p:pic>
      <p:sp>
        <p:nvSpPr>
          <p:cNvPr id="3" name="Inhaltsplatzhalter 2">
            <a:extLst>
              <a:ext uri="{FF2B5EF4-FFF2-40B4-BE49-F238E27FC236}">
                <a16:creationId xmlns:a16="http://schemas.microsoft.com/office/drawing/2014/main" id="{E0687A9A-C938-4112-958A-CCAF83A0F94C}"/>
              </a:ext>
            </a:extLst>
          </p:cNvPr>
          <p:cNvSpPr>
            <a:spLocks noGrp="1"/>
          </p:cNvSpPr>
          <p:nvPr>
            <p:ph idx="1"/>
          </p:nvPr>
        </p:nvSpPr>
        <p:spPr>
          <a:xfrm>
            <a:off x="6192018" y="1354824"/>
            <a:ext cx="2520026" cy="2862619"/>
          </a:xfrm>
          <a:solidFill>
            <a:schemeClr val="accent1">
              <a:lumMod val="20000"/>
              <a:lumOff val="80000"/>
            </a:schemeClr>
          </a:solidFill>
        </p:spPr>
        <p:txBody>
          <a:bodyPr lIns="72000" tIns="72000" rIns="72000" bIns="72000"/>
          <a:lstStyle/>
          <a:p>
            <a:pPr marL="252000" indent="-252000">
              <a:buFont typeface="Arial" panose="020B0604020202020204" pitchFamily="34" charset="0"/>
              <a:buChar char="•"/>
            </a:pPr>
            <a:r>
              <a:rPr lang="es-BO" sz="1800" noProof="0" dirty="0"/>
              <a:t>10 veces más peso cosechado en AF que MONO</a:t>
            </a:r>
          </a:p>
          <a:p>
            <a:pPr marL="252000" indent="-252000">
              <a:buFont typeface="Arial" panose="020B0604020202020204" pitchFamily="34" charset="0"/>
              <a:buChar char="•"/>
            </a:pPr>
            <a:r>
              <a:rPr lang="es-BO" sz="1800" noProof="0" dirty="0"/>
              <a:t>4 veces más peso cosechado en SAFS que MONO</a:t>
            </a:r>
          </a:p>
          <a:p>
            <a:pPr marL="252000" indent="-252000">
              <a:buFont typeface="Arial" panose="020B0604020202020204" pitchFamily="34" charset="0"/>
              <a:buChar char="•"/>
            </a:pPr>
            <a:r>
              <a:rPr lang="es-BO" sz="1800" noProof="0" dirty="0"/>
              <a:t>21 cultivos acompañantes cosechados en SAFS</a:t>
            </a:r>
          </a:p>
        </p:txBody>
      </p:sp>
      <p:sp>
        <p:nvSpPr>
          <p:cNvPr id="10" name="Rechteck 9">
            <a:extLst>
              <a:ext uri="{FF2B5EF4-FFF2-40B4-BE49-F238E27FC236}">
                <a16:creationId xmlns:a16="http://schemas.microsoft.com/office/drawing/2014/main" id="{674950FE-203C-1273-ACCF-CB44B2072B48}"/>
              </a:ext>
            </a:extLst>
          </p:cNvPr>
          <p:cNvSpPr/>
          <p:nvPr/>
        </p:nvSpPr>
        <p:spPr>
          <a:xfrm>
            <a:off x="6055832" y="4369231"/>
            <a:ext cx="1691968" cy="261610"/>
          </a:xfrm>
          <a:prstGeom prst="rect">
            <a:avLst/>
          </a:prstGeom>
        </p:spPr>
        <p:txBody>
          <a:bodyPr wrap="square">
            <a:spAutoFit/>
          </a:bodyPr>
          <a:lstStyle/>
          <a:p>
            <a:pPr algn="r" fontAlgn="b">
              <a:defRPr/>
            </a:pPr>
            <a:r>
              <a:rPr lang="es-BO" sz="1050" noProof="0" dirty="0"/>
              <a:t>Gráfico: Rüegg et al., 2025</a:t>
            </a:r>
            <a:endParaRPr lang="es-BO" sz="1200" b="1" noProof="0" dirty="0">
              <a:solidFill>
                <a:srgbClr val="000000"/>
              </a:solidFill>
              <a:latin typeface="Calibri" panose="020F0502020204030204" pitchFamily="34" charset="0"/>
            </a:endParaRPr>
          </a:p>
        </p:txBody>
      </p:sp>
    </p:spTree>
    <p:extLst>
      <p:ext uri="{BB962C8B-B14F-4D97-AF65-F5344CB8AC3E}">
        <p14:creationId xmlns:p14="http://schemas.microsoft.com/office/powerpoint/2010/main" val="11395424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DC00463-C0F1-4A47-AF0D-0997042DE91A}"/>
              </a:ext>
            </a:extLst>
          </p:cNvPr>
          <p:cNvSpPr>
            <a:spLocks noGrp="1"/>
          </p:cNvSpPr>
          <p:nvPr>
            <p:ph type="title"/>
          </p:nvPr>
        </p:nvSpPr>
        <p:spPr>
          <a:xfrm>
            <a:off x="617725" y="404813"/>
            <a:ext cx="7649509" cy="629700"/>
          </a:xfrm>
        </p:spPr>
        <p:txBody>
          <a:bodyPr/>
          <a:lstStyle/>
          <a:p>
            <a:r>
              <a:rPr lang="es-BO" noProof="0" dirty="0"/>
              <a:t>Rendimientos promedios de cultivos acompañantes en agroforestales maduros</a:t>
            </a:r>
          </a:p>
        </p:txBody>
      </p:sp>
      <p:sp>
        <p:nvSpPr>
          <p:cNvPr id="4" name="Foliennummernplatzhalter 3">
            <a:extLst>
              <a:ext uri="{FF2B5EF4-FFF2-40B4-BE49-F238E27FC236}">
                <a16:creationId xmlns:a16="http://schemas.microsoft.com/office/drawing/2014/main" id="{D8F1A022-6A87-41CA-880A-F96D868ADA0E}"/>
              </a:ext>
            </a:extLst>
          </p:cNvPr>
          <p:cNvSpPr>
            <a:spLocks noGrp="1"/>
          </p:cNvSpPr>
          <p:nvPr>
            <p:ph type="sldNum" sz="quarter" idx="4"/>
          </p:nvPr>
        </p:nvSpPr>
        <p:spPr/>
        <p:txBody>
          <a:bodyPr/>
          <a:lstStyle/>
          <a:p>
            <a:fld id="{B295DEAF-E952-4796-AAEE-4201E40CA590}" type="slidenum">
              <a:rPr lang="es-BO" noProof="0" smtClean="0"/>
              <a:pPr/>
              <a:t>24</a:t>
            </a:fld>
            <a:endParaRPr lang="es-BO" noProof="0" dirty="0"/>
          </a:p>
        </p:txBody>
      </p:sp>
      <p:sp>
        <p:nvSpPr>
          <p:cNvPr id="9" name="Textfeld 8">
            <a:extLst>
              <a:ext uri="{FF2B5EF4-FFF2-40B4-BE49-F238E27FC236}">
                <a16:creationId xmlns:a16="http://schemas.microsoft.com/office/drawing/2014/main" id="{3B1D72AA-12A1-4912-87E2-80023BFF1565}"/>
              </a:ext>
            </a:extLst>
          </p:cNvPr>
          <p:cNvSpPr txBox="1"/>
          <p:nvPr/>
        </p:nvSpPr>
        <p:spPr>
          <a:xfrm flipH="1">
            <a:off x="728070" y="1454422"/>
            <a:ext cx="4770054" cy="4247317"/>
          </a:xfrm>
          <a:prstGeom prst="rect">
            <a:avLst/>
          </a:prstGeom>
          <a:noFill/>
        </p:spPr>
        <p:txBody>
          <a:bodyPr wrap="square" rtlCol="0">
            <a:spAutoFit/>
          </a:bodyPr>
          <a:lstStyle/>
          <a:p>
            <a:r>
              <a:rPr lang="es-BO" noProof="0" dirty="0"/>
              <a:t>Bananos promedios 2019 – 2023:</a:t>
            </a:r>
          </a:p>
          <a:p>
            <a:r>
              <a:rPr lang="es-BO" noProof="0" dirty="0"/>
              <a:t>AF ORG: 9.4 kg/ha </a:t>
            </a:r>
          </a:p>
          <a:p>
            <a:r>
              <a:rPr lang="es-BO" noProof="0" dirty="0"/>
              <a:t>SAFS: 1.6 t/ha</a:t>
            </a:r>
            <a:endParaRPr lang="es-BO" dirty="0"/>
          </a:p>
          <a:p>
            <a:r>
              <a:rPr lang="es-BO" dirty="0">
                <a:sym typeface="Wingdings" panose="05000000000000000000" pitchFamily="2" charset="2"/>
              </a:rPr>
              <a:t> En SAFS densidad de banano menor</a:t>
            </a:r>
            <a:endParaRPr lang="es-BO" noProof="0" dirty="0"/>
          </a:p>
          <a:p>
            <a:endParaRPr lang="es-BO" noProof="0" dirty="0"/>
          </a:p>
          <a:p>
            <a:r>
              <a:rPr lang="es-BO" noProof="0" dirty="0"/>
              <a:t>Café pergamino promedios 2019 – 2023:</a:t>
            </a:r>
          </a:p>
          <a:p>
            <a:r>
              <a:rPr lang="es-BO" noProof="0" dirty="0"/>
              <a:t>AF ORG: 417 kg/ha </a:t>
            </a:r>
          </a:p>
          <a:p>
            <a:r>
              <a:rPr lang="es-BO" noProof="0" dirty="0"/>
              <a:t>SAFS: 187 kg/ha</a:t>
            </a:r>
            <a:endParaRPr lang="es-BO" dirty="0"/>
          </a:p>
          <a:p>
            <a:r>
              <a:rPr lang="es-BO" noProof="0" dirty="0">
                <a:sym typeface="Wingdings" panose="05000000000000000000" pitchFamily="2" charset="2"/>
              </a:rPr>
              <a:t> </a:t>
            </a:r>
            <a:r>
              <a:rPr lang="es-BO" dirty="0">
                <a:sym typeface="Wingdings" panose="05000000000000000000" pitchFamily="2" charset="2"/>
              </a:rPr>
              <a:t>En SAFS c</a:t>
            </a:r>
            <a:r>
              <a:rPr lang="es-BO" noProof="0" dirty="0" err="1"/>
              <a:t>afé</a:t>
            </a:r>
            <a:r>
              <a:rPr lang="es-BO" noProof="0" dirty="0"/>
              <a:t> en la misma densidad, pero más sombra</a:t>
            </a:r>
          </a:p>
          <a:p>
            <a:endParaRPr lang="es-BO" noProof="0" dirty="0"/>
          </a:p>
          <a:p>
            <a:r>
              <a:rPr lang="es-BO" noProof="0" dirty="0"/>
              <a:t>Jengibre y palillo, promedio de varios años:</a:t>
            </a:r>
          </a:p>
          <a:p>
            <a:r>
              <a:rPr lang="es-BO" noProof="0" dirty="0"/>
              <a:t>SAFS: ~1 kg/m</a:t>
            </a:r>
            <a:r>
              <a:rPr lang="es-BO" baseline="30000" noProof="0" dirty="0"/>
              <a:t>2</a:t>
            </a:r>
          </a:p>
          <a:p>
            <a:r>
              <a:rPr lang="es-BO" noProof="0" dirty="0"/>
              <a:t>En ~40 – 50 % de la superficie potencialmente se podría plantar dentro de los sistemas con cacao</a:t>
            </a:r>
          </a:p>
        </p:txBody>
      </p:sp>
      <p:pic>
        <p:nvPicPr>
          <p:cNvPr id="6" name="Grafik 5">
            <a:extLst>
              <a:ext uri="{FF2B5EF4-FFF2-40B4-BE49-F238E27FC236}">
                <a16:creationId xmlns:a16="http://schemas.microsoft.com/office/drawing/2014/main" id="{30458EF1-5362-4A17-B704-7753D8F2B6A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16256" y="4478071"/>
            <a:ext cx="950978" cy="853442"/>
          </a:xfrm>
          <a:prstGeom prst="rect">
            <a:avLst/>
          </a:prstGeom>
        </p:spPr>
      </p:pic>
      <p:pic>
        <p:nvPicPr>
          <p:cNvPr id="11" name="Grafik 10">
            <a:extLst>
              <a:ext uri="{FF2B5EF4-FFF2-40B4-BE49-F238E27FC236}">
                <a16:creationId xmlns:a16="http://schemas.microsoft.com/office/drawing/2014/main" id="{F870FFBE-09E3-4B56-BCA6-6F061D5011A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63703" y="1358977"/>
            <a:ext cx="1502667" cy="1039370"/>
          </a:xfrm>
          <a:prstGeom prst="rect">
            <a:avLst/>
          </a:prstGeom>
        </p:spPr>
      </p:pic>
      <p:pic>
        <p:nvPicPr>
          <p:cNvPr id="13" name="Grafik 12">
            <a:extLst>
              <a:ext uri="{FF2B5EF4-FFF2-40B4-BE49-F238E27FC236}">
                <a16:creationId xmlns:a16="http://schemas.microsoft.com/office/drawing/2014/main" id="{EF5FB4F9-3BD2-42C3-8280-07EB91DBAED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56990" y="2750592"/>
            <a:ext cx="1018034" cy="688849"/>
          </a:xfrm>
          <a:prstGeom prst="rect">
            <a:avLst/>
          </a:prstGeom>
        </p:spPr>
      </p:pic>
      <p:pic>
        <p:nvPicPr>
          <p:cNvPr id="15" name="Grafik 14">
            <a:extLst>
              <a:ext uri="{FF2B5EF4-FFF2-40B4-BE49-F238E27FC236}">
                <a16:creationId xmlns:a16="http://schemas.microsoft.com/office/drawing/2014/main" id="{3FE5DCCB-A745-46E9-A8B6-D11C6480F2B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12650" y="4313479"/>
            <a:ext cx="1304547" cy="1182626"/>
          </a:xfrm>
          <a:prstGeom prst="rect">
            <a:avLst/>
          </a:prstGeom>
        </p:spPr>
      </p:pic>
      <p:sp>
        <p:nvSpPr>
          <p:cNvPr id="12" name="Textfeld 11">
            <a:extLst>
              <a:ext uri="{FF2B5EF4-FFF2-40B4-BE49-F238E27FC236}">
                <a16:creationId xmlns:a16="http://schemas.microsoft.com/office/drawing/2014/main" id="{257F5413-9C16-4650-A835-E218BA13AA0D}"/>
              </a:ext>
            </a:extLst>
          </p:cNvPr>
          <p:cNvSpPr txBox="1"/>
          <p:nvPr/>
        </p:nvSpPr>
        <p:spPr>
          <a:xfrm>
            <a:off x="5775952" y="5637107"/>
            <a:ext cx="2521036" cy="276999"/>
          </a:xfrm>
          <a:prstGeom prst="rect">
            <a:avLst/>
          </a:prstGeom>
          <a:noFill/>
        </p:spPr>
        <p:txBody>
          <a:bodyPr wrap="square">
            <a:spAutoFit/>
          </a:bodyPr>
          <a:lstStyle>
            <a:defPPr>
              <a:defRPr lang="de-DE"/>
            </a:defPPr>
            <a:lvl1pPr algn="r">
              <a:defRPr sz="1200"/>
            </a:lvl1pPr>
          </a:lstStyle>
          <a:p>
            <a:r>
              <a:rPr lang="es-BO" dirty="0"/>
              <a:t>Ilustraciones: Johanna Rüegg, FiBL  </a:t>
            </a:r>
          </a:p>
        </p:txBody>
      </p:sp>
    </p:spTree>
    <p:extLst>
      <p:ext uri="{BB962C8B-B14F-4D97-AF65-F5344CB8AC3E}">
        <p14:creationId xmlns:p14="http://schemas.microsoft.com/office/powerpoint/2010/main" val="30644266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AC3A3A9-915B-4402-BB8D-F53E7ED61BD6}"/>
              </a:ext>
            </a:extLst>
          </p:cNvPr>
          <p:cNvSpPr>
            <a:spLocks noGrp="1"/>
          </p:cNvSpPr>
          <p:nvPr>
            <p:ph type="title"/>
          </p:nvPr>
        </p:nvSpPr>
        <p:spPr>
          <a:xfrm>
            <a:off x="617725" y="404813"/>
            <a:ext cx="7734317" cy="629700"/>
          </a:xfrm>
        </p:spPr>
        <p:txBody>
          <a:bodyPr/>
          <a:lstStyle/>
          <a:p>
            <a:r>
              <a:rPr lang="es-BO" noProof="0" dirty="0"/>
              <a:t>Algunos ejemplos de los cultivos cosechados en SAFS a lo largo de los años</a:t>
            </a:r>
          </a:p>
        </p:txBody>
      </p:sp>
      <p:pic>
        <p:nvPicPr>
          <p:cNvPr id="15" name="Inhaltsplatzhalter 14">
            <a:extLst>
              <a:ext uri="{FF2B5EF4-FFF2-40B4-BE49-F238E27FC236}">
                <a16:creationId xmlns:a16="http://schemas.microsoft.com/office/drawing/2014/main" id="{498B9F2A-A9A6-47CA-B3BF-A944F4A3B74F}"/>
              </a:ext>
            </a:extLst>
          </p:cNvPr>
          <p:cNvPicPr>
            <a:picLocks noGrp="1" noChangeAspect="1"/>
          </p:cNvPicPr>
          <p:nvPr>
            <p:ph idx="15"/>
          </p:nvPr>
        </p:nvPicPr>
        <p:blipFill>
          <a:blip r:embed="rId2" cstate="print">
            <a:extLst>
              <a:ext uri="{28A0092B-C50C-407E-A947-70E740481C1C}">
                <a14:useLocalDpi xmlns:a14="http://schemas.microsoft.com/office/drawing/2010/main" val="0"/>
              </a:ext>
            </a:extLst>
          </a:blip>
          <a:stretch>
            <a:fillRect/>
          </a:stretch>
        </p:blipFill>
        <p:spPr>
          <a:xfrm>
            <a:off x="3318512" y="1628980"/>
            <a:ext cx="2506663" cy="1410914"/>
          </a:xfrm>
        </p:spPr>
      </p:pic>
      <p:pic>
        <p:nvPicPr>
          <p:cNvPr id="17" name="Inhaltsplatzhalter 16">
            <a:extLst>
              <a:ext uri="{FF2B5EF4-FFF2-40B4-BE49-F238E27FC236}">
                <a16:creationId xmlns:a16="http://schemas.microsoft.com/office/drawing/2014/main" id="{9EBA37C9-2DED-4438-8D74-48DBA34D130D}"/>
              </a:ext>
            </a:extLst>
          </p:cNvPr>
          <p:cNvPicPr>
            <a:picLocks noGrp="1" noChangeAspect="1"/>
          </p:cNvPicPr>
          <p:nvPr>
            <p:ph idx="16"/>
          </p:nvPr>
        </p:nvPicPr>
        <p:blipFill>
          <a:blip r:embed="rId3" cstate="print">
            <a:extLst>
              <a:ext uri="{28A0092B-C50C-407E-A947-70E740481C1C}">
                <a14:useLocalDpi xmlns:a14="http://schemas.microsoft.com/office/drawing/2010/main" val="0"/>
              </a:ext>
            </a:extLst>
          </a:blip>
          <a:stretch>
            <a:fillRect/>
          </a:stretch>
        </p:blipFill>
        <p:spPr>
          <a:xfrm>
            <a:off x="6033137" y="1629438"/>
            <a:ext cx="2506663" cy="1409997"/>
          </a:xfrm>
        </p:spPr>
      </p:pic>
      <p:pic>
        <p:nvPicPr>
          <p:cNvPr id="19" name="Inhaltsplatzhalter 18">
            <a:extLst>
              <a:ext uri="{FF2B5EF4-FFF2-40B4-BE49-F238E27FC236}">
                <a16:creationId xmlns:a16="http://schemas.microsoft.com/office/drawing/2014/main" id="{617CE2AC-C53C-4000-BCD7-A9098D2E2D7C}"/>
              </a:ext>
            </a:extLst>
          </p:cNvPr>
          <p:cNvPicPr>
            <a:picLocks noGrp="1" noChangeAspect="1"/>
          </p:cNvPicPr>
          <p:nvPr>
            <p:ph idx="17"/>
          </p:nvPr>
        </p:nvPicPr>
        <p:blipFill>
          <a:blip r:embed="rId4" cstate="print">
            <a:extLst>
              <a:ext uri="{28A0092B-C50C-407E-A947-70E740481C1C}">
                <a14:useLocalDpi xmlns:a14="http://schemas.microsoft.com/office/drawing/2010/main" val="0"/>
              </a:ext>
            </a:extLst>
          </a:blip>
          <a:stretch>
            <a:fillRect/>
          </a:stretch>
        </p:blipFill>
        <p:spPr>
          <a:xfrm>
            <a:off x="625475" y="3630840"/>
            <a:ext cx="2506663" cy="1410914"/>
          </a:xfrm>
        </p:spPr>
      </p:pic>
      <p:pic>
        <p:nvPicPr>
          <p:cNvPr id="21" name="Inhaltsplatzhalter 20">
            <a:extLst>
              <a:ext uri="{FF2B5EF4-FFF2-40B4-BE49-F238E27FC236}">
                <a16:creationId xmlns:a16="http://schemas.microsoft.com/office/drawing/2014/main" id="{C4F0C99B-B0ED-4E68-BE11-1CC22F183EA1}"/>
              </a:ext>
            </a:extLst>
          </p:cNvPr>
          <p:cNvPicPr>
            <a:picLocks noGrp="1" noChangeAspect="1"/>
          </p:cNvPicPr>
          <p:nvPr>
            <p:ph idx="18"/>
          </p:nvPr>
        </p:nvPicPr>
        <p:blipFill>
          <a:blip r:embed="rId5" cstate="print">
            <a:extLst>
              <a:ext uri="{28A0092B-C50C-407E-A947-70E740481C1C}">
                <a14:useLocalDpi xmlns:a14="http://schemas.microsoft.com/office/drawing/2010/main" val="0"/>
              </a:ext>
            </a:extLst>
          </a:blip>
          <a:stretch>
            <a:fillRect/>
          </a:stretch>
        </p:blipFill>
        <p:spPr>
          <a:xfrm>
            <a:off x="3325812" y="3630840"/>
            <a:ext cx="2506663" cy="1410914"/>
          </a:xfrm>
        </p:spPr>
      </p:pic>
      <p:pic>
        <p:nvPicPr>
          <p:cNvPr id="23" name="Inhaltsplatzhalter 22">
            <a:extLst>
              <a:ext uri="{FF2B5EF4-FFF2-40B4-BE49-F238E27FC236}">
                <a16:creationId xmlns:a16="http://schemas.microsoft.com/office/drawing/2014/main" id="{2626DB06-DB5C-47CE-AD76-F2CEEFAFD899}"/>
              </a:ext>
            </a:extLst>
          </p:cNvPr>
          <p:cNvPicPr>
            <a:picLocks noGrp="1" noChangeAspect="1"/>
          </p:cNvPicPr>
          <p:nvPr>
            <p:ph idx="19"/>
          </p:nvPr>
        </p:nvPicPr>
        <p:blipFill rotWithShape="1">
          <a:blip r:embed="rId6" cstate="print">
            <a:extLst>
              <a:ext uri="{28A0092B-C50C-407E-A947-70E740481C1C}">
                <a14:useLocalDpi xmlns:a14="http://schemas.microsoft.com/office/drawing/2010/main" val="0"/>
              </a:ext>
            </a:extLst>
          </a:blip>
          <a:srcRect t="7769" b="7767"/>
          <a:stretch/>
        </p:blipFill>
        <p:spPr>
          <a:xfrm>
            <a:off x="6026150" y="3630840"/>
            <a:ext cx="2506663" cy="1410914"/>
          </a:xfrm>
        </p:spPr>
      </p:pic>
      <p:sp>
        <p:nvSpPr>
          <p:cNvPr id="4" name="Foliennummernplatzhalter 3">
            <a:extLst>
              <a:ext uri="{FF2B5EF4-FFF2-40B4-BE49-F238E27FC236}">
                <a16:creationId xmlns:a16="http://schemas.microsoft.com/office/drawing/2014/main" id="{1811A43C-DE83-49A6-960D-9985B56BA1DA}"/>
              </a:ext>
            </a:extLst>
          </p:cNvPr>
          <p:cNvSpPr>
            <a:spLocks noGrp="1"/>
          </p:cNvSpPr>
          <p:nvPr>
            <p:ph type="sldNum" sz="quarter" idx="4"/>
          </p:nvPr>
        </p:nvSpPr>
        <p:spPr>
          <a:xfrm>
            <a:off x="6192018" y="6093187"/>
            <a:ext cx="792000" cy="360000"/>
          </a:xfrm>
        </p:spPr>
        <p:txBody>
          <a:bodyPr/>
          <a:lstStyle/>
          <a:p>
            <a:fld id="{B295DEAF-E952-4796-AAEE-4201E40CA590}" type="slidenum">
              <a:rPr lang="es-BO" noProof="0" smtClean="0"/>
              <a:pPr/>
              <a:t>25</a:t>
            </a:fld>
            <a:endParaRPr lang="es-BO" noProof="0" dirty="0"/>
          </a:p>
        </p:txBody>
      </p:sp>
      <p:pic>
        <p:nvPicPr>
          <p:cNvPr id="13" name="Inhaltsplatzhalter 6">
            <a:extLst>
              <a:ext uri="{FF2B5EF4-FFF2-40B4-BE49-F238E27FC236}">
                <a16:creationId xmlns:a16="http://schemas.microsoft.com/office/drawing/2014/main" id="{159D7613-8650-47DC-97D6-4BD28541AEA2}"/>
              </a:ext>
            </a:extLst>
          </p:cNvPr>
          <p:cNvPicPr>
            <a:picLocks noGrp="1" noChangeAspect="1"/>
          </p:cNvPicPr>
          <p:nvPr>
            <p:ph idx="14"/>
          </p:nvPr>
        </p:nvPicPr>
        <p:blipFill>
          <a:blip r:embed="rId7" cstate="print">
            <a:extLst>
              <a:ext uri="{28A0092B-C50C-407E-A947-70E740481C1C}">
                <a14:useLocalDpi xmlns:a14="http://schemas.microsoft.com/office/drawing/2010/main" val="0"/>
              </a:ext>
            </a:extLst>
          </a:blip>
          <a:stretch>
            <a:fillRect/>
          </a:stretch>
        </p:blipFill>
        <p:spPr>
          <a:xfrm>
            <a:off x="632462" y="1628993"/>
            <a:ext cx="2506663" cy="1410888"/>
          </a:xfrm>
        </p:spPr>
      </p:pic>
      <p:sp>
        <p:nvSpPr>
          <p:cNvPr id="11" name="Textfeld 10">
            <a:extLst>
              <a:ext uri="{FF2B5EF4-FFF2-40B4-BE49-F238E27FC236}">
                <a16:creationId xmlns:a16="http://schemas.microsoft.com/office/drawing/2014/main" id="{6CA2DE33-49C5-4018-894A-693313BCEE88}"/>
              </a:ext>
            </a:extLst>
          </p:cNvPr>
          <p:cNvSpPr txBox="1"/>
          <p:nvPr/>
        </p:nvSpPr>
        <p:spPr>
          <a:xfrm>
            <a:off x="6732024" y="3058138"/>
            <a:ext cx="1872372" cy="276999"/>
          </a:xfrm>
          <a:prstGeom prst="rect">
            <a:avLst/>
          </a:prstGeom>
          <a:noFill/>
        </p:spPr>
        <p:txBody>
          <a:bodyPr wrap="square" rtlCol="0">
            <a:spAutoFit/>
          </a:bodyPr>
          <a:lstStyle/>
          <a:p>
            <a:pPr algn="r"/>
            <a:r>
              <a:rPr lang="es-BO" sz="1200" noProof="0" dirty="0"/>
              <a:t>Foto: Marco Picucci</a:t>
            </a:r>
            <a:r>
              <a:rPr lang="es-BO" sz="1200" dirty="0"/>
              <a:t> (</a:t>
            </a:r>
            <a:r>
              <a:rPr lang="es-BO" sz="1200" noProof="0" dirty="0"/>
              <a:t>FiBL)</a:t>
            </a:r>
          </a:p>
        </p:txBody>
      </p:sp>
      <p:sp>
        <p:nvSpPr>
          <p:cNvPr id="12" name="Textfeld 11">
            <a:extLst>
              <a:ext uri="{FF2B5EF4-FFF2-40B4-BE49-F238E27FC236}">
                <a16:creationId xmlns:a16="http://schemas.microsoft.com/office/drawing/2014/main" id="{F20989D2-3281-4EAE-9959-9D62354C03DA}"/>
              </a:ext>
            </a:extLst>
          </p:cNvPr>
          <p:cNvSpPr txBox="1"/>
          <p:nvPr/>
        </p:nvSpPr>
        <p:spPr>
          <a:xfrm>
            <a:off x="6308411" y="5041754"/>
            <a:ext cx="2358776" cy="276999"/>
          </a:xfrm>
          <a:prstGeom prst="rect">
            <a:avLst/>
          </a:prstGeom>
          <a:noFill/>
        </p:spPr>
        <p:txBody>
          <a:bodyPr wrap="square" rtlCol="0">
            <a:spAutoFit/>
          </a:bodyPr>
          <a:lstStyle/>
          <a:p>
            <a:pPr algn="r"/>
            <a:r>
              <a:rPr lang="es-BO" sz="1200" noProof="0" dirty="0"/>
              <a:t>Foto: Erick Lohse</a:t>
            </a:r>
            <a:r>
              <a:rPr lang="es-BO" sz="1200" dirty="0"/>
              <a:t> (</a:t>
            </a:r>
            <a:r>
              <a:rPr lang="es-BO" sz="1200" noProof="0" dirty="0"/>
              <a:t>ECOTOP/FiBL)</a:t>
            </a:r>
          </a:p>
        </p:txBody>
      </p:sp>
      <p:sp>
        <p:nvSpPr>
          <p:cNvPr id="14" name="Textfeld 13">
            <a:extLst>
              <a:ext uri="{FF2B5EF4-FFF2-40B4-BE49-F238E27FC236}">
                <a16:creationId xmlns:a16="http://schemas.microsoft.com/office/drawing/2014/main" id="{B3BBF446-0D6E-4001-8CB0-2778A70A6D88}"/>
              </a:ext>
            </a:extLst>
          </p:cNvPr>
          <p:cNvSpPr txBox="1"/>
          <p:nvPr/>
        </p:nvSpPr>
        <p:spPr>
          <a:xfrm>
            <a:off x="1241963" y="3058361"/>
            <a:ext cx="1919720" cy="276999"/>
          </a:xfrm>
          <a:prstGeom prst="rect">
            <a:avLst/>
          </a:prstGeom>
          <a:noFill/>
        </p:spPr>
        <p:txBody>
          <a:bodyPr wrap="square" rtlCol="0">
            <a:spAutoFit/>
          </a:bodyPr>
          <a:lstStyle/>
          <a:p>
            <a:pPr algn="r"/>
            <a:r>
              <a:rPr lang="es-BO" sz="1200" noProof="0" dirty="0"/>
              <a:t>Fotos: Johanna Rüegg</a:t>
            </a:r>
            <a:r>
              <a:rPr lang="es-BO" sz="1200" dirty="0"/>
              <a:t> (</a:t>
            </a:r>
            <a:r>
              <a:rPr lang="es-BO" sz="1200" noProof="0" dirty="0"/>
              <a:t>FiBL)</a:t>
            </a:r>
          </a:p>
        </p:txBody>
      </p:sp>
    </p:spTree>
    <p:extLst>
      <p:ext uri="{BB962C8B-B14F-4D97-AF65-F5344CB8AC3E}">
        <p14:creationId xmlns:p14="http://schemas.microsoft.com/office/powerpoint/2010/main" val="41043631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s-BO" noProof="0" dirty="0"/>
              <a:t>Diferencia en el desarrollo de los AF y SAFS</a:t>
            </a:r>
          </a:p>
        </p:txBody>
      </p:sp>
      <p:sp>
        <p:nvSpPr>
          <p:cNvPr id="5" name="Foliennummernplatzhalter 4"/>
          <p:cNvSpPr>
            <a:spLocks noGrp="1"/>
          </p:cNvSpPr>
          <p:nvPr>
            <p:ph type="sldNum" sz="quarter" idx="4"/>
          </p:nvPr>
        </p:nvSpPr>
        <p:spPr/>
        <p:txBody>
          <a:bodyPr/>
          <a:lstStyle/>
          <a:p>
            <a:fld id="{B295DEAF-E952-4796-AAEE-4201E40CA590}" type="slidenum">
              <a:rPr lang="es-BO" noProof="0" smtClean="0"/>
              <a:pPr/>
              <a:t>26</a:t>
            </a:fld>
            <a:endParaRPr lang="es-BO" noProof="0" dirty="0"/>
          </a:p>
        </p:txBody>
      </p:sp>
      <p:sp>
        <p:nvSpPr>
          <p:cNvPr id="7" name="Textfeld 6"/>
          <p:cNvSpPr txBox="1"/>
          <p:nvPr/>
        </p:nvSpPr>
        <p:spPr>
          <a:xfrm>
            <a:off x="856872" y="3806532"/>
            <a:ext cx="2916028" cy="523220"/>
          </a:xfrm>
          <a:prstGeom prst="rect">
            <a:avLst/>
          </a:prstGeom>
          <a:solidFill>
            <a:schemeClr val="accent1">
              <a:lumMod val="20000"/>
              <a:lumOff val="80000"/>
            </a:schemeClr>
          </a:solidFill>
        </p:spPr>
        <p:txBody>
          <a:bodyPr wrap="square" rtlCol="0">
            <a:spAutoFit/>
          </a:bodyPr>
          <a:lstStyle/>
          <a:p>
            <a:pPr marL="285750" indent="-285750">
              <a:buFont typeface="Wingdings" panose="05000000000000000000" pitchFamily="2" charset="2"/>
              <a:buChar char="à"/>
            </a:pPr>
            <a:r>
              <a:rPr lang="es-BO" sz="1400" noProof="0" dirty="0"/>
              <a:t>Cacao, banano café</a:t>
            </a:r>
          </a:p>
          <a:p>
            <a:pPr marL="285750" indent="-285750">
              <a:buFont typeface="Wingdings" panose="05000000000000000000" pitchFamily="2" charset="2"/>
              <a:buChar char="à"/>
            </a:pPr>
            <a:r>
              <a:rPr lang="es-BO" sz="1400" noProof="0" dirty="0"/>
              <a:t>Sistema orientado al mercado</a:t>
            </a:r>
          </a:p>
        </p:txBody>
      </p:sp>
      <p:pic>
        <p:nvPicPr>
          <p:cNvPr id="11" name="Grafik 10">
            <a:extLst>
              <a:ext uri="{FF2B5EF4-FFF2-40B4-BE49-F238E27FC236}">
                <a16:creationId xmlns:a16="http://schemas.microsoft.com/office/drawing/2014/main" id="{E44BCB6D-1E23-497D-A0EA-AF82B391B780}"/>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r="33308"/>
          <a:stretch/>
        </p:blipFill>
        <p:spPr>
          <a:xfrm>
            <a:off x="408553" y="1268976"/>
            <a:ext cx="3600040" cy="2517653"/>
          </a:xfrm>
          <a:prstGeom prst="rect">
            <a:avLst/>
          </a:prstGeom>
        </p:spPr>
      </p:pic>
      <p:pic>
        <p:nvPicPr>
          <p:cNvPr id="13" name="Grafik 12">
            <a:extLst>
              <a:ext uri="{FF2B5EF4-FFF2-40B4-BE49-F238E27FC236}">
                <a16:creationId xmlns:a16="http://schemas.microsoft.com/office/drawing/2014/main" id="{457ACC21-ADC6-4344-99F4-4585B53530C2}"/>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4617"/>
          <a:stretch/>
        </p:blipFill>
        <p:spPr>
          <a:xfrm>
            <a:off x="3995128" y="1268977"/>
            <a:ext cx="5148873" cy="2517653"/>
          </a:xfrm>
          <a:prstGeom prst="rect">
            <a:avLst/>
          </a:prstGeom>
        </p:spPr>
      </p:pic>
      <p:sp>
        <p:nvSpPr>
          <p:cNvPr id="8" name="Textfeld 7">
            <a:extLst>
              <a:ext uri="{FF2B5EF4-FFF2-40B4-BE49-F238E27FC236}">
                <a16:creationId xmlns:a16="http://schemas.microsoft.com/office/drawing/2014/main" id="{D5AD4DBF-C829-4FC5-BDF3-37CFC1C05B22}"/>
              </a:ext>
            </a:extLst>
          </p:cNvPr>
          <p:cNvSpPr txBox="1"/>
          <p:nvPr/>
        </p:nvSpPr>
        <p:spPr>
          <a:xfrm>
            <a:off x="4121995" y="3806532"/>
            <a:ext cx="3150035" cy="1815882"/>
          </a:xfrm>
          <a:prstGeom prst="rect">
            <a:avLst/>
          </a:prstGeom>
          <a:solidFill>
            <a:schemeClr val="accent1">
              <a:lumMod val="20000"/>
              <a:lumOff val="80000"/>
            </a:schemeClr>
          </a:solidFill>
        </p:spPr>
        <p:txBody>
          <a:bodyPr wrap="square" rtlCol="0">
            <a:spAutoFit/>
          </a:bodyPr>
          <a:lstStyle/>
          <a:p>
            <a:pPr marL="285750" indent="-285750">
              <a:buFont typeface="Wingdings" panose="05000000000000000000" pitchFamily="2" charset="2"/>
              <a:buChar char="à"/>
            </a:pPr>
            <a:r>
              <a:rPr lang="es-BO" sz="1400" noProof="0" dirty="0"/>
              <a:t>Cacao, banano, café, chima, jengibre y palillo, frutales</a:t>
            </a:r>
          </a:p>
          <a:p>
            <a:pPr marL="285750" indent="-285750">
              <a:buFont typeface="Wingdings" panose="05000000000000000000" pitchFamily="2" charset="2"/>
              <a:buChar char="à"/>
            </a:pPr>
            <a:r>
              <a:rPr lang="es-BO" sz="1400" noProof="0" dirty="0"/>
              <a:t>Sistema con componente de autoconsumo</a:t>
            </a:r>
          </a:p>
          <a:p>
            <a:pPr marL="285750" indent="-285750">
              <a:buFont typeface="Wingdings" panose="05000000000000000000" pitchFamily="2" charset="2"/>
              <a:buChar char="à"/>
            </a:pPr>
            <a:r>
              <a:rPr lang="es-BO" sz="1400" dirty="0"/>
              <a:t>Importancia de los cultivos de ciclo de vida corto (yuca, piña, etc.)</a:t>
            </a:r>
            <a:endParaRPr lang="es-BO" sz="1400" noProof="0" dirty="0"/>
          </a:p>
          <a:p>
            <a:pPr marL="285750" indent="-285750">
              <a:buFont typeface="Wingdings" panose="05000000000000000000" pitchFamily="2" charset="2"/>
              <a:buChar char="à"/>
            </a:pPr>
            <a:r>
              <a:rPr lang="es-BO" sz="1400" noProof="0" dirty="0"/>
              <a:t>+/- Composición de productos estable después de 6 años</a:t>
            </a:r>
          </a:p>
        </p:txBody>
      </p:sp>
      <p:sp>
        <p:nvSpPr>
          <p:cNvPr id="9" name="Rechteck 8">
            <a:extLst>
              <a:ext uri="{FF2B5EF4-FFF2-40B4-BE49-F238E27FC236}">
                <a16:creationId xmlns:a16="http://schemas.microsoft.com/office/drawing/2014/main" id="{CD84F583-AF58-4555-AA39-135D87117833}"/>
              </a:ext>
            </a:extLst>
          </p:cNvPr>
          <p:cNvSpPr/>
          <p:nvPr/>
        </p:nvSpPr>
        <p:spPr>
          <a:xfrm>
            <a:off x="856872" y="4452863"/>
            <a:ext cx="1691968" cy="261610"/>
          </a:xfrm>
          <a:prstGeom prst="rect">
            <a:avLst/>
          </a:prstGeom>
        </p:spPr>
        <p:txBody>
          <a:bodyPr wrap="square">
            <a:spAutoFit/>
          </a:bodyPr>
          <a:lstStyle/>
          <a:p>
            <a:pPr algn="r" fontAlgn="b">
              <a:defRPr/>
            </a:pPr>
            <a:r>
              <a:rPr lang="es-BO" sz="1050" noProof="0" dirty="0"/>
              <a:t>Gráfico: Rüegg et al., 2025</a:t>
            </a:r>
            <a:endParaRPr lang="es-BO" sz="1200" b="1" noProof="0" dirty="0">
              <a:solidFill>
                <a:srgbClr val="000000"/>
              </a:solidFill>
              <a:latin typeface="Calibri" panose="020F0502020204030204" pitchFamily="34" charset="0"/>
            </a:endParaRPr>
          </a:p>
        </p:txBody>
      </p:sp>
    </p:spTree>
    <p:extLst>
      <p:ext uri="{BB962C8B-B14F-4D97-AF65-F5344CB8AC3E}">
        <p14:creationId xmlns:p14="http://schemas.microsoft.com/office/powerpoint/2010/main" val="38137957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6DFCD1DD-C1C4-49A6-8DAC-81B71EFFEED6}"/>
              </a:ext>
            </a:extLst>
          </p:cNvPr>
          <p:cNvSpPr>
            <a:spLocks noGrp="1"/>
          </p:cNvSpPr>
          <p:nvPr>
            <p:ph type="title"/>
          </p:nvPr>
        </p:nvSpPr>
        <p:spPr/>
        <p:txBody>
          <a:bodyPr/>
          <a:lstStyle/>
          <a:p>
            <a:r>
              <a:rPr lang="es-BO" noProof="0" dirty="0"/>
              <a:t>Diferentes cultivos acompañantes durante el desarrollo en SAFS en el transcurso del tiempo</a:t>
            </a:r>
            <a:br>
              <a:rPr lang="es-BO" noProof="0" dirty="0"/>
            </a:br>
            <a:endParaRPr lang="es-BO" noProof="0" dirty="0"/>
          </a:p>
        </p:txBody>
      </p:sp>
      <p:pic>
        <p:nvPicPr>
          <p:cNvPr id="4" name="Inhaltsplatzhalter 5">
            <a:extLst>
              <a:ext uri="{FF2B5EF4-FFF2-40B4-BE49-F238E27FC236}">
                <a16:creationId xmlns:a16="http://schemas.microsoft.com/office/drawing/2014/main" id="{7BB00E36-987F-429A-B04B-6B10E0717E09}"/>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81959" y="1606558"/>
            <a:ext cx="4366397" cy="1623533"/>
          </a:xfrm>
          <a:prstGeom prst="rect">
            <a:avLst/>
          </a:prstGeom>
        </p:spPr>
      </p:pic>
      <p:pic>
        <p:nvPicPr>
          <p:cNvPr id="5" name="Grafik 7">
            <a:extLst>
              <a:ext uri="{FF2B5EF4-FFF2-40B4-BE49-F238E27FC236}">
                <a16:creationId xmlns:a16="http://schemas.microsoft.com/office/drawing/2014/main" id="{C80597DE-0FCE-4D29-99CA-D1D6548E0D02}"/>
              </a:ext>
            </a:extLst>
          </p:cNvPr>
          <p:cNvPicPr>
            <a:picLocks noChangeAspect="1"/>
          </p:cNvPicPr>
          <p:nvPr/>
        </p:nvPicPr>
        <p:blipFill>
          <a:blip r:embed="rId3" cstate="print">
            <a:extLst>
              <a:ext uri="{28A0092B-C50C-407E-A947-70E740481C1C}">
                <a14:useLocalDpi xmlns:a14="http://schemas.microsoft.com/office/drawing/2010/main"/>
              </a:ext>
            </a:extLst>
          </a:blip>
          <a:srcRect r="35041"/>
          <a:stretch>
            <a:fillRect/>
          </a:stretch>
        </p:blipFill>
        <p:spPr>
          <a:xfrm>
            <a:off x="565608" y="3369967"/>
            <a:ext cx="2836380" cy="2036501"/>
          </a:xfrm>
          <a:prstGeom prst="rect">
            <a:avLst/>
          </a:prstGeom>
        </p:spPr>
      </p:pic>
      <p:sp>
        <p:nvSpPr>
          <p:cNvPr id="9" name="Textfeld 8">
            <a:extLst>
              <a:ext uri="{FF2B5EF4-FFF2-40B4-BE49-F238E27FC236}">
                <a16:creationId xmlns:a16="http://schemas.microsoft.com/office/drawing/2014/main" id="{24FB79B3-903D-4399-8EBA-54A0B0B90778}"/>
              </a:ext>
            </a:extLst>
          </p:cNvPr>
          <p:cNvSpPr txBox="1"/>
          <p:nvPr/>
        </p:nvSpPr>
        <p:spPr>
          <a:xfrm>
            <a:off x="5431055" y="1600239"/>
            <a:ext cx="3147338" cy="2585323"/>
          </a:xfrm>
          <a:prstGeom prst="rect">
            <a:avLst/>
          </a:prstGeom>
          <a:solidFill>
            <a:schemeClr val="accent1">
              <a:lumMod val="20000"/>
              <a:lumOff val="80000"/>
            </a:schemeClr>
          </a:solidFill>
        </p:spPr>
        <p:txBody>
          <a:bodyPr wrap="square" rtlCol="0">
            <a:spAutoFit/>
          </a:bodyPr>
          <a:lstStyle/>
          <a:p>
            <a:pPr marL="285750" indent="-285750">
              <a:buFont typeface="Arial" panose="020B0604020202020204" pitchFamily="34" charset="0"/>
              <a:buChar char="•"/>
            </a:pPr>
            <a:r>
              <a:rPr lang="es-BO" noProof="0" dirty="0"/>
              <a:t>SAFS se estabilizan después de 6 años en su composición de cultivos cosechados.</a:t>
            </a:r>
          </a:p>
          <a:p>
            <a:pPr marL="285750" indent="-285750">
              <a:buFont typeface="Arial" panose="020B0604020202020204" pitchFamily="34" charset="0"/>
              <a:buChar char="•"/>
            </a:pPr>
            <a:r>
              <a:rPr lang="es-BO" noProof="0" dirty="0"/>
              <a:t>Al inicio, los cultivos de ciclo de vida corto representan rendimientos considerables (sobre todo Yuca y Piña en este caso)</a:t>
            </a:r>
          </a:p>
          <a:p>
            <a:pPr marL="285750" indent="-285750">
              <a:buFont typeface="Arial" panose="020B0604020202020204" pitchFamily="34" charset="0"/>
              <a:buChar char="•"/>
            </a:pPr>
            <a:endParaRPr lang="es-BO" noProof="0" dirty="0"/>
          </a:p>
        </p:txBody>
      </p:sp>
      <p:pic>
        <p:nvPicPr>
          <p:cNvPr id="2" name="Grafik 1">
            <a:extLst>
              <a:ext uri="{FF2B5EF4-FFF2-40B4-BE49-F238E27FC236}">
                <a16:creationId xmlns:a16="http://schemas.microsoft.com/office/drawing/2014/main" id="{EA361749-347D-B147-A9ED-BEE3F4F8DBD5}"/>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r="-3"/>
          <a:stretch>
            <a:fillRect/>
          </a:stretch>
        </p:blipFill>
        <p:spPr>
          <a:xfrm>
            <a:off x="3481472" y="3429000"/>
            <a:ext cx="1858233" cy="1623534"/>
          </a:xfrm>
          <a:prstGeom prst="rect">
            <a:avLst/>
          </a:prstGeom>
        </p:spPr>
      </p:pic>
      <p:sp>
        <p:nvSpPr>
          <p:cNvPr id="7" name="Textfeld 6">
            <a:extLst>
              <a:ext uri="{FF2B5EF4-FFF2-40B4-BE49-F238E27FC236}">
                <a16:creationId xmlns:a16="http://schemas.microsoft.com/office/drawing/2014/main" id="{14742543-5B61-2B75-397D-6E5AC4C534DF}"/>
              </a:ext>
            </a:extLst>
          </p:cNvPr>
          <p:cNvSpPr txBox="1"/>
          <p:nvPr/>
        </p:nvSpPr>
        <p:spPr>
          <a:xfrm>
            <a:off x="6077677" y="5679025"/>
            <a:ext cx="2448599" cy="461665"/>
          </a:xfrm>
          <a:prstGeom prst="rect">
            <a:avLst/>
          </a:prstGeom>
          <a:noFill/>
        </p:spPr>
        <p:txBody>
          <a:bodyPr wrap="square">
            <a:spAutoFit/>
          </a:bodyPr>
          <a:lstStyle>
            <a:defPPr>
              <a:defRPr lang="de-DE"/>
            </a:defPPr>
            <a:lvl1pPr algn="r">
              <a:defRPr sz="1200"/>
            </a:lvl1pPr>
          </a:lstStyle>
          <a:p>
            <a:r>
              <a:rPr lang="es-ES" dirty="0"/>
              <a:t> Ilustración: Joachim Milz (ECOTOP)</a:t>
            </a:r>
          </a:p>
          <a:p>
            <a:r>
              <a:rPr lang="es-ES" dirty="0"/>
              <a:t>Gráfico: Rüegg et al., 2025 </a:t>
            </a:r>
            <a:endParaRPr lang="de-CH" dirty="0"/>
          </a:p>
        </p:txBody>
      </p:sp>
    </p:spTree>
    <p:extLst>
      <p:ext uri="{BB962C8B-B14F-4D97-AF65-F5344CB8AC3E}">
        <p14:creationId xmlns:p14="http://schemas.microsoft.com/office/powerpoint/2010/main" val="21773128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title"/>
          </p:nvPr>
        </p:nvSpPr>
        <p:spPr/>
        <p:txBody>
          <a:bodyPr/>
          <a:lstStyle/>
          <a:p>
            <a:r>
              <a:rPr lang="es-BO" noProof="0" dirty="0"/>
              <a:t>Calendario de cosechas</a:t>
            </a:r>
          </a:p>
        </p:txBody>
      </p:sp>
      <p:sp>
        <p:nvSpPr>
          <p:cNvPr id="7" name="Foliennummernplatzhalter 6"/>
          <p:cNvSpPr>
            <a:spLocks noGrp="1"/>
          </p:cNvSpPr>
          <p:nvPr>
            <p:ph type="sldNum" sz="quarter" idx="4"/>
          </p:nvPr>
        </p:nvSpPr>
        <p:spPr/>
        <p:txBody>
          <a:bodyPr/>
          <a:lstStyle/>
          <a:p>
            <a:fld id="{B295DEAF-E952-4796-AAEE-4201E40CA590}" type="slidenum">
              <a:rPr lang="es-BO" noProof="0" smtClean="0"/>
              <a:pPr/>
              <a:t>28</a:t>
            </a:fld>
            <a:endParaRPr lang="es-BO" noProof="0" dirty="0"/>
          </a:p>
        </p:txBody>
      </p:sp>
      <p:graphicFrame>
        <p:nvGraphicFramePr>
          <p:cNvPr id="9" name="Tabelle 8"/>
          <p:cNvGraphicFramePr>
            <a:graphicFrameLocks noGrp="1"/>
          </p:cNvGraphicFramePr>
          <p:nvPr>
            <p:extLst>
              <p:ext uri="{D42A27DB-BD31-4B8C-83A1-F6EECF244321}">
                <p14:modId xmlns:p14="http://schemas.microsoft.com/office/powerpoint/2010/main" val="519493065"/>
              </p:ext>
            </p:extLst>
          </p:nvPr>
        </p:nvGraphicFramePr>
        <p:xfrm>
          <a:off x="625827" y="1088974"/>
          <a:ext cx="7894641" cy="4283354"/>
        </p:xfrm>
        <a:graphic>
          <a:graphicData uri="http://schemas.openxmlformats.org/drawingml/2006/table">
            <a:tbl>
              <a:tblPr/>
              <a:tblGrid>
                <a:gridCol w="1442146">
                  <a:extLst>
                    <a:ext uri="{9D8B030D-6E8A-4147-A177-3AD203B41FA5}">
                      <a16:colId xmlns:a16="http://schemas.microsoft.com/office/drawing/2014/main" val="4009310168"/>
                    </a:ext>
                  </a:extLst>
                </a:gridCol>
                <a:gridCol w="416290">
                  <a:extLst>
                    <a:ext uri="{9D8B030D-6E8A-4147-A177-3AD203B41FA5}">
                      <a16:colId xmlns:a16="http://schemas.microsoft.com/office/drawing/2014/main" val="4008122002"/>
                    </a:ext>
                  </a:extLst>
                </a:gridCol>
                <a:gridCol w="416290">
                  <a:extLst>
                    <a:ext uri="{9D8B030D-6E8A-4147-A177-3AD203B41FA5}">
                      <a16:colId xmlns:a16="http://schemas.microsoft.com/office/drawing/2014/main" val="4034959677"/>
                    </a:ext>
                  </a:extLst>
                </a:gridCol>
                <a:gridCol w="416290">
                  <a:extLst>
                    <a:ext uri="{9D8B030D-6E8A-4147-A177-3AD203B41FA5}">
                      <a16:colId xmlns:a16="http://schemas.microsoft.com/office/drawing/2014/main" val="2540224085"/>
                    </a:ext>
                  </a:extLst>
                </a:gridCol>
                <a:gridCol w="416290">
                  <a:extLst>
                    <a:ext uri="{9D8B030D-6E8A-4147-A177-3AD203B41FA5}">
                      <a16:colId xmlns:a16="http://schemas.microsoft.com/office/drawing/2014/main" val="1228370837"/>
                    </a:ext>
                  </a:extLst>
                </a:gridCol>
                <a:gridCol w="416290">
                  <a:extLst>
                    <a:ext uri="{9D8B030D-6E8A-4147-A177-3AD203B41FA5}">
                      <a16:colId xmlns:a16="http://schemas.microsoft.com/office/drawing/2014/main" val="1092078350"/>
                    </a:ext>
                  </a:extLst>
                </a:gridCol>
                <a:gridCol w="624435">
                  <a:extLst>
                    <a:ext uri="{9D8B030D-6E8A-4147-A177-3AD203B41FA5}">
                      <a16:colId xmlns:a16="http://schemas.microsoft.com/office/drawing/2014/main" val="1278085863"/>
                    </a:ext>
                  </a:extLst>
                </a:gridCol>
                <a:gridCol w="624435">
                  <a:extLst>
                    <a:ext uri="{9D8B030D-6E8A-4147-A177-3AD203B41FA5}">
                      <a16:colId xmlns:a16="http://schemas.microsoft.com/office/drawing/2014/main" val="3043233569"/>
                    </a:ext>
                  </a:extLst>
                </a:gridCol>
                <a:gridCol w="624435">
                  <a:extLst>
                    <a:ext uri="{9D8B030D-6E8A-4147-A177-3AD203B41FA5}">
                      <a16:colId xmlns:a16="http://schemas.microsoft.com/office/drawing/2014/main" val="3061448881"/>
                    </a:ext>
                  </a:extLst>
                </a:gridCol>
                <a:gridCol w="624435">
                  <a:extLst>
                    <a:ext uri="{9D8B030D-6E8A-4147-A177-3AD203B41FA5}">
                      <a16:colId xmlns:a16="http://schemas.microsoft.com/office/drawing/2014/main" val="2428816702"/>
                    </a:ext>
                  </a:extLst>
                </a:gridCol>
                <a:gridCol w="624435">
                  <a:extLst>
                    <a:ext uri="{9D8B030D-6E8A-4147-A177-3AD203B41FA5}">
                      <a16:colId xmlns:a16="http://schemas.microsoft.com/office/drawing/2014/main" val="3458995594"/>
                    </a:ext>
                  </a:extLst>
                </a:gridCol>
                <a:gridCol w="624435">
                  <a:extLst>
                    <a:ext uri="{9D8B030D-6E8A-4147-A177-3AD203B41FA5}">
                      <a16:colId xmlns:a16="http://schemas.microsoft.com/office/drawing/2014/main" val="3903676873"/>
                    </a:ext>
                  </a:extLst>
                </a:gridCol>
                <a:gridCol w="624435">
                  <a:extLst>
                    <a:ext uri="{9D8B030D-6E8A-4147-A177-3AD203B41FA5}">
                      <a16:colId xmlns:a16="http://schemas.microsoft.com/office/drawing/2014/main" val="2446820257"/>
                    </a:ext>
                  </a:extLst>
                </a:gridCol>
              </a:tblGrid>
              <a:tr h="194330">
                <a:tc gridSpan="6">
                  <a:txBody>
                    <a:bodyPr/>
                    <a:lstStyle/>
                    <a:p>
                      <a:pPr algn="l" fontAlgn="b"/>
                      <a:r>
                        <a:rPr lang="es-BO" sz="1000" b="1" i="0" u="none" strike="noStrike" noProof="0" dirty="0">
                          <a:solidFill>
                            <a:srgbClr val="000000"/>
                          </a:solidFill>
                          <a:effectLst/>
                          <a:latin typeface="Gill Sans MT" panose="020B0502020104020203" pitchFamily="34" charset="0"/>
                        </a:rPr>
                        <a:t>Calendario de cosecha cultivos acompañantes</a:t>
                      </a:r>
                    </a:p>
                  </a:txBody>
                  <a:tcPr marL="4049" marR="4049" marT="4049" marB="0" anchor="b">
                    <a:lnL>
                      <a:noFill/>
                    </a:lnL>
                    <a:lnR>
                      <a:noFill/>
                    </a:lnR>
                    <a:lnT>
                      <a:noFill/>
                    </a:lnT>
                    <a:lnB>
                      <a:noFill/>
                    </a:lnB>
                  </a:tcPr>
                </a:tc>
                <a:tc hMerge="1">
                  <a:txBody>
                    <a:bodyPr/>
                    <a:lstStyle/>
                    <a:p>
                      <a:endParaRPr lang="es-BO"/>
                    </a:p>
                  </a:txBody>
                  <a:tcPr/>
                </a:tc>
                <a:tc hMerge="1">
                  <a:txBody>
                    <a:bodyPr/>
                    <a:lstStyle/>
                    <a:p>
                      <a:endParaRPr lang="es-BO"/>
                    </a:p>
                  </a:txBody>
                  <a:tcPr/>
                </a:tc>
                <a:tc hMerge="1">
                  <a:txBody>
                    <a:bodyPr/>
                    <a:lstStyle/>
                    <a:p>
                      <a:endParaRPr lang="es-BO"/>
                    </a:p>
                  </a:txBody>
                  <a:tcPr/>
                </a:tc>
                <a:tc hMerge="1">
                  <a:txBody>
                    <a:bodyPr/>
                    <a:lstStyle/>
                    <a:p>
                      <a:endParaRPr lang="es-BO"/>
                    </a:p>
                  </a:txBody>
                  <a:tcPr/>
                </a:tc>
                <a:tc hMerge="1">
                  <a:txBody>
                    <a:bodyPr/>
                    <a:lstStyle/>
                    <a:p>
                      <a:endParaRPr lang="es-BO"/>
                    </a:p>
                  </a:txBody>
                  <a:tcPr/>
                </a:tc>
                <a:tc>
                  <a:txBody>
                    <a:bodyPr/>
                    <a:lstStyle/>
                    <a:p>
                      <a:pPr algn="l" fontAlgn="b"/>
                      <a:endParaRPr lang="es-BO" sz="1000" b="0" i="0" u="none" strike="noStrike" noProof="0" dirty="0">
                        <a:solidFill>
                          <a:srgbClr val="000000"/>
                        </a:solidFill>
                        <a:effectLst/>
                        <a:latin typeface="Gill Sans MT" panose="020B0502020104020203" pitchFamily="34" charset="0"/>
                      </a:endParaRPr>
                    </a:p>
                  </a:txBody>
                  <a:tcPr marL="4049" marR="4049" marT="4049" marB="0" anchor="b">
                    <a:lnL>
                      <a:noFill/>
                    </a:lnL>
                    <a:lnR>
                      <a:noFill/>
                    </a:lnR>
                    <a:lnT>
                      <a:noFill/>
                    </a:lnT>
                    <a:lnB>
                      <a:noFill/>
                    </a:lnB>
                  </a:tcPr>
                </a:tc>
                <a:tc>
                  <a:txBody>
                    <a:bodyPr/>
                    <a:lstStyle/>
                    <a:p>
                      <a:pPr algn="l" fontAlgn="b"/>
                      <a:endParaRPr lang="es-BO" sz="1000" b="0" i="0" u="none" strike="noStrike" noProof="0" dirty="0">
                        <a:solidFill>
                          <a:srgbClr val="000000"/>
                        </a:solidFill>
                        <a:effectLst/>
                        <a:latin typeface="Gill Sans MT" panose="020B0502020104020203" pitchFamily="34" charset="0"/>
                      </a:endParaRPr>
                    </a:p>
                  </a:txBody>
                  <a:tcPr marL="4049" marR="4049" marT="4049" marB="0" anchor="b">
                    <a:lnL>
                      <a:noFill/>
                    </a:lnL>
                    <a:lnR>
                      <a:noFill/>
                    </a:lnR>
                    <a:lnT>
                      <a:noFill/>
                    </a:lnT>
                    <a:lnB>
                      <a:noFill/>
                    </a:lnB>
                  </a:tcPr>
                </a:tc>
                <a:tc>
                  <a:txBody>
                    <a:bodyPr/>
                    <a:lstStyle/>
                    <a:p>
                      <a:pPr algn="l" fontAlgn="b"/>
                      <a:endParaRPr lang="es-BO" sz="1000" b="0" i="0" u="none" strike="noStrike" noProof="0" dirty="0">
                        <a:solidFill>
                          <a:srgbClr val="000000"/>
                        </a:solidFill>
                        <a:effectLst/>
                        <a:latin typeface="Gill Sans MT" panose="020B0502020104020203" pitchFamily="34" charset="0"/>
                      </a:endParaRPr>
                    </a:p>
                  </a:txBody>
                  <a:tcPr marL="4049" marR="4049" marT="4049" marB="0" anchor="b">
                    <a:lnL>
                      <a:noFill/>
                    </a:lnL>
                    <a:lnR>
                      <a:noFill/>
                    </a:lnR>
                    <a:lnT>
                      <a:noFill/>
                    </a:lnT>
                    <a:lnB>
                      <a:noFill/>
                    </a:lnB>
                  </a:tcPr>
                </a:tc>
                <a:tc>
                  <a:txBody>
                    <a:bodyPr/>
                    <a:lstStyle/>
                    <a:p>
                      <a:pPr algn="l" fontAlgn="b"/>
                      <a:endParaRPr lang="es-BO" sz="700" b="0" i="0" u="none" strike="noStrike" noProof="0" dirty="0">
                        <a:solidFill>
                          <a:srgbClr val="000000"/>
                        </a:solidFill>
                        <a:effectLst/>
                        <a:latin typeface="Gill Sans MT" panose="020B0502020104020203" pitchFamily="34" charset="0"/>
                      </a:endParaRPr>
                    </a:p>
                  </a:txBody>
                  <a:tcPr marL="4049" marR="4049" marT="4049" marB="0" anchor="b">
                    <a:lnL>
                      <a:noFill/>
                    </a:lnL>
                    <a:lnR>
                      <a:noFill/>
                    </a:lnR>
                    <a:lnT>
                      <a:noFill/>
                    </a:lnT>
                    <a:lnB>
                      <a:noFill/>
                    </a:lnB>
                  </a:tcPr>
                </a:tc>
                <a:tc>
                  <a:txBody>
                    <a:bodyPr/>
                    <a:lstStyle/>
                    <a:p>
                      <a:pPr algn="l" fontAlgn="b"/>
                      <a:endParaRPr lang="es-BO" sz="700" b="0" i="0" u="none" strike="noStrike" noProof="0" dirty="0">
                        <a:solidFill>
                          <a:srgbClr val="000000"/>
                        </a:solidFill>
                        <a:effectLst/>
                        <a:latin typeface="Gill Sans MT" panose="020B0502020104020203" pitchFamily="34" charset="0"/>
                      </a:endParaRPr>
                    </a:p>
                  </a:txBody>
                  <a:tcPr marL="4049" marR="4049" marT="4049" marB="0" anchor="b">
                    <a:lnL>
                      <a:noFill/>
                    </a:lnL>
                    <a:lnR>
                      <a:noFill/>
                    </a:lnR>
                    <a:lnT>
                      <a:noFill/>
                    </a:lnT>
                    <a:lnB>
                      <a:noFill/>
                    </a:lnB>
                  </a:tcPr>
                </a:tc>
                <a:tc>
                  <a:txBody>
                    <a:bodyPr/>
                    <a:lstStyle/>
                    <a:p>
                      <a:pPr algn="l" fontAlgn="b"/>
                      <a:endParaRPr lang="es-BO" sz="700" b="0" i="0" u="none" strike="noStrike" noProof="0" dirty="0">
                        <a:solidFill>
                          <a:srgbClr val="000000"/>
                        </a:solidFill>
                        <a:effectLst/>
                        <a:latin typeface="Gill Sans MT" panose="020B0502020104020203" pitchFamily="34" charset="0"/>
                      </a:endParaRPr>
                    </a:p>
                  </a:txBody>
                  <a:tcPr marL="4049" marR="4049" marT="4049" marB="0" anchor="b">
                    <a:lnL>
                      <a:noFill/>
                    </a:lnL>
                    <a:lnR>
                      <a:noFill/>
                    </a:lnR>
                    <a:lnT>
                      <a:noFill/>
                    </a:lnT>
                    <a:lnB>
                      <a:noFill/>
                    </a:lnB>
                  </a:tcPr>
                </a:tc>
                <a:tc>
                  <a:txBody>
                    <a:bodyPr/>
                    <a:lstStyle/>
                    <a:p>
                      <a:pPr algn="l" fontAlgn="b"/>
                      <a:endParaRPr lang="es-BO" sz="700" b="0" i="0" u="none" strike="noStrike" noProof="0" dirty="0">
                        <a:solidFill>
                          <a:srgbClr val="000000"/>
                        </a:solidFill>
                        <a:effectLst/>
                        <a:latin typeface="Gill Sans MT" panose="020B0502020104020203" pitchFamily="34" charset="0"/>
                      </a:endParaRPr>
                    </a:p>
                  </a:txBody>
                  <a:tcPr marL="4049" marR="4049" marT="4049" marB="0" anchor="b">
                    <a:lnL>
                      <a:noFill/>
                    </a:lnL>
                    <a:lnR>
                      <a:noFill/>
                    </a:lnR>
                    <a:lnT>
                      <a:noFill/>
                    </a:lnT>
                    <a:lnB>
                      <a:noFill/>
                    </a:lnB>
                  </a:tcPr>
                </a:tc>
                <a:extLst>
                  <a:ext uri="{0D108BD9-81ED-4DB2-BD59-A6C34878D82A}">
                    <a16:rowId xmlns:a16="http://schemas.microsoft.com/office/drawing/2014/main" val="394337464"/>
                  </a:ext>
                </a:extLst>
              </a:tr>
              <a:tr h="194330">
                <a:tc gridSpan="13">
                  <a:txBody>
                    <a:bodyPr/>
                    <a:lstStyle/>
                    <a:p>
                      <a:pPr algn="l" fontAlgn="b"/>
                      <a:r>
                        <a:rPr lang="es-BO" sz="1000" b="1" i="0" u="none" strike="noStrike" noProof="0" dirty="0">
                          <a:solidFill>
                            <a:srgbClr val="000000"/>
                          </a:solidFill>
                          <a:effectLst/>
                          <a:latin typeface="Gill Sans MT" panose="020B0502020104020203" pitchFamily="34" charset="0"/>
                        </a:rPr>
                        <a:t>En el </a:t>
                      </a:r>
                      <a:r>
                        <a:rPr lang="es-BO" sz="1000" b="1" i="1" u="none" strike="noStrike" noProof="0" dirty="0">
                          <a:solidFill>
                            <a:srgbClr val="000000"/>
                          </a:solidFill>
                          <a:effectLst/>
                          <a:latin typeface="Gill Sans MT" panose="020B0502020104020203" pitchFamily="34" charset="0"/>
                        </a:rPr>
                        <a:t>ensayo a largo plazo de comparación de sistemas de producción de cacao</a:t>
                      </a:r>
                      <a:r>
                        <a:rPr lang="es-BO" sz="1000" b="1" i="0" u="none" strike="noStrike" noProof="0" dirty="0">
                          <a:solidFill>
                            <a:srgbClr val="000000"/>
                          </a:solidFill>
                          <a:effectLst/>
                          <a:latin typeface="Gill Sans MT" panose="020B0502020104020203" pitchFamily="34" charset="0"/>
                        </a:rPr>
                        <a:t> </a:t>
                      </a:r>
                      <a:r>
                        <a:rPr lang="es-BO" sz="1000" b="1" i="1" u="none" strike="noStrike" noProof="0" dirty="0">
                          <a:solidFill>
                            <a:srgbClr val="000000"/>
                          </a:solidFill>
                          <a:effectLst/>
                          <a:latin typeface="Gill Sans MT" panose="020B0502020104020203" pitchFamily="34" charset="0"/>
                        </a:rPr>
                        <a:t>SysCom</a:t>
                      </a:r>
                      <a:r>
                        <a:rPr lang="es-BO" sz="1000" b="1" i="0" u="none" strike="noStrike" noProof="0" dirty="0">
                          <a:solidFill>
                            <a:srgbClr val="000000"/>
                          </a:solidFill>
                          <a:effectLst/>
                          <a:latin typeface="Gill Sans MT" panose="020B0502020104020203" pitchFamily="34" charset="0"/>
                        </a:rPr>
                        <a:t>, Sara Ana, Bolivia.</a:t>
                      </a:r>
                    </a:p>
                  </a:txBody>
                  <a:tcPr marL="4049" marR="4049" marT="4049" marB="0" anchor="b">
                    <a:lnL>
                      <a:noFill/>
                    </a:lnL>
                    <a:lnR>
                      <a:noFill/>
                    </a:lnR>
                    <a:lnT>
                      <a:noFill/>
                    </a:lnT>
                    <a:lnB>
                      <a:noFill/>
                    </a:lnB>
                  </a:tcPr>
                </a:tc>
                <a:tc hMerge="1">
                  <a:txBody>
                    <a:bodyPr/>
                    <a:lstStyle/>
                    <a:p>
                      <a:endParaRPr lang="es-BO"/>
                    </a:p>
                  </a:txBody>
                  <a:tcPr/>
                </a:tc>
                <a:tc hMerge="1">
                  <a:txBody>
                    <a:bodyPr/>
                    <a:lstStyle/>
                    <a:p>
                      <a:endParaRPr lang="es-BO"/>
                    </a:p>
                  </a:txBody>
                  <a:tcPr/>
                </a:tc>
                <a:tc hMerge="1">
                  <a:txBody>
                    <a:bodyPr/>
                    <a:lstStyle/>
                    <a:p>
                      <a:endParaRPr lang="es-BO"/>
                    </a:p>
                  </a:txBody>
                  <a:tcPr/>
                </a:tc>
                <a:tc hMerge="1">
                  <a:txBody>
                    <a:bodyPr/>
                    <a:lstStyle/>
                    <a:p>
                      <a:endParaRPr lang="es-BO"/>
                    </a:p>
                  </a:txBody>
                  <a:tcPr/>
                </a:tc>
                <a:tc hMerge="1">
                  <a:txBody>
                    <a:bodyPr/>
                    <a:lstStyle/>
                    <a:p>
                      <a:endParaRPr lang="es-BO"/>
                    </a:p>
                  </a:txBody>
                  <a:tcPr/>
                </a:tc>
                <a:tc hMerge="1">
                  <a:txBody>
                    <a:bodyPr/>
                    <a:lstStyle/>
                    <a:p>
                      <a:endParaRPr lang="es-BO"/>
                    </a:p>
                  </a:txBody>
                  <a:tcPr/>
                </a:tc>
                <a:tc hMerge="1">
                  <a:txBody>
                    <a:bodyPr/>
                    <a:lstStyle/>
                    <a:p>
                      <a:endParaRPr lang="es-BO"/>
                    </a:p>
                  </a:txBody>
                  <a:tcPr/>
                </a:tc>
                <a:tc hMerge="1">
                  <a:txBody>
                    <a:bodyPr/>
                    <a:lstStyle/>
                    <a:p>
                      <a:endParaRPr lang="es-BO"/>
                    </a:p>
                  </a:txBody>
                  <a:tcPr/>
                </a:tc>
                <a:tc hMerge="1">
                  <a:txBody>
                    <a:bodyPr/>
                    <a:lstStyle/>
                    <a:p>
                      <a:endParaRPr lang="es-BO"/>
                    </a:p>
                  </a:txBody>
                  <a:tcPr/>
                </a:tc>
                <a:tc hMerge="1">
                  <a:txBody>
                    <a:bodyPr/>
                    <a:lstStyle/>
                    <a:p>
                      <a:endParaRPr lang="es-BO"/>
                    </a:p>
                  </a:txBody>
                  <a:tcPr/>
                </a:tc>
                <a:tc hMerge="1">
                  <a:txBody>
                    <a:bodyPr/>
                    <a:lstStyle/>
                    <a:p>
                      <a:endParaRPr lang="es-BO"/>
                    </a:p>
                  </a:txBody>
                  <a:tcPr/>
                </a:tc>
                <a:tc hMerge="1">
                  <a:txBody>
                    <a:bodyPr/>
                    <a:lstStyle/>
                    <a:p>
                      <a:endParaRPr lang="es-BO"/>
                    </a:p>
                  </a:txBody>
                  <a:tcPr/>
                </a:tc>
                <a:extLst>
                  <a:ext uri="{0D108BD9-81ED-4DB2-BD59-A6C34878D82A}">
                    <a16:rowId xmlns:a16="http://schemas.microsoft.com/office/drawing/2014/main" val="1302538493"/>
                  </a:ext>
                </a:extLst>
              </a:tr>
              <a:tr h="137650">
                <a:tc>
                  <a:txBody>
                    <a:bodyPr/>
                    <a:lstStyle/>
                    <a:p>
                      <a:pPr algn="l" fontAlgn="b"/>
                      <a:endParaRPr lang="es-BO" sz="700" b="0" i="0" u="none" strike="noStrike" noProof="0" dirty="0">
                        <a:solidFill>
                          <a:srgbClr val="000000"/>
                        </a:solidFill>
                        <a:effectLst/>
                        <a:latin typeface="Gill Sans MT" panose="020B0502020104020203" pitchFamily="34" charset="0"/>
                      </a:endParaRPr>
                    </a:p>
                  </a:txBody>
                  <a:tcPr marL="4049" marR="4049" marT="4049" marB="0" anchor="b">
                    <a:lnL>
                      <a:noFill/>
                    </a:lnL>
                    <a:lnR>
                      <a:noFill/>
                    </a:lnR>
                    <a:lnT>
                      <a:noFill/>
                    </a:lnT>
                    <a:lnB>
                      <a:noFill/>
                    </a:lnB>
                  </a:tcPr>
                </a:tc>
                <a:tc>
                  <a:txBody>
                    <a:bodyPr/>
                    <a:lstStyle/>
                    <a:p>
                      <a:pPr algn="l" fontAlgn="b"/>
                      <a:endParaRPr lang="es-BO" sz="700" b="0" i="0" u="none" strike="noStrike" noProof="0" dirty="0">
                        <a:solidFill>
                          <a:srgbClr val="000000"/>
                        </a:solidFill>
                        <a:effectLst/>
                        <a:latin typeface="Gill Sans MT" panose="020B0502020104020203" pitchFamily="34" charset="0"/>
                      </a:endParaRPr>
                    </a:p>
                  </a:txBody>
                  <a:tcPr marL="4049" marR="4049" marT="4049"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s-BO" sz="700" b="0" i="0" u="none" strike="noStrike" noProof="0" dirty="0">
                        <a:solidFill>
                          <a:srgbClr val="000000"/>
                        </a:solidFill>
                        <a:effectLst/>
                        <a:latin typeface="Gill Sans MT" panose="020B0502020104020203" pitchFamily="34" charset="0"/>
                      </a:endParaRPr>
                    </a:p>
                  </a:txBody>
                  <a:tcPr marL="4049" marR="4049" marT="4049"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s-BO" sz="700" b="0" i="0" u="none" strike="noStrike" noProof="0" dirty="0">
                        <a:solidFill>
                          <a:srgbClr val="000000"/>
                        </a:solidFill>
                        <a:effectLst/>
                        <a:latin typeface="Gill Sans MT" panose="020B0502020104020203" pitchFamily="34" charset="0"/>
                      </a:endParaRPr>
                    </a:p>
                  </a:txBody>
                  <a:tcPr marL="4049" marR="4049" marT="4049"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s-BO" sz="700" b="0" i="0" u="none" strike="noStrike" noProof="0" dirty="0">
                        <a:solidFill>
                          <a:srgbClr val="000000"/>
                        </a:solidFill>
                        <a:effectLst/>
                        <a:latin typeface="Gill Sans MT" panose="020B0502020104020203" pitchFamily="34" charset="0"/>
                      </a:endParaRPr>
                    </a:p>
                  </a:txBody>
                  <a:tcPr marL="4049" marR="4049" marT="4049"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s-BO" sz="700" b="0" i="0" u="none" strike="noStrike" noProof="0" dirty="0">
                        <a:solidFill>
                          <a:srgbClr val="000000"/>
                        </a:solidFill>
                        <a:effectLst/>
                        <a:latin typeface="Gill Sans MT" panose="020B0502020104020203" pitchFamily="34" charset="0"/>
                      </a:endParaRPr>
                    </a:p>
                  </a:txBody>
                  <a:tcPr marL="4049" marR="4049" marT="4049"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s-BO" sz="700" b="0" i="0" u="none" strike="noStrike" noProof="0" dirty="0">
                        <a:solidFill>
                          <a:srgbClr val="000000"/>
                        </a:solidFill>
                        <a:effectLst/>
                        <a:latin typeface="Gill Sans MT" panose="020B0502020104020203" pitchFamily="34" charset="0"/>
                      </a:endParaRPr>
                    </a:p>
                  </a:txBody>
                  <a:tcPr marL="4049" marR="4049" marT="4049"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s-BO" sz="700" b="0" i="0" u="none" strike="noStrike" noProof="0" dirty="0">
                        <a:solidFill>
                          <a:srgbClr val="000000"/>
                        </a:solidFill>
                        <a:effectLst/>
                        <a:latin typeface="Gill Sans MT" panose="020B0502020104020203" pitchFamily="34" charset="0"/>
                      </a:endParaRPr>
                    </a:p>
                  </a:txBody>
                  <a:tcPr marL="4049" marR="4049" marT="4049"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s-BO" sz="700" b="0" i="0" u="none" strike="noStrike" noProof="0" dirty="0">
                        <a:solidFill>
                          <a:srgbClr val="000000"/>
                        </a:solidFill>
                        <a:effectLst/>
                        <a:latin typeface="Gill Sans MT" panose="020B0502020104020203" pitchFamily="34" charset="0"/>
                      </a:endParaRPr>
                    </a:p>
                  </a:txBody>
                  <a:tcPr marL="4049" marR="4049" marT="4049"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s-BO" sz="700" b="0" i="0" u="none" strike="noStrike" noProof="0" dirty="0">
                        <a:solidFill>
                          <a:srgbClr val="000000"/>
                        </a:solidFill>
                        <a:effectLst/>
                        <a:latin typeface="Gill Sans MT" panose="020B0502020104020203" pitchFamily="34" charset="0"/>
                      </a:endParaRPr>
                    </a:p>
                  </a:txBody>
                  <a:tcPr marL="4049" marR="4049" marT="4049"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s-BO" sz="700" b="0" i="0" u="none" strike="noStrike" noProof="0" dirty="0">
                        <a:solidFill>
                          <a:srgbClr val="000000"/>
                        </a:solidFill>
                        <a:effectLst/>
                        <a:latin typeface="Gill Sans MT" panose="020B0502020104020203" pitchFamily="34" charset="0"/>
                      </a:endParaRPr>
                    </a:p>
                  </a:txBody>
                  <a:tcPr marL="4049" marR="4049" marT="4049"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s-BO" sz="700" b="0" i="0" u="none" strike="noStrike" noProof="0" dirty="0">
                        <a:solidFill>
                          <a:srgbClr val="000000"/>
                        </a:solidFill>
                        <a:effectLst/>
                        <a:latin typeface="Gill Sans MT" panose="020B0502020104020203" pitchFamily="34" charset="0"/>
                      </a:endParaRPr>
                    </a:p>
                  </a:txBody>
                  <a:tcPr marL="4049" marR="4049" marT="4049"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s-BO" sz="700" b="0" i="0" u="none" strike="noStrike" noProof="0" dirty="0">
                        <a:solidFill>
                          <a:srgbClr val="000000"/>
                        </a:solidFill>
                        <a:effectLst/>
                        <a:latin typeface="Gill Sans MT" panose="020B0502020104020203" pitchFamily="34" charset="0"/>
                      </a:endParaRPr>
                    </a:p>
                  </a:txBody>
                  <a:tcPr marL="4049" marR="4049" marT="4049"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21035546"/>
                  </a:ext>
                </a:extLst>
              </a:tr>
              <a:tr h="153844">
                <a:tc>
                  <a:txBody>
                    <a:bodyPr/>
                    <a:lstStyle/>
                    <a:p>
                      <a:pPr algn="l" fontAlgn="b"/>
                      <a:endParaRPr lang="es-BO" sz="700" b="0" i="0" u="none" strike="noStrike" noProof="0" dirty="0">
                        <a:solidFill>
                          <a:srgbClr val="000000"/>
                        </a:solidFill>
                        <a:effectLst/>
                        <a:latin typeface="Gill Sans MT" panose="020B0502020104020203" pitchFamily="34" charset="0"/>
                      </a:endParaRPr>
                    </a:p>
                  </a:txBody>
                  <a:tcPr marL="4049" marR="4049" marT="4049"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12">
                  <a:txBody>
                    <a:bodyPr/>
                    <a:lstStyle/>
                    <a:p>
                      <a:pPr algn="l" fontAlgn="b"/>
                      <a:r>
                        <a:rPr lang="es-BO" sz="800" b="1" i="0" u="none" strike="noStrike" noProof="0" dirty="0">
                          <a:solidFill>
                            <a:srgbClr val="000000"/>
                          </a:solidFill>
                          <a:effectLst/>
                          <a:latin typeface="Gill Sans MT" panose="020B0502020104020203" pitchFamily="34" charset="0"/>
                        </a:rPr>
                        <a:t>mes</a:t>
                      </a:r>
                    </a:p>
                  </a:txBody>
                  <a:tcPr marL="4049" marR="4049" marT="404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BO"/>
                    </a:p>
                  </a:txBody>
                  <a:tcPr/>
                </a:tc>
                <a:tc hMerge="1">
                  <a:txBody>
                    <a:bodyPr/>
                    <a:lstStyle/>
                    <a:p>
                      <a:endParaRPr lang="es-BO"/>
                    </a:p>
                  </a:txBody>
                  <a:tcPr/>
                </a:tc>
                <a:tc hMerge="1">
                  <a:txBody>
                    <a:bodyPr/>
                    <a:lstStyle/>
                    <a:p>
                      <a:endParaRPr lang="es-BO"/>
                    </a:p>
                  </a:txBody>
                  <a:tcPr/>
                </a:tc>
                <a:tc hMerge="1">
                  <a:txBody>
                    <a:bodyPr/>
                    <a:lstStyle/>
                    <a:p>
                      <a:endParaRPr lang="es-BO"/>
                    </a:p>
                  </a:txBody>
                  <a:tcPr/>
                </a:tc>
                <a:tc hMerge="1">
                  <a:txBody>
                    <a:bodyPr/>
                    <a:lstStyle/>
                    <a:p>
                      <a:endParaRPr lang="es-BO"/>
                    </a:p>
                  </a:txBody>
                  <a:tcPr/>
                </a:tc>
                <a:tc hMerge="1">
                  <a:txBody>
                    <a:bodyPr/>
                    <a:lstStyle/>
                    <a:p>
                      <a:endParaRPr lang="es-BO"/>
                    </a:p>
                  </a:txBody>
                  <a:tcPr/>
                </a:tc>
                <a:tc hMerge="1">
                  <a:txBody>
                    <a:bodyPr/>
                    <a:lstStyle/>
                    <a:p>
                      <a:endParaRPr lang="es-BO"/>
                    </a:p>
                  </a:txBody>
                  <a:tcPr/>
                </a:tc>
                <a:tc hMerge="1">
                  <a:txBody>
                    <a:bodyPr/>
                    <a:lstStyle/>
                    <a:p>
                      <a:endParaRPr lang="es-BO"/>
                    </a:p>
                  </a:txBody>
                  <a:tcPr/>
                </a:tc>
                <a:tc hMerge="1">
                  <a:txBody>
                    <a:bodyPr/>
                    <a:lstStyle/>
                    <a:p>
                      <a:endParaRPr lang="es-BO"/>
                    </a:p>
                  </a:txBody>
                  <a:tcPr/>
                </a:tc>
                <a:tc hMerge="1">
                  <a:txBody>
                    <a:bodyPr/>
                    <a:lstStyle/>
                    <a:p>
                      <a:endParaRPr lang="es-BO"/>
                    </a:p>
                  </a:txBody>
                  <a:tcPr/>
                </a:tc>
                <a:tc hMerge="1">
                  <a:txBody>
                    <a:bodyPr/>
                    <a:lstStyle/>
                    <a:p>
                      <a:endParaRPr lang="es-BO"/>
                    </a:p>
                  </a:txBody>
                  <a:tcPr/>
                </a:tc>
                <a:extLst>
                  <a:ext uri="{0D108BD9-81ED-4DB2-BD59-A6C34878D82A}">
                    <a16:rowId xmlns:a16="http://schemas.microsoft.com/office/drawing/2014/main" val="1383450244"/>
                  </a:ext>
                </a:extLst>
              </a:tr>
              <a:tr h="153844">
                <a:tc>
                  <a:txBody>
                    <a:bodyPr/>
                    <a:lstStyle/>
                    <a:p>
                      <a:pPr algn="l" fontAlgn="b"/>
                      <a:r>
                        <a:rPr lang="es-BO" sz="800" b="1" i="0" u="none" strike="noStrike" noProof="0" dirty="0">
                          <a:solidFill>
                            <a:srgbClr val="000000"/>
                          </a:solidFill>
                          <a:effectLst/>
                          <a:latin typeface="Gill Sans MT" panose="020B0502020104020203" pitchFamily="34" charset="0"/>
                        </a:rPr>
                        <a:t>cultivo</a:t>
                      </a:r>
                    </a:p>
                  </a:txBody>
                  <a:tcPr marL="4049" marR="4049" marT="404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BO" sz="700" b="1" i="0" u="none" strike="noStrike" noProof="0" dirty="0">
                          <a:solidFill>
                            <a:srgbClr val="000000"/>
                          </a:solidFill>
                          <a:effectLst/>
                          <a:latin typeface="Gill Sans MT" panose="020B0502020104020203" pitchFamily="34" charset="0"/>
                        </a:rPr>
                        <a:t>enero</a:t>
                      </a:r>
                    </a:p>
                  </a:txBody>
                  <a:tcPr marL="4049" marR="4049" marT="404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BO" sz="700" b="1" i="0" u="none" strike="noStrike" noProof="0" dirty="0">
                          <a:solidFill>
                            <a:srgbClr val="000000"/>
                          </a:solidFill>
                          <a:effectLst/>
                          <a:latin typeface="Gill Sans MT" panose="020B0502020104020203" pitchFamily="34" charset="0"/>
                        </a:rPr>
                        <a:t>febrero</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BO" sz="700" b="1" i="0" u="none" strike="noStrike" noProof="0" dirty="0">
                          <a:solidFill>
                            <a:srgbClr val="000000"/>
                          </a:solidFill>
                          <a:effectLst/>
                          <a:latin typeface="Gill Sans MT" panose="020B0502020104020203" pitchFamily="34" charset="0"/>
                        </a:rPr>
                        <a:t>marzo</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BO" sz="700" b="1" i="0" u="none" strike="noStrike" noProof="0" dirty="0">
                          <a:solidFill>
                            <a:srgbClr val="000000"/>
                          </a:solidFill>
                          <a:effectLst/>
                          <a:latin typeface="Gill Sans MT" panose="020B0502020104020203" pitchFamily="34" charset="0"/>
                        </a:rPr>
                        <a:t>abril</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BO" sz="700" b="1" i="0" u="none" strike="noStrike" noProof="0" dirty="0">
                          <a:solidFill>
                            <a:srgbClr val="000000"/>
                          </a:solidFill>
                          <a:effectLst/>
                          <a:latin typeface="Gill Sans MT" panose="020B0502020104020203" pitchFamily="34" charset="0"/>
                        </a:rPr>
                        <a:t>mayo</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BO" sz="700" b="1" i="0" u="none" strike="noStrike" noProof="0" dirty="0">
                          <a:solidFill>
                            <a:srgbClr val="000000"/>
                          </a:solidFill>
                          <a:effectLst/>
                          <a:latin typeface="Gill Sans MT" panose="020B0502020104020203" pitchFamily="34" charset="0"/>
                        </a:rPr>
                        <a:t>junio</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BO" sz="700" b="1" i="0" u="none" strike="noStrike" noProof="0" dirty="0">
                          <a:solidFill>
                            <a:srgbClr val="000000"/>
                          </a:solidFill>
                          <a:effectLst/>
                          <a:latin typeface="Gill Sans MT" panose="020B0502020104020203" pitchFamily="34" charset="0"/>
                        </a:rPr>
                        <a:t>julio</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BO" sz="700" b="1" i="0" u="none" strike="noStrike" noProof="0" dirty="0">
                          <a:solidFill>
                            <a:srgbClr val="000000"/>
                          </a:solidFill>
                          <a:effectLst/>
                          <a:latin typeface="Gill Sans MT" panose="020B0502020104020203" pitchFamily="34" charset="0"/>
                        </a:rPr>
                        <a:t>agosto</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BO" sz="700" b="1" i="0" u="none" strike="noStrike" noProof="0" dirty="0">
                          <a:solidFill>
                            <a:srgbClr val="000000"/>
                          </a:solidFill>
                          <a:effectLst/>
                          <a:latin typeface="Gill Sans MT" panose="020B0502020104020203" pitchFamily="34" charset="0"/>
                        </a:rPr>
                        <a:t>septiembre</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BO" sz="700" b="1" i="0" u="none" strike="noStrike" noProof="0" dirty="0">
                          <a:solidFill>
                            <a:srgbClr val="000000"/>
                          </a:solidFill>
                          <a:effectLst/>
                          <a:latin typeface="Gill Sans MT" panose="020B0502020104020203" pitchFamily="34" charset="0"/>
                        </a:rPr>
                        <a:t>octubre</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BO" sz="700" b="1" i="0" u="none" strike="noStrike" noProof="0" dirty="0">
                          <a:solidFill>
                            <a:srgbClr val="000000"/>
                          </a:solidFill>
                          <a:effectLst/>
                          <a:latin typeface="Gill Sans MT" panose="020B0502020104020203" pitchFamily="34" charset="0"/>
                        </a:rPr>
                        <a:t>noviembre</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BO" sz="700" b="1" i="0" u="none" strike="noStrike" noProof="0" dirty="0">
                          <a:solidFill>
                            <a:srgbClr val="000000"/>
                          </a:solidFill>
                          <a:effectLst/>
                          <a:latin typeface="Gill Sans MT" panose="020B0502020104020203" pitchFamily="34" charset="0"/>
                        </a:rPr>
                        <a:t>diciembre</a:t>
                      </a:r>
                    </a:p>
                  </a:txBody>
                  <a:tcPr marL="4049" marR="4049" marT="404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0018900"/>
                  </a:ext>
                </a:extLst>
              </a:tr>
              <a:tr h="149796">
                <a:tc>
                  <a:txBody>
                    <a:bodyPr/>
                    <a:lstStyle/>
                    <a:p>
                      <a:pPr algn="l" fontAlgn="b"/>
                      <a:r>
                        <a:rPr lang="es-BO" sz="800" b="1" i="0" u="none" strike="noStrike" noProof="0" dirty="0" err="1">
                          <a:solidFill>
                            <a:srgbClr val="000000"/>
                          </a:solidFill>
                          <a:effectLst/>
                          <a:latin typeface="Gill Sans MT" panose="020B0502020104020203" pitchFamily="34" charset="0"/>
                        </a:rPr>
                        <a:t>Azaí</a:t>
                      </a:r>
                      <a:endParaRPr lang="es-BO" sz="800" b="1" i="0" u="none" strike="noStrike" noProof="0" dirty="0">
                        <a:solidFill>
                          <a:srgbClr val="000000"/>
                        </a:solidFill>
                        <a:effectLst/>
                        <a:latin typeface="Gill Sans MT" panose="020B0502020104020203" pitchFamily="34" charset="0"/>
                      </a:endParaRPr>
                    </a:p>
                  </a:txBody>
                  <a:tcPr marL="4049" marR="4049" marT="404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BO" sz="700" b="0" i="0" u="none" strike="noStrike" noProof="0" dirty="0">
                        <a:solidFill>
                          <a:srgbClr val="000000"/>
                        </a:solidFill>
                        <a:effectLst/>
                        <a:latin typeface="Calibri" panose="020F0502020204030204" pitchFamily="34" charset="0"/>
                      </a:endParaRP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BO" sz="700" b="0" i="0" u="none" strike="noStrike" noProof="0" dirty="0">
                        <a:solidFill>
                          <a:srgbClr val="000000"/>
                        </a:solidFill>
                        <a:effectLst/>
                        <a:latin typeface="Calibri" panose="020F0502020204030204" pitchFamily="34" charset="0"/>
                      </a:endParaRP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26443169"/>
                  </a:ext>
                </a:extLst>
              </a:tr>
              <a:tr h="149796">
                <a:tc>
                  <a:txBody>
                    <a:bodyPr/>
                    <a:lstStyle/>
                    <a:p>
                      <a:pPr algn="l" fontAlgn="b"/>
                      <a:r>
                        <a:rPr lang="es-BO" sz="800" b="1" i="0" u="none" strike="noStrike" noProof="0" dirty="0" err="1">
                          <a:solidFill>
                            <a:srgbClr val="000000"/>
                          </a:solidFill>
                          <a:effectLst/>
                          <a:latin typeface="Gill Sans MT" panose="020B0502020104020203" pitchFamily="34" charset="0"/>
                        </a:rPr>
                        <a:t>Achachairu</a:t>
                      </a:r>
                      <a:endParaRPr lang="es-BO" sz="800" b="1" i="0" u="none" strike="noStrike" noProof="0" dirty="0">
                        <a:solidFill>
                          <a:srgbClr val="000000"/>
                        </a:solidFill>
                        <a:effectLst/>
                        <a:latin typeface="Gill Sans MT" panose="020B0502020104020203" pitchFamily="34" charset="0"/>
                      </a:endParaRPr>
                    </a:p>
                  </a:txBody>
                  <a:tcPr marL="4049" marR="4049" marT="404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000000"/>
                          </a:solidFill>
                          <a:effectLst/>
                          <a:latin typeface="Calibri" panose="020F0502020204030204" pitchFamily="34" charset="0"/>
                        </a:rPr>
                        <a:t> </a:t>
                      </a:r>
                    </a:p>
                  </a:txBody>
                  <a:tcPr marL="4049" marR="4049" marT="404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000000"/>
                          </a:solidFill>
                          <a:effectLst/>
                          <a:latin typeface="Calibri" panose="020F0502020204030204"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1" i="0" u="none" strike="noStrike" noProof="0" dirty="0">
                          <a:solidFill>
                            <a:srgbClr val="000000"/>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1" i="0" u="none" strike="noStrike" noProof="0" dirty="0">
                          <a:solidFill>
                            <a:srgbClr val="000000"/>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1" i="0" u="none" strike="noStrike" noProof="0" dirty="0">
                          <a:solidFill>
                            <a:srgbClr val="000000"/>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1" i="0" u="none" strike="noStrike" noProof="0" dirty="0">
                          <a:solidFill>
                            <a:srgbClr val="000000"/>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1" i="0" u="none" strike="noStrike" noProof="0" dirty="0">
                          <a:solidFill>
                            <a:srgbClr val="000000"/>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1" i="0" u="none" strike="noStrike" noProof="0" dirty="0">
                          <a:solidFill>
                            <a:srgbClr val="000000"/>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1" i="0" u="none" strike="noStrike" noProof="0" dirty="0">
                          <a:solidFill>
                            <a:srgbClr val="000000"/>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1" i="0" u="none" strike="noStrike" noProof="0" dirty="0">
                          <a:solidFill>
                            <a:srgbClr val="000000"/>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1" i="0" u="none" strike="noStrike" noProof="0" dirty="0">
                          <a:solidFill>
                            <a:srgbClr val="000000"/>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1" i="0" u="none" strike="noStrike" noProof="0" dirty="0">
                          <a:solidFill>
                            <a:srgbClr val="000000"/>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6616197"/>
                  </a:ext>
                </a:extLst>
              </a:tr>
              <a:tr h="149796">
                <a:tc>
                  <a:txBody>
                    <a:bodyPr/>
                    <a:lstStyle/>
                    <a:p>
                      <a:pPr algn="l" fontAlgn="b"/>
                      <a:r>
                        <a:rPr lang="es-BO" sz="800" b="1" i="0" u="none" strike="noStrike" noProof="0" dirty="0">
                          <a:solidFill>
                            <a:srgbClr val="000000"/>
                          </a:solidFill>
                          <a:effectLst/>
                          <a:latin typeface="Gill Sans MT" panose="020B0502020104020203" pitchFamily="34" charset="0"/>
                        </a:rPr>
                        <a:t>Achiote</a:t>
                      </a:r>
                    </a:p>
                  </a:txBody>
                  <a:tcPr marL="4049" marR="4049" marT="404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000000"/>
                          </a:solidFill>
                          <a:effectLst/>
                          <a:latin typeface="Calibri" panose="020F0502020204030204" pitchFamily="34" charset="0"/>
                        </a:rPr>
                        <a:t> </a:t>
                      </a:r>
                    </a:p>
                  </a:txBody>
                  <a:tcPr marL="4049" marR="4049" marT="404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000000"/>
                          </a:solidFill>
                          <a:effectLst/>
                          <a:latin typeface="Calibri" panose="020F0502020204030204"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1" i="0" u="none" strike="noStrike" noProof="0" dirty="0">
                          <a:solidFill>
                            <a:srgbClr val="000000"/>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1" i="0" u="none" strike="noStrike" noProof="0" dirty="0">
                          <a:solidFill>
                            <a:srgbClr val="000000"/>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1" i="0" u="none" strike="noStrike" noProof="0" dirty="0">
                          <a:solidFill>
                            <a:srgbClr val="000000"/>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1" i="0" u="none" strike="noStrike" noProof="0" dirty="0">
                          <a:solidFill>
                            <a:srgbClr val="000000"/>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1" i="0" u="none" strike="noStrike" noProof="0" dirty="0">
                          <a:solidFill>
                            <a:srgbClr val="000000"/>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1" i="0" u="none" strike="noStrike" noProof="0" dirty="0">
                          <a:solidFill>
                            <a:srgbClr val="000000"/>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1" i="0" u="none" strike="noStrike" noProof="0" dirty="0">
                          <a:solidFill>
                            <a:srgbClr val="000000"/>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01144098"/>
                  </a:ext>
                </a:extLst>
              </a:tr>
              <a:tr h="149796">
                <a:tc>
                  <a:txBody>
                    <a:bodyPr/>
                    <a:lstStyle/>
                    <a:p>
                      <a:pPr algn="l" fontAlgn="b"/>
                      <a:r>
                        <a:rPr lang="es-BO" sz="800" b="1" i="0" u="none" strike="noStrike" noProof="0" dirty="0">
                          <a:solidFill>
                            <a:srgbClr val="000000"/>
                          </a:solidFill>
                          <a:effectLst/>
                          <a:latin typeface="Gill Sans MT" panose="020B0502020104020203" pitchFamily="34" charset="0"/>
                        </a:rPr>
                        <a:t>Arazá</a:t>
                      </a:r>
                    </a:p>
                  </a:txBody>
                  <a:tcPr marL="4049" marR="4049" marT="404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extLst>
                  <a:ext uri="{0D108BD9-81ED-4DB2-BD59-A6C34878D82A}">
                    <a16:rowId xmlns:a16="http://schemas.microsoft.com/office/drawing/2014/main" val="128194374"/>
                  </a:ext>
                </a:extLst>
              </a:tr>
              <a:tr h="149796">
                <a:tc>
                  <a:txBody>
                    <a:bodyPr/>
                    <a:lstStyle/>
                    <a:p>
                      <a:pPr algn="l" fontAlgn="b"/>
                      <a:r>
                        <a:rPr lang="es-BO" sz="800" b="1" i="0" u="none" strike="noStrike" noProof="0" dirty="0">
                          <a:solidFill>
                            <a:srgbClr val="000000"/>
                          </a:solidFill>
                          <a:effectLst/>
                          <a:latin typeface="Gill Sans MT" panose="020B0502020104020203" pitchFamily="34" charset="0"/>
                        </a:rPr>
                        <a:t>Banano y </a:t>
                      </a:r>
                      <a:r>
                        <a:rPr lang="es-BO" sz="800" b="1" i="0" u="none" strike="noStrike" noProof="0" dirty="0" err="1">
                          <a:solidFill>
                            <a:srgbClr val="000000"/>
                          </a:solidFill>
                          <a:effectLst/>
                          <a:latin typeface="Gill Sans MT" panose="020B0502020104020203" pitchFamily="34" charset="0"/>
                        </a:rPr>
                        <a:t>Platano</a:t>
                      </a:r>
                      <a:endParaRPr lang="es-BO" sz="800" b="1" i="0" u="none" strike="noStrike" noProof="0" dirty="0">
                        <a:solidFill>
                          <a:srgbClr val="000000"/>
                        </a:solidFill>
                        <a:effectLst/>
                        <a:latin typeface="Gill Sans MT" panose="020B0502020104020203" pitchFamily="34" charset="0"/>
                      </a:endParaRPr>
                    </a:p>
                  </a:txBody>
                  <a:tcPr marL="4049" marR="4049" marT="404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extLst>
                  <a:ext uri="{0D108BD9-81ED-4DB2-BD59-A6C34878D82A}">
                    <a16:rowId xmlns:a16="http://schemas.microsoft.com/office/drawing/2014/main" val="509925473"/>
                  </a:ext>
                </a:extLst>
              </a:tr>
              <a:tr h="149796">
                <a:tc>
                  <a:txBody>
                    <a:bodyPr/>
                    <a:lstStyle/>
                    <a:p>
                      <a:pPr algn="l" fontAlgn="b"/>
                      <a:r>
                        <a:rPr lang="es-BO" sz="800" b="1" i="0" u="none" strike="noStrike" noProof="0" dirty="0">
                          <a:solidFill>
                            <a:srgbClr val="000000"/>
                          </a:solidFill>
                          <a:effectLst/>
                          <a:latin typeface="Gill Sans MT" panose="020B0502020104020203" pitchFamily="34" charset="0"/>
                        </a:rPr>
                        <a:t>Cacao</a:t>
                      </a:r>
                    </a:p>
                  </a:txBody>
                  <a:tcPr marL="4049" marR="4049" marT="404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extLst>
                  <a:ext uri="{0D108BD9-81ED-4DB2-BD59-A6C34878D82A}">
                    <a16:rowId xmlns:a16="http://schemas.microsoft.com/office/drawing/2014/main" val="741853385"/>
                  </a:ext>
                </a:extLst>
              </a:tr>
              <a:tr h="149796">
                <a:tc>
                  <a:txBody>
                    <a:bodyPr/>
                    <a:lstStyle/>
                    <a:p>
                      <a:pPr algn="l" fontAlgn="b"/>
                      <a:r>
                        <a:rPr lang="es-BO" sz="800" b="1" i="0" u="none" strike="noStrike" noProof="0" dirty="0">
                          <a:solidFill>
                            <a:srgbClr val="000000"/>
                          </a:solidFill>
                          <a:effectLst/>
                          <a:latin typeface="Gill Sans MT" panose="020B0502020104020203" pitchFamily="34" charset="0"/>
                        </a:rPr>
                        <a:t>Café</a:t>
                      </a:r>
                    </a:p>
                  </a:txBody>
                  <a:tcPr marL="4049" marR="4049" marT="404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21215260"/>
                  </a:ext>
                </a:extLst>
              </a:tr>
              <a:tr h="149796">
                <a:tc>
                  <a:txBody>
                    <a:bodyPr/>
                    <a:lstStyle/>
                    <a:p>
                      <a:pPr algn="l" fontAlgn="b"/>
                      <a:r>
                        <a:rPr lang="es-BO" sz="800" b="1" i="0" u="none" strike="noStrike" noProof="0" dirty="0">
                          <a:solidFill>
                            <a:srgbClr val="000000"/>
                          </a:solidFill>
                          <a:effectLst/>
                          <a:latin typeface="Gill Sans MT" panose="020B0502020104020203" pitchFamily="34" charset="0"/>
                        </a:rPr>
                        <a:t>Carambola</a:t>
                      </a:r>
                    </a:p>
                  </a:txBody>
                  <a:tcPr marL="4049" marR="4049" marT="404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89032890"/>
                  </a:ext>
                </a:extLst>
              </a:tr>
              <a:tr h="149796">
                <a:tc>
                  <a:txBody>
                    <a:bodyPr/>
                    <a:lstStyle/>
                    <a:p>
                      <a:pPr algn="l" fontAlgn="b"/>
                      <a:r>
                        <a:rPr lang="es-BO" sz="800" b="1" i="0" u="none" strike="noStrike" noProof="0" dirty="0">
                          <a:solidFill>
                            <a:srgbClr val="000000"/>
                          </a:solidFill>
                          <a:effectLst/>
                          <a:latin typeface="Gill Sans MT" panose="020B0502020104020203" pitchFamily="34" charset="0"/>
                        </a:rPr>
                        <a:t>Chima</a:t>
                      </a:r>
                    </a:p>
                  </a:txBody>
                  <a:tcPr marL="4049" marR="4049" marT="404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3136896"/>
                  </a:ext>
                </a:extLst>
              </a:tr>
              <a:tr h="149796">
                <a:tc>
                  <a:txBody>
                    <a:bodyPr/>
                    <a:lstStyle/>
                    <a:p>
                      <a:pPr algn="l" fontAlgn="b"/>
                      <a:r>
                        <a:rPr lang="es-BO" sz="800" b="1" i="0" u="none" strike="noStrike" noProof="0" dirty="0" err="1">
                          <a:solidFill>
                            <a:srgbClr val="000000"/>
                          </a:solidFill>
                          <a:effectLst/>
                          <a:latin typeface="Gill Sans MT" panose="020B0502020104020203" pitchFamily="34" charset="0"/>
                        </a:rPr>
                        <a:t>Copoazu</a:t>
                      </a:r>
                      <a:endParaRPr lang="es-BO" sz="800" b="1" i="0" u="none" strike="noStrike" noProof="0" dirty="0">
                        <a:solidFill>
                          <a:srgbClr val="000000"/>
                        </a:solidFill>
                        <a:effectLst/>
                        <a:latin typeface="Gill Sans MT" panose="020B0502020104020203" pitchFamily="34" charset="0"/>
                      </a:endParaRPr>
                    </a:p>
                  </a:txBody>
                  <a:tcPr marL="4049" marR="4049" marT="404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66776641"/>
                  </a:ext>
                </a:extLst>
              </a:tr>
              <a:tr h="149796">
                <a:tc>
                  <a:txBody>
                    <a:bodyPr/>
                    <a:lstStyle/>
                    <a:p>
                      <a:pPr algn="l" fontAlgn="b"/>
                      <a:r>
                        <a:rPr lang="es-BO" sz="800" b="1" i="0" u="none" strike="noStrike" noProof="0" dirty="0">
                          <a:solidFill>
                            <a:srgbClr val="000000"/>
                          </a:solidFill>
                          <a:effectLst/>
                          <a:latin typeface="Gill Sans MT" panose="020B0502020104020203" pitchFamily="34" charset="0"/>
                        </a:rPr>
                        <a:t>Guayaba</a:t>
                      </a:r>
                    </a:p>
                  </a:txBody>
                  <a:tcPr marL="4049" marR="4049" marT="404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90852099"/>
                  </a:ext>
                </a:extLst>
              </a:tr>
              <a:tr h="149796">
                <a:tc>
                  <a:txBody>
                    <a:bodyPr/>
                    <a:lstStyle/>
                    <a:p>
                      <a:pPr algn="l" fontAlgn="b"/>
                      <a:r>
                        <a:rPr lang="es-BO" sz="800" b="1" i="0" u="none" strike="noStrike" noProof="0" dirty="0">
                          <a:solidFill>
                            <a:srgbClr val="000000"/>
                          </a:solidFill>
                          <a:effectLst/>
                          <a:latin typeface="Gill Sans MT" panose="020B0502020104020203" pitchFamily="34" charset="0"/>
                        </a:rPr>
                        <a:t>Jengibre</a:t>
                      </a:r>
                    </a:p>
                  </a:txBody>
                  <a:tcPr marL="4049" marR="4049" marT="404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000000"/>
                          </a:solidFill>
                          <a:effectLst/>
                          <a:latin typeface="Calibri" panose="020F0502020204030204" pitchFamily="34" charset="0"/>
                        </a:rPr>
                        <a:t> </a:t>
                      </a:r>
                    </a:p>
                  </a:txBody>
                  <a:tcPr marL="4049" marR="4049" marT="404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000000"/>
                          </a:solidFill>
                          <a:effectLst/>
                          <a:latin typeface="Calibri" panose="020F0502020204030204"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000000"/>
                          </a:solidFill>
                          <a:effectLst/>
                          <a:latin typeface="Calibri" panose="020F0502020204030204"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000000"/>
                          </a:solidFill>
                          <a:effectLst/>
                          <a:latin typeface="Calibri" panose="020F0502020204030204"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45587231"/>
                  </a:ext>
                </a:extLst>
              </a:tr>
              <a:tr h="149796">
                <a:tc>
                  <a:txBody>
                    <a:bodyPr/>
                    <a:lstStyle/>
                    <a:p>
                      <a:pPr algn="l" fontAlgn="b"/>
                      <a:r>
                        <a:rPr lang="es-BO" sz="800" b="1" i="0" u="none" strike="noStrike" noProof="0" dirty="0">
                          <a:solidFill>
                            <a:srgbClr val="000000"/>
                          </a:solidFill>
                          <a:effectLst/>
                          <a:latin typeface="Gill Sans MT" panose="020B0502020104020203" pitchFamily="34" charset="0"/>
                        </a:rPr>
                        <a:t>Jaca</a:t>
                      </a:r>
                    </a:p>
                  </a:txBody>
                  <a:tcPr marL="4049" marR="4049" marT="404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000000"/>
                          </a:solidFill>
                          <a:effectLst/>
                          <a:latin typeface="Calibri" panose="020F0502020204030204" pitchFamily="34" charset="0"/>
                        </a:rPr>
                        <a:t> </a:t>
                      </a:r>
                    </a:p>
                  </a:txBody>
                  <a:tcPr marL="4049" marR="4049" marT="404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000000"/>
                          </a:solidFill>
                          <a:effectLst/>
                          <a:latin typeface="Calibri" panose="020F0502020204030204"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000000"/>
                          </a:solidFill>
                          <a:effectLst/>
                          <a:latin typeface="Calibri" panose="020F0502020204030204"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000000"/>
                          </a:solidFill>
                          <a:effectLst/>
                          <a:latin typeface="Calibri" panose="020F0502020204030204"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000000"/>
                          </a:solidFill>
                          <a:effectLst/>
                          <a:latin typeface="Calibri" panose="020F0502020204030204"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000000"/>
                          </a:solidFill>
                          <a:effectLst/>
                          <a:latin typeface="Calibri" panose="020F0502020204030204"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000000"/>
                          </a:solidFill>
                          <a:effectLst/>
                          <a:latin typeface="Calibri" panose="020F0502020204030204"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000000"/>
                          </a:solidFill>
                          <a:effectLst/>
                          <a:latin typeface="Calibri" panose="020F0502020204030204"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000000"/>
                          </a:solidFill>
                          <a:effectLst/>
                          <a:latin typeface="Calibri" panose="020F0502020204030204" pitchFamily="34" charset="0"/>
                        </a:rPr>
                        <a:t> </a:t>
                      </a:r>
                    </a:p>
                  </a:txBody>
                  <a:tcPr marL="4049" marR="4049" marT="404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65070350"/>
                  </a:ext>
                </a:extLst>
              </a:tr>
              <a:tr h="149796">
                <a:tc>
                  <a:txBody>
                    <a:bodyPr/>
                    <a:lstStyle/>
                    <a:p>
                      <a:pPr algn="l" fontAlgn="b"/>
                      <a:r>
                        <a:rPr lang="es-BO" sz="800" b="1" i="0" u="none" strike="noStrike" noProof="0" dirty="0">
                          <a:solidFill>
                            <a:srgbClr val="000000"/>
                          </a:solidFill>
                          <a:effectLst/>
                          <a:latin typeface="Gill Sans MT" panose="020B0502020104020203" pitchFamily="34" charset="0"/>
                        </a:rPr>
                        <a:t>Limón</a:t>
                      </a:r>
                    </a:p>
                  </a:txBody>
                  <a:tcPr marL="4049" marR="4049" marT="404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000000"/>
                          </a:solidFill>
                          <a:effectLst/>
                          <a:latin typeface="Calibri" panose="020F0502020204030204"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11974212"/>
                  </a:ext>
                </a:extLst>
              </a:tr>
              <a:tr h="149796">
                <a:tc>
                  <a:txBody>
                    <a:bodyPr/>
                    <a:lstStyle/>
                    <a:p>
                      <a:pPr algn="l" fontAlgn="b"/>
                      <a:r>
                        <a:rPr lang="es-BO" sz="800" b="1" i="0" u="none" strike="noStrike" noProof="0" dirty="0">
                          <a:solidFill>
                            <a:srgbClr val="000000"/>
                          </a:solidFill>
                          <a:effectLst/>
                          <a:latin typeface="Gill Sans MT" panose="020B0502020104020203" pitchFamily="34" charset="0"/>
                        </a:rPr>
                        <a:t>Lima</a:t>
                      </a:r>
                    </a:p>
                  </a:txBody>
                  <a:tcPr marL="4049" marR="4049" marT="404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000000"/>
                          </a:solidFill>
                          <a:effectLst/>
                          <a:latin typeface="Calibri" panose="020F0502020204030204"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000000"/>
                          </a:solidFill>
                          <a:effectLst/>
                          <a:latin typeface="Calibri" panose="020F0502020204030204"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90702790"/>
                  </a:ext>
                </a:extLst>
              </a:tr>
              <a:tr h="149796">
                <a:tc>
                  <a:txBody>
                    <a:bodyPr/>
                    <a:lstStyle/>
                    <a:p>
                      <a:pPr algn="l" fontAlgn="b"/>
                      <a:r>
                        <a:rPr lang="es-BO" sz="800" b="1" i="0" u="none" strike="noStrike" noProof="0" dirty="0">
                          <a:solidFill>
                            <a:srgbClr val="000000"/>
                          </a:solidFill>
                          <a:effectLst/>
                          <a:latin typeface="Gill Sans MT" panose="020B0502020104020203" pitchFamily="34" charset="0"/>
                        </a:rPr>
                        <a:t>Lima Naranja</a:t>
                      </a:r>
                    </a:p>
                  </a:txBody>
                  <a:tcPr marL="4049" marR="4049" marT="404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000000"/>
                          </a:solidFill>
                          <a:effectLst/>
                          <a:latin typeface="Calibri" panose="020F0502020204030204"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74701667"/>
                  </a:ext>
                </a:extLst>
              </a:tr>
              <a:tr h="149796">
                <a:tc>
                  <a:txBody>
                    <a:bodyPr/>
                    <a:lstStyle/>
                    <a:p>
                      <a:pPr algn="l" fontAlgn="b"/>
                      <a:r>
                        <a:rPr lang="es-BO" sz="800" b="1" i="0" u="none" strike="noStrike" noProof="0" dirty="0">
                          <a:solidFill>
                            <a:srgbClr val="000000"/>
                          </a:solidFill>
                          <a:effectLst/>
                          <a:latin typeface="Gill Sans MT" panose="020B0502020104020203" pitchFamily="34" charset="0"/>
                        </a:rPr>
                        <a:t>Naranja </a:t>
                      </a:r>
                      <a:r>
                        <a:rPr lang="es-BO" sz="800" b="1" i="0" u="none" strike="noStrike" noProof="0" dirty="0" err="1">
                          <a:solidFill>
                            <a:srgbClr val="000000"/>
                          </a:solidFill>
                          <a:effectLst/>
                          <a:latin typeface="Gill Sans MT" panose="020B0502020104020203" pitchFamily="34" charset="0"/>
                        </a:rPr>
                        <a:t>tardia</a:t>
                      </a:r>
                      <a:endParaRPr lang="es-BO" sz="800" b="1" i="0" u="none" strike="noStrike" noProof="0" dirty="0">
                        <a:solidFill>
                          <a:srgbClr val="000000"/>
                        </a:solidFill>
                        <a:effectLst/>
                        <a:latin typeface="Gill Sans MT" panose="020B0502020104020203" pitchFamily="34" charset="0"/>
                      </a:endParaRPr>
                    </a:p>
                  </a:txBody>
                  <a:tcPr marL="4049" marR="4049" marT="404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000000"/>
                          </a:solidFill>
                          <a:effectLst/>
                          <a:latin typeface="Calibri" panose="020F0502020204030204"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000000"/>
                          </a:solidFill>
                          <a:effectLst/>
                          <a:latin typeface="Calibri" panose="020F0502020204030204"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47037639"/>
                  </a:ext>
                </a:extLst>
              </a:tr>
              <a:tr h="149796">
                <a:tc>
                  <a:txBody>
                    <a:bodyPr/>
                    <a:lstStyle/>
                    <a:p>
                      <a:pPr algn="l" fontAlgn="b"/>
                      <a:r>
                        <a:rPr lang="es-BO" sz="800" b="1" i="0" u="none" strike="noStrike" noProof="0" dirty="0">
                          <a:solidFill>
                            <a:srgbClr val="000000"/>
                          </a:solidFill>
                          <a:effectLst/>
                          <a:latin typeface="Gill Sans MT" panose="020B0502020104020203" pitchFamily="34" charset="0"/>
                        </a:rPr>
                        <a:t>Mandarina</a:t>
                      </a:r>
                    </a:p>
                  </a:txBody>
                  <a:tcPr marL="4049" marR="4049" marT="404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000000"/>
                          </a:solidFill>
                          <a:effectLst/>
                          <a:latin typeface="Calibri" panose="020F0502020204030204"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91713102"/>
                  </a:ext>
                </a:extLst>
              </a:tr>
              <a:tr h="149796">
                <a:tc>
                  <a:txBody>
                    <a:bodyPr/>
                    <a:lstStyle/>
                    <a:p>
                      <a:pPr algn="l" fontAlgn="b"/>
                      <a:r>
                        <a:rPr lang="es-BO" sz="800" b="1" i="0" u="none" strike="noStrike" noProof="0" dirty="0">
                          <a:solidFill>
                            <a:srgbClr val="000000"/>
                          </a:solidFill>
                          <a:effectLst/>
                          <a:latin typeface="Gill Sans MT" panose="020B0502020104020203" pitchFamily="34" charset="0"/>
                        </a:rPr>
                        <a:t>Palillo</a:t>
                      </a:r>
                    </a:p>
                  </a:txBody>
                  <a:tcPr marL="4049" marR="4049" marT="404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BO" sz="700" b="0" i="0" u="none" strike="noStrike" noProof="0" dirty="0">
                        <a:solidFill>
                          <a:srgbClr val="000000"/>
                        </a:solidFill>
                        <a:effectLst/>
                        <a:latin typeface="Calibri" panose="020F0502020204030204" pitchFamily="34" charset="0"/>
                      </a:endParaRP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4967836"/>
                  </a:ext>
                </a:extLst>
              </a:tr>
              <a:tr h="149796">
                <a:tc>
                  <a:txBody>
                    <a:bodyPr/>
                    <a:lstStyle/>
                    <a:p>
                      <a:pPr algn="l" fontAlgn="b"/>
                      <a:r>
                        <a:rPr lang="es-BO" sz="800" b="1" i="0" u="none" strike="noStrike" noProof="0" dirty="0">
                          <a:solidFill>
                            <a:srgbClr val="000000"/>
                          </a:solidFill>
                          <a:effectLst/>
                          <a:latin typeface="Gill Sans MT" panose="020B0502020104020203" pitchFamily="34" charset="0"/>
                        </a:rPr>
                        <a:t>Palta</a:t>
                      </a:r>
                    </a:p>
                  </a:txBody>
                  <a:tcPr marL="4049" marR="4049" marT="404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extLst>
                  <a:ext uri="{0D108BD9-81ED-4DB2-BD59-A6C34878D82A}">
                    <a16:rowId xmlns:a16="http://schemas.microsoft.com/office/drawing/2014/main" val="4260257080"/>
                  </a:ext>
                </a:extLst>
              </a:tr>
              <a:tr h="149796">
                <a:tc>
                  <a:txBody>
                    <a:bodyPr/>
                    <a:lstStyle/>
                    <a:p>
                      <a:pPr algn="l" fontAlgn="b"/>
                      <a:r>
                        <a:rPr lang="es-BO" sz="800" b="1" i="0" u="none" strike="noStrike" noProof="0" dirty="0">
                          <a:solidFill>
                            <a:srgbClr val="000000"/>
                          </a:solidFill>
                          <a:effectLst/>
                          <a:latin typeface="Gill Sans MT" panose="020B0502020104020203" pitchFamily="34" charset="0"/>
                        </a:rPr>
                        <a:t>Pan de fruta</a:t>
                      </a:r>
                    </a:p>
                  </a:txBody>
                  <a:tcPr marL="4049" marR="4049" marT="404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000000"/>
                          </a:solidFill>
                          <a:effectLst/>
                          <a:latin typeface="Calibri" panose="020F0502020204030204" pitchFamily="34" charset="0"/>
                        </a:rPr>
                        <a:t> </a:t>
                      </a:r>
                    </a:p>
                  </a:txBody>
                  <a:tcPr marL="4049" marR="4049" marT="404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000000"/>
                          </a:solidFill>
                          <a:effectLst/>
                          <a:latin typeface="Calibri" panose="020F0502020204030204"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000000"/>
                          </a:solidFill>
                          <a:effectLst/>
                          <a:latin typeface="Calibri" panose="020F0502020204030204"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000000"/>
                          </a:solidFill>
                          <a:effectLst/>
                          <a:latin typeface="Calibri" panose="020F0502020204030204"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000000"/>
                          </a:solidFill>
                          <a:effectLst/>
                          <a:latin typeface="Calibri" panose="020F0502020204030204"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000000"/>
                          </a:solidFill>
                          <a:effectLst/>
                          <a:latin typeface="Calibri" panose="020F0502020204030204"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000000"/>
                          </a:solidFill>
                          <a:effectLst/>
                          <a:latin typeface="Calibri" panose="020F0502020204030204"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000000"/>
                          </a:solidFill>
                          <a:effectLst/>
                          <a:latin typeface="Calibri" panose="020F0502020204030204"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000000"/>
                          </a:solidFill>
                          <a:effectLst/>
                          <a:latin typeface="Calibri" panose="020F0502020204030204" pitchFamily="34" charset="0"/>
                        </a:rPr>
                        <a:t> </a:t>
                      </a:r>
                    </a:p>
                  </a:txBody>
                  <a:tcPr marL="4049" marR="4049" marT="404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22536847"/>
                  </a:ext>
                </a:extLst>
              </a:tr>
              <a:tr h="149796">
                <a:tc>
                  <a:txBody>
                    <a:bodyPr/>
                    <a:lstStyle/>
                    <a:p>
                      <a:pPr algn="l" fontAlgn="b"/>
                      <a:r>
                        <a:rPr lang="es-BO" sz="800" b="1" i="0" u="none" strike="noStrike" noProof="0" dirty="0">
                          <a:solidFill>
                            <a:srgbClr val="000000"/>
                          </a:solidFill>
                          <a:effectLst/>
                          <a:latin typeface="Gill Sans MT" panose="020B0502020104020203" pitchFamily="34" charset="0"/>
                        </a:rPr>
                        <a:t>Piña</a:t>
                      </a:r>
                    </a:p>
                  </a:txBody>
                  <a:tcPr marL="4049" marR="4049" marT="404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000000"/>
                          </a:solidFill>
                          <a:effectLst/>
                          <a:latin typeface="Calibri" panose="020F0502020204030204"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000000"/>
                          </a:solidFill>
                          <a:effectLst/>
                          <a:latin typeface="Calibri" panose="020F0502020204030204"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000000"/>
                          </a:solidFill>
                          <a:effectLst/>
                          <a:latin typeface="Calibri" panose="020F0502020204030204"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000000"/>
                          </a:solidFill>
                          <a:effectLst/>
                          <a:latin typeface="Calibri" panose="020F0502020204030204"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000000"/>
                          </a:solidFill>
                          <a:effectLst/>
                          <a:latin typeface="Calibri" panose="020F0502020204030204"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000000"/>
                          </a:solidFill>
                          <a:effectLst/>
                          <a:latin typeface="Calibri" panose="020F0502020204030204"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000000"/>
                          </a:solidFill>
                          <a:effectLst/>
                          <a:latin typeface="Calibri" panose="020F0502020204030204"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000000"/>
                          </a:solidFill>
                          <a:effectLst/>
                          <a:latin typeface="Calibri" panose="020F0502020204030204"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000000"/>
                          </a:solidFill>
                          <a:effectLst/>
                          <a:latin typeface="Calibri" panose="020F0502020204030204"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548235"/>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extLst>
                  <a:ext uri="{0D108BD9-81ED-4DB2-BD59-A6C34878D82A}">
                    <a16:rowId xmlns:a16="http://schemas.microsoft.com/office/drawing/2014/main" val="4078778635"/>
                  </a:ext>
                </a:extLst>
              </a:tr>
              <a:tr h="153844">
                <a:tc>
                  <a:txBody>
                    <a:bodyPr/>
                    <a:lstStyle/>
                    <a:p>
                      <a:pPr algn="l" fontAlgn="b"/>
                      <a:r>
                        <a:rPr lang="es-BO" sz="800" b="1" i="0" u="none" strike="noStrike" noProof="0" dirty="0">
                          <a:solidFill>
                            <a:srgbClr val="000000"/>
                          </a:solidFill>
                          <a:effectLst/>
                          <a:latin typeface="Gill Sans MT" panose="020B0502020104020203" pitchFamily="34" charset="0"/>
                        </a:rPr>
                        <a:t>Rambután</a:t>
                      </a:r>
                    </a:p>
                  </a:txBody>
                  <a:tcPr marL="4049" marR="4049" marT="404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000000"/>
                          </a:solidFill>
                          <a:effectLst/>
                          <a:latin typeface="Gill Sans MT" panose="020B0502020104020203" pitchFamily="34" charset="0"/>
                        </a:rPr>
                        <a:t> </a:t>
                      </a:r>
                    </a:p>
                  </a:txBody>
                  <a:tcPr marL="4049" marR="4049" marT="404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000000"/>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000000"/>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000000"/>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AD47"/>
                    </a:solidFill>
                  </a:tcPr>
                </a:tc>
                <a:tc>
                  <a:txBody>
                    <a:bodyPr/>
                    <a:lstStyle/>
                    <a:p>
                      <a:pPr algn="l" fontAlgn="b"/>
                      <a:r>
                        <a:rPr lang="es-BO" sz="700" b="0" i="0" u="none" strike="noStrike" noProof="0" dirty="0">
                          <a:solidFill>
                            <a:srgbClr val="000000"/>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000000"/>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000000"/>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000000"/>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000000"/>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000000"/>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000000"/>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BO" sz="700" b="0" i="0" u="none" strike="noStrike" noProof="0" dirty="0">
                          <a:solidFill>
                            <a:srgbClr val="000000"/>
                          </a:solidFill>
                          <a:effectLst/>
                          <a:latin typeface="Gill Sans MT" panose="020B0502020104020203" pitchFamily="34" charset="0"/>
                        </a:rPr>
                        <a:t> </a:t>
                      </a:r>
                    </a:p>
                  </a:txBody>
                  <a:tcPr marL="4049" marR="4049" marT="404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05359203"/>
                  </a:ext>
                </a:extLst>
              </a:tr>
            </a:tbl>
          </a:graphicData>
        </a:graphic>
      </p:graphicFrame>
    </p:spTree>
    <p:extLst>
      <p:ext uri="{BB962C8B-B14F-4D97-AF65-F5344CB8AC3E}">
        <p14:creationId xmlns:p14="http://schemas.microsoft.com/office/powerpoint/2010/main" val="13511192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el 11"/>
          <p:cNvSpPr>
            <a:spLocks noGrp="1"/>
          </p:cNvSpPr>
          <p:nvPr>
            <p:ph type="title"/>
          </p:nvPr>
        </p:nvSpPr>
        <p:spPr>
          <a:xfrm>
            <a:off x="617726" y="279272"/>
            <a:ext cx="7464314" cy="629700"/>
          </a:xfrm>
        </p:spPr>
        <p:txBody>
          <a:bodyPr/>
          <a:lstStyle/>
          <a:p>
            <a:r>
              <a:rPr lang="es-BO" noProof="0" dirty="0"/>
              <a:t>Sostenibilidad de diferentes sistemas agroforestales – </a:t>
            </a:r>
            <a:r>
              <a:rPr lang="es-BO" noProof="0" dirty="0">
                <a:solidFill>
                  <a:schemeClr val="accent2">
                    <a:lumMod val="75000"/>
                  </a:schemeClr>
                </a:solidFill>
              </a:rPr>
              <a:t>aspecto económico II</a:t>
            </a:r>
            <a:endParaRPr lang="es-BO" sz="1400" noProof="0" dirty="0">
              <a:solidFill>
                <a:schemeClr val="accent2">
                  <a:lumMod val="75000"/>
                </a:schemeClr>
              </a:solidFill>
            </a:endParaRPr>
          </a:p>
        </p:txBody>
      </p:sp>
      <p:sp>
        <p:nvSpPr>
          <p:cNvPr id="3" name="Foliennummernplatzhalter 2"/>
          <p:cNvSpPr>
            <a:spLocks noGrp="1"/>
          </p:cNvSpPr>
          <p:nvPr>
            <p:ph type="sldNum" sz="quarter" idx="4294967295"/>
          </p:nvPr>
        </p:nvSpPr>
        <p:spPr>
          <a:xfrm>
            <a:off x="7934017" y="6163906"/>
            <a:ext cx="790575" cy="360363"/>
          </a:xfrm>
        </p:spPr>
        <p:txBody>
          <a:bodyPr/>
          <a:lstStyle/>
          <a:p>
            <a:pPr>
              <a:defRPr/>
            </a:pPr>
            <a:fld id="{18245F4A-627C-46CC-A829-F961C7C41724}" type="slidenum">
              <a:rPr lang="es-BO" noProof="0" smtClean="0"/>
              <a:pPr>
                <a:defRPr/>
              </a:pPr>
              <a:t>29</a:t>
            </a:fld>
            <a:endParaRPr lang="es-BO" noProof="0" dirty="0"/>
          </a:p>
        </p:txBody>
      </p:sp>
      <p:sp>
        <p:nvSpPr>
          <p:cNvPr id="14" name="Gleichschenkliges Dreieck 13"/>
          <p:cNvSpPr/>
          <p:nvPr/>
        </p:nvSpPr>
        <p:spPr>
          <a:xfrm rot="16200000">
            <a:off x="4572047" y="729011"/>
            <a:ext cx="720000" cy="7920000"/>
          </a:xfrm>
          <a:prstGeom prst="triangle">
            <a:avLst>
              <a:gd name="adj" fmla="val 5046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r"/>
            <a:r>
              <a:rPr lang="es-BO" sz="1600" noProof="0" dirty="0"/>
              <a:t>Optimización de recursos</a:t>
            </a:r>
          </a:p>
        </p:txBody>
      </p:sp>
      <p:sp>
        <p:nvSpPr>
          <p:cNvPr id="2" name="Gleichschenkliges Dreieck 1"/>
          <p:cNvSpPr/>
          <p:nvPr/>
        </p:nvSpPr>
        <p:spPr>
          <a:xfrm rot="5400000">
            <a:off x="3882526" y="-530996"/>
            <a:ext cx="720000" cy="7920000"/>
          </a:xfrm>
          <a:prstGeom prst="triangle">
            <a:avLst>
              <a:gd name="adj" fmla="val 4733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r>
              <a:rPr lang="es-BO" sz="1600" noProof="0" dirty="0"/>
              <a:t>Maximización de rendimiento de cacao a corto y mediano plazo</a:t>
            </a:r>
          </a:p>
        </p:txBody>
      </p:sp>
      <p:sp>
        <p:nvSpPr>
          <p:cNvPr id="26" name="Gleichschenkliges Dreieck 25"/>
          <p:cNvSpPr/>
          <p:nvPr/>
        </p:nvSpPr>
        <p:spPr>
          <a:xfrm rot="5400000">
            <a:off x="3882526" y="1179015"/>
            <a:ext cx="720000" cy="7920000"/>
          </a:xfrm>
          <a:prstGeom prst="triangle">
            <a:avLst>
              <a:gd name="adj" fmla="val 4733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r>
              <a:rPr lang="es-BO" sz="1600" noProof="0" dirty="0"/>
              <a:t>Necesidad de insumos externos</a:t>
            </a:r>
          </a:p>
        </p:txBody>
      </p:sp>
      <p:sp>
        <p:nvSpPr>
          <p:cNvPr id="31" name="Gleichschenkliges Dreieck 30"/>
          <p:cNvSpPr/>
          <p:nvPr/>
        </p:nvSpPr>
        <p:spPr>
          <a:xfrm rot="16200000">
            <a:off x="4572048" y="1629021"/>
            <a:ext cx="720000" cy="7920000"/>
          </a:xfrm>
          <a:prstGeom prst="triangle">
            <a:avLst>
              <a:gd name="adj" fmla="val 5046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r"/>
            <a:r>
              <a:rPr lang="es-BO" sz="1600" noProof="0" dirty="0"/>
              <a:t>Necesidad de mano de obra y conocimientos</a:t>
            </a:r>
          </a:p>
        </p:txBody>
      </p:sp>
      <p:sp>
        <p:nvSpPr>
          <p:cNvPr id="27" name="Gleichschenkliges Dreieck 26"/>
          <p:cNvSpPr/>
          <p:nvPr/>
        </p:nvSpPr>
        <p:spPr>
          <a:xfrm rot="16200000">
            <a:off x="4572047" y="-80998"/>
            <a:ext cx="720000" cy="7920000"/>
          </a:xfrm>
          <a:prstGeom prst="triangle">
            <a:avLst>
              <a:gd name="adj" fmla="val 5046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r"/>
            <a:r>
              <a:rPr lang="es-BO" sz="1600" noProof="0" dirty="0"/>
              <a:t>Producción de cacao a largo plazo</a:t>
            </a:r>
          </a:p>
        </p:txBody>
      </p:sp>
      <p:sp>
        <p:nvSpPr>
          <p:cNvPr id="4" name="Textfeld 3">
            <a:extLst>
              <a:ext uri="{FF2B5EF4-FFF2-40B4-BE49-F238E27FC236}">
                <a16:creationId xmlns:a16="http://schemas.microsoft.com/office/drawing/2014/main" id="{61364E1E-65E4-1877-37C8-44674572F4EC}"/>
              </a:ext>
            </a:extLst>
          </p:cNvPr>
          <p:cNvSpPr txBox="1"/>
          <p:nvPr/>
        </p:nvSpPr>
        <p:spPr>
          <a:xfrm>
            <a:off x="2404270" y="974319"/>
            <a:ext cx="1106393" cy="369332"/>
          </a:xfrm>
          <a:prstGeom prst="rect">
            <a:avLst/>
          </a:prstGeom>
          <a:noFill/>
        </p:spPr>
        <p:txBody>
          <a:bodyPr wrap="none" rtlCol="0">
            <a:spAutoFit/>
          </a:bodyPr>
          <a:lstStyle/>
          <a:p>
            <a:r>
              <a:rPr lang="es-BO" noProof="0" dirty="0"/>
              <a:t>AF simple</a:t>
            </a:r>
          </a:p>
        </p:txBody>
      </p:sp>
      <p:sp>
        <p:nvSpPr>
          <p:cNvPr id="5" name="Textfeld 4">
            <a:extLst>
              <a:ext uri="{FF2B5EF4-FFF2-40B4-BE49-F238E27FC236}">
                <a16:creationId xmlns:a16="http://schemas.microsoft.com/office/drawing/2014/main" id="{8520710C-5F49-F1E2-9257-CC6F4C38B4C4}"/>
              </a:ext>
            </a:extLst>
          </p:cNvPr>
          <p:cNvSpPr txBox="1"/>
          <p:nvPr/>
        </p:nvSpPr>
        <p:spPr>
          <a:xfrm>
            <a:off x="4719651" y="974319"/>
            <a:ext cx="1193147" cy="369332"/>
          </a:xfrm>
          <a:prstGeom prst="rect">
            <a:avLst/>
          </a:prstGeom>
          <a:noFill/>
        </p:spPr>
        <p:txBody>
          <a:bodyPr wrap="none" rtlCol="0">
            <a:spAutoFit/>
          </a:bodyPr>
          <a:lstStyle/>
          <a:p>
            <a:r>
              <a:rPr lang="es-BO" noProof="0" dirty="0"/>
              <a:t>AF diverso</a:t>
            </a:r>
          </a:p>
        </p:txBody>
      </p:sp>
      <p:sp>
        <p:nvSpPr>
          <p:cNvPr id="6" name="Textfeld 5">
            <a:extLst>
              <a:ext uri="{FF2B5EF4-FFF2-40B4-BE49-F238E27FC236}">
                <a16:creationId xmlns:a16="http://schemas.microsoft.com/office/drawing/2014/main" id="{1A9EE3C5-43B9-FBDC-7740-9DB5237A6284}"/>
              </a:ext>
            </a:extLst>
          </p:cNvPr>
          <p:cNvSpPr txBox="1"/>
          <p:nvPr/>
        </p:nvSpPr>
        <p:spPr>
          <a:xfrm>
            <a:off x="6978676" y="974319"/>
            <a:ext cx="1350050" cy="369332"/>
          </a:xfrm>
          <a:prstGeom prst="rect">
            <a:avLst/>
          </a:prstGeom>
          <a:noFill/>
        </p:spPr>
        <p:txBody>
          <a:bodyPr wrap="none" rtlCol="0">
            <a:spAutoFit/>
          </a:bodyPr>
          <a:lstStyle/>
          <a:p>
            <a:r>
              <a:rPr lang="es-BO" noProof="0" dirty="0"/>
              <a:t>AF dinámico</a:t>
            </a:r>
          </a:p>
        </p:txBody>
      </p:sp>
      <p:sp>
        <p:nvSpPr>
          <p:cNvPr id="7" name="Textfeld 6">
            <a:extLst>
              <a:ext uri="{FF2B5EF4-FFF2-40B4-BE49-F238E27FC236}">
                <a16:creationId xmlns:a16="http://schemas.microsoft.com/office/drawing/2014/main" id="{43D1B1D4-3CC6-1FE8-B542-1176614C53FB}"/>
              </a:ext>
            </a:extLst>
          </p:cNvPr>
          <p:cNvSpPr txBox="1"/>
          <p:nvPr/>
        </p:nvSpPr>
        <p:spPr>
          <a:xfrm>
            <a:off x="363842" y="990159"/>
            <a:ext cx="1351845" cy="369332"/>
          </a:xfrm>
          <a:prstGeom prst="rect">
            <a:avLst/>
          </a:prstGeom>
          <a:noFill/>
        </p:spPr>
        <p:txBody>
          <a:bodyPr wrap="none" rtlCol="0">
            <a:spAutoFit/>
          </a:bodyPr>
          <a:lstStyle/>
          <a:p>
            <a:r>
              <a:rPr lang="es-BO" noProof="0" dirty="0"/>
              <a:t>Monocultivo</a:t>
            </a:r>
          </a:p>
        </p:txBody>
      </p:sp>
      <p:pic>
        <p:nvPicPr>
          <p:cNvPr id="8" name="Grafik 7">
            <a:extLst>
              <a:ext uri="{FF2B5EF4-FFF2-40B4-BE49-F238E27FC236}">
                <a16:creationId xmlns:a16="http://schemas.microsoft.com/office/drawing/2014/main" id="{6E72830B-C280-206F-522B-A81BDC5E160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4763" y="1456780"/>
            <a:ext cx="2486857" cy="1440000"/>
          </a:xfrm>
          <a:prstGeom prst="rect">
            <a:avLst/>
          </a:prstGeom>
        </p:spPr>
      </p:pic>
      <p:pic>
        <p:nvPicPr>
          <p:cNvPr id="9" name="Grafik 8">
            <a:extLst>
              <a:ext uri="{FF2B5EF4-FFF2-40B4-BE49-F238E27FC236}">
                <a16:creationId xmlns:a16="http://schemas.microsoft.com/office/drawing/2014/main" id="{FB1F1D25-288C-9D32-D6ED-D2D175F5B94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14652" y="1456780"/>
            <a:ext cx="2486857" cy="1440000"/>
          </a:xfrm>
          <a:prstGeom prst="rect">
            <a:avLst/>
          </a:prstGeom>
        </p:spPr>
      </p:pic>
      <p:pic>
        <p:nvPicPr>
          <p:cNvPr id="10" name="Grafik 9">
            <a:extLst>
              <a:ext uri="{FF2B5EF4-FFF2-40B4-BE49-F238E27FC236}">
                <a16:creationId xmlns:a16="http://schemas.microsoft.com/office/drawing/2014/main" id="{0D77E265-4234-662A-1A0E-6F3C109A504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34067" y="1451104"/>
            <a:ext cx="2486857" cy="1440000"/>
          </a:xfrm>
          <a:prstGeom prst="rect">
            <a:avLst/>
          </a:prstGeom>
        </p:spPr>
      </p:pic>
      <p:pic>
        <p:nvPicPr>
          <p:cNvPr id="11" name="Grafik 10">
            <a:extLst>
              <a:ext uri="{FF2B5EF4-FFF2-40B4-BE49-F238E27FC236}">
                <a16:creationId xmlns:a16="http://schemas.microsoft.com/office/drawing/2014/main" id="{4F6DD945-DC86-9260-241A-11FCB4D855F1}"/>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6657143" y="1451393"/>
            <a:ext cx="2486857" cy="1439422"/>
          </a:xfrm>
          <a:prstGeom prst="rect">
            <a:avLst/>
          </a:prstGeom>
        </p:spPr>
      </p:pic>
      <p:sp>
        <p:nvSpPr>
          <p:cNvPr id="15" name="Textfeld 14">
            <a:extLst>
              <a:ext uri="{FF2B5EF4-FFF2-40B4-BE49-F238E27FC236}">
                <a16:creationId xmlns:a16="http://schemas.microsoft.com/office/drawing/2014/main" id="{F36C21DE-502A-E7A1-CA52-D4BECFB30CE4}"/>
              </a:ext>
            </a:extLst>
          </p:cNvPr>
          <p:cNvSpPr txBox="1"/>
          <p:nvPr/>
        </p:nvSpPr>
        <p:spPr>
          <a:xfrm>
            <a:off x="3941993" y="2914664"/>
            <a:ext cx="5024966" cy="276999"/>
          </a:xfrm>
          <a:prstGeom prst="rect">
            <a:avLst/>
          </a:prstGeom>
          <a:noFill/>
        </p:spPr>
        <p:txBody>
          <a:bodyPr wrap="square">
            <a:spAutoFit/>
          </a:bodyPr>
          <a:lstStyle/>
          <a:p>
            <a:pPr algn="r"/>
            <a:r>
              <a:rPr lang="es-ES" sz="1200" dirty="0" err="1"/>
              <a:t>Graficos</a:t>
            </a:r>
            <a:r>
              <a:rPr lang="es-ES" sz="1200" dirty="0"/>
              <a:t>: Olivia Barrón, Johanna Rüegg (FiBL) </a:t>
            </a:r>
            <a:endParaRPr lang="de-CH" dirty="0"/>
          </a:p>
        </p:txBody>
      </p:sp>
    </p:spTree>
    <p:extLst>
      <p:ext uri="{BB962C8B-B14F-4D97-AF65-F5344CB8AC3E}">
        <p14:creationId xmlns:p14="http://schemas.microsoft.com/office/powerpoint/2010/main" val="34432918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8C196B34-77D5-4AA4-8D3A-886849FFC0AA}"/>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r="-3"/>
          <a:stretch>
            <a:fillRect/>
          </a:stretch>
        </p:blipFill>
        <p:spPr>
          <a:xfrm>
            <a:off x="5292008" y="4288993"/>
            <a:ext cx="2545073" cy="2223624"/>
          </a:xfrm>
          <a:prstGeom prst="rect">
            <a:avLst/>
          </a:prstGeom>
        </p:spPr>
      </p:pic>
      <p:sp>
        <p:nvSpPr>
          <p:cNvPr id="2" name="Titel 1">
            <a:extLst>
              <a:ext uri="{FF2B5EF4-FFF2-40B4-BE49-F238E27FC236}">
                <a16:creationId xmlns:a16="http://schemas.microsoft.com/office/drawing/2014/main" id="{70DA3BE5-3FFA-4F0C-8A6F-BDF6C3F803F1}"/>
              </a:ext>
            </a:extLst>
          </p:cNvPr>
          <p:cNvSpPr>
            <a:spLocks noGrp="1"/>
          </p:cNvSpPr>
          <p:nvPr>
            <p:ph type="title"/>
          </p:nvPr>
        </p:nvSpPr>
        <p:spPr/>
        <p:txBody>
          <a:bodyPr/>
          <a:lstStyle/>
          <a:p>
            <a:r>
              <a:rPr lang="es-BO" noProof="0" dirty="0"/>
              <a:t>Ingresos potenciales acumulados en todo el período 2008-2019 no difieren entre sistemas</a:t>
            </a:r>
          </a:p>
        </p:txBody>
      </p:sp>
      <p:sp>
        <p:nvSpPr>
          <p:cNvPr id="5" name="Foliennummernplatzhalter 4">
            <a:extLst>
              <a:ext uri="{FF2B5EF4-FFF2-40B4-BE49-F238E27FC236}">
                <a16:creationId xmlns:a16="http://schemas.microsoft.com/office/drawing/2014/main" id="{C072512A-93DA-4888-B871-80C827BA785C}"/>
              </a:ext>
            </a:extLst>
          </p:cNvPr>
          <p:cNvSpPr>
            <a:spLocks noGrp="1"/>
          </p:cNvSpPr>
          <p:nvPr>
            <p:ph type="sldNum" sz="quarter" idx="4"/>
          </p:nvPr>
        </p:nvSpPr>
        <p:spPr/>
        <p:txBody>
          <a:bodyPr/>
          <a:lstStyle/>
          <a:p>
            <a:fld id="{B295DEAF-E952-4796-AAEE-4201E40CA590}" type="slidenum">
              <a:rPr lang="es-BO" noProof="0" smtClean="0"/>
              <a:pPr/>
              <a:t>30</a:t>
            </a:fld>
            <a:endParaRPr lang="es-BO" noProof="0" dirty="0"/>
          </a:p>
        </p:txBody>
      </p:sp>
      <p:sp>
        <p:nvSpPr>
          <p:cNvPr id="6" name="Inhaltsplatzhalter 5">
            <a:extLst>
              <a:ext uri="{FF2B5EF4-FFF2-40B4-BE49-F238E27FC236}">
                <a16:creationId xmlns:a16="http://schemas.microsoft.com/office/drawing/2014/main" id="{B37484B2-94FB-443F-AC13-0E818106BA75}"/>
              </a:ext>
            </a:extLst>
          </p:cNvPr>
          <p:cNvSpPr>
            <a:spLocks noGrp="1"/>
          </p:cNvSpPr>
          <p:nvPr>
            <p:ph idx="13"/>
          </p:nvPr>
        </p:nvSpPr>
        <p:spPr>
          <a:xfrm>
            <a:off x="629111" y="1512084"/>
            <a:ext cx="3509996" cy="3986939"/>
          </a:xfrm>
          <a:solidFill>
            <a:schemeClr val="accent1">
              <a:lumMod val="20000"/>
              <a:lumOff val="80000"/>
            </a:schemeClr>
          </a:solidFill>
        </p:spPr>
        <p:txBody>
          <a:bodyPr lIns="72000" tIns="72000" rIns="72000" bIns="72000"/>
          <a:lstStyle/>
          <a:p>
            <a:pPr marL="285750" indent="-285750">
              <a:buFont typeface="Arial" panose="020B0604020202020204" pitchFamily="34" charset="0"/>
              <a:buChar char="•"/>
            </a:pPr>
            <a:r>
              <a:rPr lang="es-BO" sz="1800" noProof="0" dirty="0"/>
              <a:t>Los ingresos brutos potenciales </a:t>
            </a:r>
            <a:r>
              <a:rPr lang="es-BO" sz="1800" dirty="0"/>
              <a:t> </a:t>
            </a:r>
            <a:r>
              <a:rPr lang="es-BO" sz="1800" noProof="0" dirty="0"/>
              <a:t>acumulados son similares entre los sistemas</a:t>
            </a:r>
          </a:p>
          <a:p>
            <a:pPr marL="285750" indent="-285750">
              <a:buFont typeface="Arial" panose="020B0604020202020204" pitchFamily="34" charset="0"/>
              <a:buChar char="•"/>
            </a:pPr>
            <a:r>
              <a:rPr lang="es-BO" sz="1800" noProof="0" dirty="0"/>
              <a:t>Tomando en cuenta precios orgánicos para cacao en sistemas orgánicos</a:t>
            </a:r>
          </a:p>
          <a:p>
            <a:pPr marL="285750" indent="-285750">
              <a:buFont typeface="Arial" panose="020B0604020202020204" pitchFamily="34" charset="0"/>
              <a:buChar char="•"/>
            </a:pPr>
            <a:r>
              <a:rPr lang="es-BO" sz="1800" noProof="0" dirty="0"/>
              <a:t>Se basa en precios en finca reales de la región </a:t>
            </a:r>
            <a:r>
              <a:rPr lang="es-BO" sz="1800" dirty="0"/>
              <a:t>A</a:t>
            </a:r>
            <a:r>
              <a:rPr lang="es-BO" sz="1800" noProof="0" dirty="0" err="1"/>
              <a:t>lto</a:t>
            </a:r>
            <a:r>
              <a:rPr lang="es-BO" sz="1800" noProof="0" dirty="0"/>
              <a:t> Beni </a:t>
            </a:r>
            <a:r>
              <a:rPr lang="es-BO" sz="1800" dirty="0"/>
              <a:t>asumiendo la venta completa</a:t>
            </a:r>
            <a:endParaRPr lang="es-BO" sz="1800" noProof="0" dirty="0"/>
          </a:p>
          <a:p>
            <a:r>
              <a:rPr lang="es-BO" sz="1800" noProof="0" dirty="0"/>
              <a:t>El cacao contribuye el</a:t>
            </a:r>
          </a:p>
          <a:p>
            <a:pPr marL="285750" indent="-285750">
              <a:buFont typeface="Arial" panose="020B0604020202020204" pitchFamily="34" charset="0"/>
              <a:buChar char="•"/>
            </a:pPr>
            <a:r>
              <a:rPr lang="es-BO" sz="1800" noProof="0" dirty="0"/>
              <a:t>~65 % en los AF ORG y CONV</a:t>
            </a:r>
          </a:p>
          <a:p>
            <a:pPr marL="285750" indent="-285750">
              <a:buFont typeface="Arial" panose="020B0604020202020204" pitchFamily="34" charset="0"/>
              <a:buChar char="•"/>
            </a:pPr>
            <a:r>
              <a:rPr lang="es-BO" sz="1800" noProof="0" dirty="0"/>
              <a:t>~50 % en los SAFS</a:t>
            </a:r>
          </a:p>
          <a:p>
            <a:r>
              <a:rPr lang="es-BO" sz="1800" noProof="0" dirty="0"/>
              <a:t>de los ingresos globales</a:t>
            </a:r>
          </a:p>
        </p:txBody>
      </p:sp>
      <p:pic>
        <p:nvPicPr>
          <p:cNvPr id="14" name="Inhaltsplatzhalter 13">
            <a:extLst>
              <a:ext uri="{FF2B5EF4-FFF2-40B4-BE49-F238E27FC236}">
                <a16:creationId xmlns:a16="http://schemas.microsoft.com/office/drawing/2014/main" id="{AAC0C887-D191-4EE9-8972-8967A21FB45A}"/>
              </a:ext>
            </a:extLst>
          </p:cNvPr>
          <p:cNvPicPr>
            <a:picLocks noGrp="1" noChangeAspect="1"/>
          </p:cNvPicPr>
          <p:nvPr>
            <p:ph idx="14"/>
          </p:nvPr>
        </p:nvPicPr>
        <p:blipFill>
          <a:blip r:embed="rId3" cstate="print">
            <a:extLst>
              <a:ext uri="{28A0092B-C50C-407E-A947-70E740481C1C}">
                <a14:useLocalDpi xmlns:a14="http://schemas.microsoft.com/office/drawing/2010/main"/>
              </a:ext>
            </a:extLst>
          </a:blip>
          <a:srcRect l="6198" t="5357" r="38296"/>
          <a:stretch>
            <a:fillRect/>
          </a:stretch>
        </p:blipFill>
        <p:spPr>
          <a:xfrm>
            <a:off x="4976684" y="1448978"/>
            <a:ext cx="2771116" cy="3150035"/>
          </a:xfrm>
          <a:prstGeom prst="rect">
            <a:avLst/>
          </a:prstGeom>
        </p:spPr>
      </p:pic>
      <p:sp>
        <p:nvSpPr>
          <p:cNvPr id="8" name="Rechteck 7">
            <a:extLst>
              <a:ext uri="{FF2B5EF4-FFF2-40B4-BE49-F238E27FC236}">
                <a16:creationId xmlns:a16="http://schemas.microsoft.com/office/drawing/2014/main" id="{DEACE77E-1294-4C0B-9BB1-ED268D0999EB}"/>
              </a:ext>
            </a:extLst>
          </p:cNvPr>
          <p:cNvSpPr/>
          <p:nvPr/>
        </p:nvSpPr>
        <p:spPr>
          <a:xfrm>
            <a:off x="1976075" y="5589024"/>
            <a:ext cx="2172173" cy="253916"/>
          </a:xfrm>
          <a:prstGeom prst="rect">
            <a:avLst/>
          </a:prstGeom>
        </p:spPr>
        <p:txBody>
          <a:bodyPr wrap="square">
            <a:spAutoFit/>
          </a:bodyPr>
          <a:lstStyle/>
          <a:p>
            <a:pPr algn="r" fontAlgn="b">
              <a:defRPr/>
            </a:pPr>
            <a:r>
              <a:rPr lang="es-BO" sz="1050" noProof="0" dirty="0"/>
              <a:t>Armengot et al. (en preparación</a:t>
            </a:r>
            <a:r>
              <a:rPr lang="es-BO" sz="1050" b="1" noProof="0" dirty="0">
                <a:solidFill>
                  <a:srgbClr val="000000"/>
                </a:solidFill>
                <a:latin typeface="Calibri" panose="020F0502020204030204" pitchFamily="34" charset="0"/>
              </a:rPr>
              <a:t>)</a:t>
            </a:r>
            <a:endParaRPr lang="es-BO" sz="1200" b="1" noProof="0" dirty="0">
              <a:solidFill>
                <a:srgbClr val="000000"/>
              </a:solidFill>
              <a:latin typeface="Calibri" panose="020F0502020204030204" pitchFamily="34" charset="0"/>
            </a:endParaRPr>
          </a:p>
        </p:txBody>
      </p:sp>
      <p:sp>
        <p:nvSpPr>
          <p:cNvPr id="3" name="Textfeld 2">
            <a:extLst>
              <a:ext uri="{FF2B5EF4-FFF2-40B4-BE49-F238E27FC236}">
                <a16:creationId xmlns:a16="http://schemas.microsoft.com/office/drawing/2014/main" id="{1D7D85CB-1CE4-CB61-3EC6-CE165D828B9C}"/>
              </a:ext>
            </a:extLst>
          </p:cNvPr>
          <p:cNvSpPr txBox="1"/>
          <p:nvPr/>
        </p:nvSpPr>
        <p:spPr>
          <a:xfrm rot="16200000">
            <a:off x="3185166" y="2291872"/>
            <a:ext cx="2809902" cy="523220"/>
          </a:xfrm>
          <a:prstGeom prst="rect">
            <a:avLst/>
          </a:prstGeom>
          <a:solidFill>
            <a:schemeClr val="bg1"/>
          </a:solidFill>
          <a:ln>
            <a:noFill/>
          </a:ln>
        </p:spPr>
        <p:txBody>
          <a:bodyPr wrap="square" rtlCol="0">
            <a:spAutoFit/>
          </a:bodyPr>
          <a:lstStyle/>
          <a:p>
            <a:r>
              <a:rPr lang="es-BO" sz="1400" dirty="0"/>
              <a:t>Ingreso bruto potencial</a:t>
            </a:r>
          </a:p>
          <a:p>
            <a:r>
              <a:rPr lang="es-BO" sz="1400" dirty="0"/>
              <a:t>acumulado [BS/ha]</a:t>
            </a:r>
          </a:p>
        </p:txBody>
      </p:sp>
    </p:spTree>
    <p:extLst>
      <p:ext uri="{BB962C8B-B14F-4D97-AF65-F5344CB8AC3E}">
        <p14:creationId xmlns:p14="http://schemas.microsoft.com/office/powerpoint/2010/main" val="38648080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C1A415-FE61-46A9-83F8-2BDC8B47AF69}"/>
              </a:ext>
            </a:extLst>
          </p:cNvPr>
          <p:cNvSpPr>
            <a:spLocks noGrp="1"/>
          </p:cNvSpPr>
          <p:nvPr>
            <p:ph type="title"/>
          </p:nvPr>
        </p:nvSpPr>
        <p:spPr/>
        <p:txBody>
          <a:bodyPr/>
          <a:lstStyle/>
          <a:p>
            <a:r>
              <a:rPr lang="es-BO" noProof="0" dirty="0"/>
              <a:t>Ingresos de productores y productoras en Alto Beni, Bolivia con sistemas agroforestales diversos</a:t>
            </a:r>
          </a:p>
        </p:txBody>
      </p:sp>
      <p:sp>
        <p:nvSpPr>
          <p:cNvPr id="5" name="Foliennummernplatzhalter 4">
            <a:extLst>
              <a:ext uri="{FF2B5EF4-FFF2-40B4-BE49-F238E27FC236}">
                <a16:creationId xmlns:a16="http://schemas.microsoft.com/office/drawing/2014/main" id="{221B80AB-0821-4D21-B09E-66F862B8025D}"/>
              </a:ext>
            </a:extLst>
          </p:cNvPr>
          <p:cNvSpPr>
            <a:spLocks noGrp="1"/>
          </p:cNvSpPr>
          <p:nvPr>
            <p:ph type="sldNum" sz="quarter" idx="4"/>
          </p:nvPr>
        </p:nvSpPr>
        <p:spPr/>
        <p:txBody>
          <a:bodyPr/>
          <a:lstStyle/>
          <a:p>
            <a:fld id="{B295DEAF-E952-4796-AAEE-4201E40CA590}" type="slidenum">
              <a:rPr lang="es-BO" noProof="0" smtClean="0"/>
              <a:pPr/>
              <a:t>31</a:t>
            </a:fld>
            <a:endParaRPr lang="es-BO" noProof="0" dirty="0"/>
          </a:p>
        </p:txBody>
      </p:sp>
      <p:sp>
        <p:nvSpPr>
          <p:cNvPr id="8" name="Inhaltsplatzhalter 7">
            <a:extLst>
              <a:ext uri="{FF2B5EF4-FFF2-40B4-BE49-F238E27FC236}">
                <a16:creationId xmlns:a16="http://schemas.microsoft.com/office/drawing/2014/main" id="{29CA44E5-D204-4B07-A5ED-0E0E30C06AD6}"/>
              </a:ext>
            </a:extLst>
          </p:cNvPr>
          <p:cNvSpPr>
            <a:spLocks noGrp="1"/>
          </p:cNvSpPr>
          <p:nvPr>
            <p:ph idx="1"/>
          </p:nvPr>
        </p:nvSpPr>
        <p:spPr>
          <a:xfrm>
            <a:off x="618176" y="2851896"/>
            <a:ext cx="7129624" cy="3007131"/>
          </a:xfrm>
          <a:solidFill>
            <a:schemeClr val="accent1">
              <a:lumMod val="20000"/>
              <a:lumOff val="80000"/>
            </a:schemeClr>
          </a:solidFill>
        </p:spPr>
        <p:txBody>
          <a:bodyPr lIns="72000" tIns="72000" rIns="72000" bIns="72000"/>
          <a:lstStyle/>
          <a:p>
            <a:pPr marL="285750" indent="-285750">
              <a:buFont typeface="Arial" panose="020B0604020202020204" pitchFamily="34" charset="0"/>
              <a:buChar char="•"/>
            </a:pPr>
            <a:r>
              <a:rPr lang="es-BO" sz="1800" noProof="0" dirty="0"/>
              <a:t>9 productores entrevistados, con sistemas que incluyen frutales</a:t>
            </a:r>
          </a:p>
          <a:p>
            <a:pPr marL="285750" indent="-285750">
              <a:buFont typeface="Arial" panose="020B0604020202020204" pitchFamily="34" charset="0"/>
              <a:buChar char="•"/>
            </a:pPr>
            <a:r>
              <a:rPr lang="es-BO" sz="1800" noProof="0" dirty="0"/>
              <a:t>Densidad de árboles 150 – 517 árboles/ha, de 27 a 67 especies</a:t>
            </a:r>
          </a:p>
          <a:p>
            <a:pPr marL="285750" indent="-285750">
              <a:buFont typeface="Arial" panose="020B0604020202020204" pitchFamily="34" charset="0"/>
              <a:buChar char="•"/>
            </a:pPr>
            <a:r>
              <a:rPr lang="es-BO" sz="1800" noProof="0" dirty="0"/>
              <a:t>Edades de parcelas entre 10 – 20 años</a:t>
            </a:r>
          </a:p>
          <a:p>
            <a:pPr marL="285750" indent="-285750">
              <a:buFont typeface="Arial" panose="020B0604020202020204" pitchFamily="34" charset="0"/>
              <a:buChar char="•"/>
            </a:pPr>
            <a:r>
              <a:rPr lang="es-BO" sz="1800" noProof="0" dirty="0"/>
              <a:t>En promedio ~30 % de los ingresos provienen de las especies acompañantes</a:t>
            </a:r>
          </a:p>
          <a:p>
            <a:pPr marL="285750" indent="-285750">
              <a:buFont typeface="Arial" panose="020B0604020202020204" pitchFamily="34" charset="0"/>
              <a:buChar char="•"/>
            </a:pPr>
            <a:r>
              <a:rPr lang="es-BO" sz="1800" noProof="0" dirty="0"/>
              <a:t>Ingreso total por ha: ~3000 USD por año</a:t>
            </a:r>
          </a:p>
          <a:p>
            <a:pPr marL="285750" indent="-285750">
              <a:buFont typeface="Arial" panose="020B0604020202020204" pitchFamily="34" charset="0"/>
              <a:buChar char="•"/>
            </a:pPr>
            <a:r>
              <a:rPr lang="es-BO" sz="1800" noProof="0" dirty="0"/>
              <a:t>Valor de la madera en pie por los maderables: 5’500 USD/ha, en sistemas con un enfoque más fuerte en maderables hasta 9000 USD</a:t>
            </a:r>
          </a:p>
        </p:txBody>
      </p:sp>
      <p:graphicFrame>
        <p:nvGraphicFramePr>
          <p:cNvPr id="9" name="Inhaltsplatzhalter 5">
            <a:extLst>
              <a:ext uri="{FF2B5EF4-FFF2-40B4-BE49-F238E27FC236}">
                <a16:creationId xmlns:a16="http://schemas.microsoft.com/office/drawing/2014/main" id="{DC9BFD0B-DE70-41F4-825E-3A699F5CE417}"/>
              </a:ext>
            </a:extLst>
          </p:cNvPr>
          <p:cNvGraphicFramePr>
            <a:graphicFrameLocks/>
          </p:cNvGraphicFramePr>
          <p:nvPr>
            <p:extLst>
              <p:ext uri="{D42A27DB-BD31-4B8C-83A1-F6EECF244321}">
                <p14:modId xmlns:p14="http://schemas.microsoft.com/office/powerpoint/2010/main" val="468414837"/>
              </p:ext>
            </p:extLst>
          </p:nvPr>
        </p:nvGraphicFramePr>
        <p:xfrm>
          <a:off x="603463" y="1296123"/>
          <a:ext cx="7922811" cy="1294163"/>
        </p:xfrm>
        <a:graphic>
          <a:graphicData uri="http://schemas.openxmlformats.org/drawingml/2006/table">
            <a:tbl>
              <a:tblPr firstRow="1" firstCol="1" bandRow="1">
                <a:tableStyleId>{5C22544A-7EE6-4342-B048-85BDC9FD1C3A}</a:tableStyleId>
              </a:tblPr>
              <a:tblGrid>
                <a:gridCol w="797809">
                  <a:extLst>
                    <a:ext uri="{9D8B030D-6E8A-4147-A177-3AD203B41FA5}">
                      <a16:colId xmlns:a16="http://schemas.microsoft.com/office/drawing/2014/main" val="2321161742"/>
                    </a:ext>
                  </a:extLst>
                </a:gridCol>
                <a:gridCol w="879630">
                  <a:extLst>
                    <a:ext uri="{9D8B030D-6E8A-4147-A177-3AD203B41FA5}">
                      <a16:colId xmlns:a16="http://schemas.microsoft.com/office/drawing/2014/main" val="3192477722"/>
                    </a:ext>
                  </a:extLst>
                </a:gridCol>
                <a:gridCol w="703704">
                  <a:extLst>
                    <a:ext uri="{9D8B030D-6E8A-4147-A177-3AD203B41FA5}">
                      <a16:colId xmlns:a16="http://schemas.microsoft.com/office/drawing/2014/main" val="3879705468"/>
                    </a:ext>
                  </a:extLst>
                </a:gridCol>
                <a:gridCol w="703704">
                  <a:extLst>
                    <a:ext uri="{9D8B030D-6E8A-4147-A177-3AD203B41FA5}">
                      <a16:colId xmlns:a16="http://schemas.microsoft.com/office/drawing/2014/main" val="4228673739"/>
                    </a:ext>
                  </a:extLst>
                </a:gridCol>
                <a:gridCol w="879630">
                  <a:extLst>
                    <a:ext uri="{9D8B030D-6E8A-4147-A177-3AD203B41FA5}">
                      <a16:colId xmlns:a16="http://schemas.microsoft.com/office/drawing/2014/main" val="1094612787"/>
                    </a:ext>
                  </a:extLst>
                </a:gridCol>
                <a:gridCol w="1272851">
                  <a:extLst>
                    <a:ext uri="{9D8B030D-6E8A-4147-A177-3AD203B41FA5}">
                      <a16:colId xmlns:a16="http://schemas.microsoft.com/office/drawing/2014/main" val="338725"/>
                    </a:ext>
                  </a:extLst>
                </a:gridCol>
                <a:gridCol w="895161">
                  <a:extLst>
                    <a:ext uri="{9D8B030D-6E8A-4147-A177-3AD203B41FA5}">
                      <a16:colId xmlns:a16="http://schemas.microsoft.com/office/drawing/2014/main" val="1507375745"/>
                    </a:ext>
                  </a:extLst>
                </a:gridCol>
                <a:gridCol w="895161">
                  <a:extLst>
                    <a:ext uri="{9D8B030D-6E8A-4147-A177-3AD203B41FA5}">
                      <a16:colId xmlns:a16="http://schemas.microsoft.com/office/drawing/2014/main" val="855278776"/>
                    </a:ext>
                  </a:extLst>
                </a:gridCol>
                <a:gridCol w="895161">
                  <a:extLst>
                    <a:ext uri="{9D8B030D-6E8A-4147-A177-3AD203B41FA5}">
                      <a16:colId xmlns:a16="http://schemas.microsoft.com/office/drawing/2014/main" val="3908657077"/>
                    </a:ext>
                  </a:extLst>
                </a:gridCol>
              </a:tblGrid>
              <a:tr h="740410">
                <a:tc>
                  <a:txBody>
                    <a:bodyPr/>
                    <a:lstStyle/>
                    <a:p>
                      <a:endParaRPr lang="es-BO" sz="1000" noProof="0" dirty="0">
                        <a:effectLst/>
                        <a:latin typeface="Calibri" panose="020F0502020204030204" pitchFamily="34" charset="0"/>
                        <a:cs typeface="DokChampa" panose="020B0604020202020204" pitchFamily="34" charset="-34"/>
                      </a:endParaRPr>
                    </a:p>
                  </a:txBody>
                  <a:tcPr marL="65849" marR="65849" marT="0" marB="0"/>
                </a:tc>
                <a:tc>
                  <a:txBody>
                    <a:bodyPr/>
                    <a:lstStyle/>
                    <a:p>
                      <a:pPr>
                        <a:lnSpc>
                          <a:spcPts val="1400"/>
                        </a:lnSpc>
                        <a:spcAft>
                          <a:spcPts val="0"/>
                        </a:spcAft>
                      </a:pPr>
                      <a:r>
                        <a:rPr lang="es-BO" sz="1100" noProof="0" dirty="0">
                          <a:effectLst/>
                        </a:rPr>
                        <a:t>Cacao rendimiento en seco kg/ha</a:t>
                      </a:r>
                      <a:endParaRPr lang="es-BO" sz="1100" noProof="0" dirty="0">
                        <a:effectLst/>
                        <a:latin typeface="Calibri" panose="020F0502020204030204" pitchFamily="34" charset="0"/>
                        <a:ea typeface="Calibri" panose="020F0502020204030204" pitchFamily="34" charset="0"/>
                        <a:cs typeface="Arial" panose="020B0604020202020204" pitchFamily="34" charset="0"/>
                      </a:endParaRPr>
                    </a:p>
                  </a:txBody>
                  <a:tcPr marL="65849" marR="65849" marT="0" marB="0" anchor="b"/>
                </a:tc>
                <a:tc>
                  <a:txBody>
                    <a:bodyPr/>
                    <a:lstStyle/>
                    <a:p>
                      <a:pPr>
                        <a:lnSpc>
                          <a:spcPts val="1400"/>
                        </a:lnSpc>
                        <a:spcAft>
                          <a:spcPts val="0"/>
                        </a:spcAft>
                      </a:pPr>
                      <a:r>
                        <a:rPr lang="es-BO" sz="1100" noProof="0" dirty="0">
                          <a:effectLst/>
                        </a:rPr>
                        <a:t>Ingresos cacao USD/ha</a:t>
                      </a:r>
                      <a:endParaRPr lang="es-BO" sz="1100" noProof="0" dirty="0">
                        <a:effectLst/>
                        <a:latin typeface="Calibri" panose="020F0502020204030204" pitchFamily="34" charset="0"/>
                        <a:ea typeface="Calibri" panose="020F0502020204030204" pitchFamily="34" charset="0"/>
                        <a:cs typeface="Arial" panose="020B0604020202020204" pitchFamily="34" charset="0"/>
                      </a:endParaRPr>
                    </a:p>
                  </a:txBody>
                  <a:tcPr marL="65849" marR="65849" marT="0" marB="0" anchor="b"/>
                </a:tc>
                <a:tc>
                  <a:txBody>
                    <a:bodyPr/>
                    <a:lstStyle/>
                    <a:p>
                      <a:pPr>
                        <a:lnSpc>
                          <a:spcPts val="1400"/>
                        </a:lnSpc>
                        <a:spcAft>
                          <a:spcPts val="0"/>
                        </a:spcAft>
                      </a:pPr>
                      <a:r>
                        <a:rPr lang="es-BO" sz="1100" noProof="0" dirty="0">
                          <a:effectLst/>
                        </a:rPr>
                        <a:t>Ingresos frutos USD/ha</a:t>
                      </a:r>
                      <a:endParaRPr lang="es-BO" sz="1100" noProof="0" dirty="0">
                        <a:effectLst/>
                        <a:latin typeface="Calibri" panose="020F0502020204030204" pitchFamily="34" charset="0"/>
                        <a:ea typeface="Calibri" panose="020F0502020204030204" pitchFamily="34" charset="0"/>
                        <a:cs typeface="Arial" panose="020B0604020202020204" pitchFamily="34" charset="0"/>
                      </a:endParaRPr>
                    </a:p>
                  </a:txBody>
                  <a:tcPr marL="65849" marR="65849" marT="0" marB="0" anchor="b"/>
                </a:tc>
                <a:tc>
                  <a:txBody>
                    <a:bodyPr/>
                    <a:lstStyle/>
                    <a:p>
                      <a:pPr>
                        <a:lnSpc>
                          <a:spcPts val="1400"/>
                        </a:lnSpc>
                        <a:spcAft>
                          <a:spcPts val="0"/>
                        </a:spcAft>
                      </a:pPr>
                      <a:r>
                        <a:rPr lang="es-BO" sz="1100" noProof="0" dirty="0">
                          <a:effectLst/>
                        </a:rPr>
                        <a:t>Numero de cultivos a la venta</a:t>
                      </a:r>
                      <a:endParaRPr lang="es-BO" sz="1100" noProof="0" dirty="0">
                        <a:effectLst/>
                        <a:latin typeface="Calibri" panose="020F0502020204030204" pitchFamily="34" charset="0"/>
                        <a:ea typeface="Calibri" panose="020F0502020204030204" pitchFamily="34" charset="0"/>
                        <a:cs typeface="Arial" panose="020B0604020202020204" pitchFamily="34" charset="0"/>
                      </a:endParaRPr>
                    </a:p>
                  </a:txBody>
                  <a:tcPr marL="65849" marR="65849" marT="0" marB="0" anchor="b"/>
                </a:tc>
                <a:tc>
                  <a:txBody>
                    <a:bodyPr/>
                    <a:lstStyle/>
                    <a:p>
                      <a:pPr>
                        <a:lnSpc>
                          <a:spcPts val="1400"/>
                        </a:lnSpc>
                        <a:spcAft>
                          <a:spcPts val="0"/>
                        </a:spcAft>
                      </a:pPr>
                      <a:r>
                        <a:rPr lang="es-BO" sz="1100" noProof="0" dirty="0">
                          <a:effectLst/>
                        </a:rPr>
                        <a:t>Numero de cultivos para autoconsumo</a:t>
                      </a:r>
                      <a:endParaRPr lang="es-BO" sz="1100" noProof="0" dirty="0">
                        <a:effectLst/>
                        <a:latin typeface="Calibri" panose="020F0502020204030204" pitchFamily="34" charset="0"/>
                        <a:ea typeface="Calibri" panose="020F0502020204030204" pitchFamily="34" charset="0"/>
                        <a:cs typeface="Arial" panose="020B0604020202020204" pitchFamily="34" charset="0"/>
                      </a:endParaRPr>
                    </a:p>
                  </a:txBody>
                  <a:tcPr marL="65849" marR="65849" marT="0" marB="0" anchor="b"/>
                </a:tc>
                <a:tc>
                  <a:txBody>
                    <a:bodyPr/>
                    <a:lstStyle/>
                    <a:p>
                      <a:pPr>
                        <a:lnSpc>
                          <a:spcPts val="1400"/>
                        </a:lnSpc>
                        <a:spcAft>
                          <a:spcPts val="0"/>
                        </a:spcAft>
                      </a:pPr>
                      <a:r>
                        <a:rPr lang="es-BO" sz="1100" noProof="0" dirty="0">
                          <a:effectLst/>
                        </a:rPr>
                        <a:t>% de cacao en ingreso total</a:t>
                      </a:r>
                      <a:endParaRPr lang="es-BO" sz="1100" noProof="0" dirty="0">
                        <a:effectLst/>
                        <a:latin typeface="Calibri" panose="020F0502020204030204" pitchFamily="34" charset="0"/>
                        <a:ea typeface="Calibri" panose="020F0502020204030204" pitchFamily="34" charset="0"/>
                        <a:cs typeface="Arial" panose="020B0604020202020204" pitchFamily="34" charset="0"/>
                      </a:endParaRPr>
                    </a:p>
                  </a:txBody>
                  <a:tcPr marL="65849" marR="65849" marT="0" marB="0" anchor="b"/>
                </a:tc>
                <a:tc>
                  <a:txBody>
                    <a:bodyPr/>
                    <a:lstStyle/>
                    <a:p>
                      <a:pPr>
                        <a:lnSpc>
                          <a:spcPts val="1400"/>
                        </a:lnSpc>
                        <a:spcAft>
                          <a:spcPts val="0"/>
                        </a:spcAft>
                      </a:pPr>
                      <a:r>
                        <a:rPr lang="es-BO" sz="1100" noProof="0" dirty="0">
                          <a:effectLst/>
                        </a:rPr>
                        <a:t>Ingreso total USD/ha</a:t>
                      </a:r>
                      <a:endParaRPr lang="es-BO" sz="1100" noProof="0" dirty="0">
                        <a:effectLst/>
                        <a:latin typeface="Calibri" panose="020F0502020204030204" pitchFamily="34" charset="0"/>
                        <a:ea typeface="Calibri" panose="020F0502020204030204" pitchFamily="34" charset="0"/>
                        <a:cs typeface="Arial" panose="020B0604020202020204" pitchFamily="34" charset="0"/>
                      </a:endParaRPr>
                    </a:p>
                  </a:txBody>
                  <a:tcPr marL="65849" marR="65849" marT="0" marB="0" anchor="b"/>
                </a:tc>
                <a:tc>
                  <a:txBody>
                    <a:bodyPr/>
                    <a:lstStyle/>
                    <a:p>
                      <a:pPr>
                        <a:lnSpc>
                          <a:spcPts val="1400"/>
                        </a:lnSpc>
                        <a:spcAft>
                          <a:spcPts val="0"/>
                        </a:spcAft>
                      </a:pPr>
                      <a:r>
                        <a:rPr lang="es-BO" sz="1100" noProof="0" dirty="0">
                          <a:effectLst/>
                        </a:rPr>
                        <a:t>Valor de madera en pie 60% USD/ha</a:t>
                      </a:r>
                      <a:endParaRPr lang="es-BO" sz="1100" noProof="0" dirty="0">
                        <a:effectLst/>
                        <a:latin typeface="Calibri" panose="020F0502020204030204" pitchFamily="34" charset="0"/>
                        <a:ea typeface="Calibri" panose="020F0502020204030204" pitchFamily="34" charset="0"/>
                        <a:cs typeface="Arial" panose="020B0604020202020204" pitchFamily="34" charset="0"/>
                      </a:endParaRPr>
                    </a:p>
                  </a:txBody>
                  <a:tcPr marL="65849" marR="65849" marT="0" marB="0" anchor="b"/>
                </a:tc>
                <a:extLst>
                  <a:ext uri="{0D108BD9-81ED-4DB2-BD59-A6C34878D82A}">
                    <a16:rowId xmlns:a16="http://schemas.microsoft.com/office/drawing/2014/main" val="600407167"/>
                  </a:ext>
                </a:extLst>
              </a:tr>
              <a:tr h="185420">
                <a:tc>
                  <a:txBody>
                    <a:bodyPr/>
                    <a:lstStyle/>
                    <a:p>
                      <a:pPr>
                        <a:lnSpc>
                          <a:spcPts val="1400"/>
                        </a:lnSpc>
                        <a:spcAft>
                          <a:spcPts val="0"/>
                        </a:spcAft>
                      </a:pPr>
                      <a:r>
                        <a:rPr lang="es-BO" sz="1100" noProof="0" dirty="0" err="1">
                          <a:effectLst/>
                        </a:rPr>
                        <a:t>Minimo</a:t>
                      </a:r>
                      <a:endParaRPr lang="es-BO" sz="1100" noProof="0" dirty="0">
                        <a:effectLst/>
                        <a:latin typeface="Calibri" panose="020F0502020204030204" pitchFamily="34" charset="0"/>
                        <a:ea typeface="Calibri" panose="020F0502020204030204" pitchFamily="34" charset="0"/>
                        <a:cs typeface="Arial" panose="020B0604020202020204" pitchFamily="34" charset="0"/>
                      </a:endParaRPr>
                    </a:p>
                  </a:txBody>
                  <a:tcPr marL="65849" marR="65849" marT="0" marB="0"/>
                </a:tc>
                <a:tc>
                  <a:txBody>
                    <a:bodyPr/>
                    <a:lstStyle/>
                    <a:p>
                      <a:pPr algn="r">
                        <a:lnSpc>
                          <a:spcPts val="1400"/>
                        </a:lnSpc>
                        <a:spcAft>
                          <a:spcPts val="0"/>
                        </a:spcAft>
                      </a:pPr>
                      <a:r>
                        <a:rPr lang="es-BO" sz="1100" noProof="0" dirty="0">
                          <a:effectLst/>
                        </a:rPr>
                        <a:t>190</a:t>
                      </a:r>
                      <a:endParaRPr lang="es-BO" sz="1100" noProof="0" dirty="0">
                        <a:effectLst/>
                        <a:latin typeface="Calibri" panose="020F0502020204030204" pitchFamily="34" charset="0"/>
                        <a:ea typeface="Calibri" panose="020F0502020204030204" pitchFamily="34" charset="0"/>
                        <a:cs typeface="Arial" panose="020B0604020202020204" pitchFamily="34" charset="0"/>
                      </a:endParaRPr>
                    </a:p>
                  </a:txBody>
                  <a:tcPr marL="65849" marR="65849" marT="0" marB="0"/>
                </a:tc>
                <a:tc>
                  <a:txBody>
                    <a:bodyPr/>
                    <a:lstStyle/>
                    <a:p>
                      <a:pPr algn="r">
                        <a:lnSpc>
                          <a:spcPts val="1400"/>
                        </a:lnSpc>
                        <a:spcAft>
                          <a:spcPts val="0"/>
                        </a:spcAft>
                      </a:pPr>
                      <a:r>
                        <a:rPr lang="es-BO" sz="1100" noProof="0" dirty="0">
                          <a:effectLst/>
                        </a:rPr>
                        <a:t>773</a:t>
                      </a:r>
                      <a:endParaRPr lang="es-BO" sz="1100" noProof="0" dirty="0">
                        <a:effectLst/>
                        <a:latin typeface="Calibri" panose="020F0502020204030204" pitchFamily="34" charset="0"/>
                        <a:ea typeface="Calibri" panose="020F0502020204030204" pitchFamily="34" charset="0"/>
                        <a:cs typeface="Arial" panose="020B0604020202020204" pitchFamily="34" charset="0"/>
                      </a:endParaRPr>
                    </a:p>
                  </a:txBody>
                  <a:tcPr marL="65849" marR="65849" marT="0" marB="0"/>
                </a:tc>
                <a:tc>
                  <a:txBody>
                    <a:bodyPr/>
                    <a:lstStyle/>
                    <a:p>
                      <a:pPr algn="r">
                        <a:lnSpc>
                          <a:spcPts val="1400"/>
                        </a:lnSpc>
                        <a:spcAft>
                          <a:spcPts val="0"/>
                        </a:spcAft>
                      </a:pPr>
                      <a:r>
                        <a:rPr lang="es-BO" sz="1100" noProof="0" dirty="0">
                          <a:effectLst/>
                        </a:rPr>
                        <a:t>148</a:t>
                      </a:r>
                      <a:endParaRPr lang="es-BO" sz="1100" noProof="0" dirty="0">
                        <a:effectLst/>
                        <a:latin typeface="Calibri" panose="020F0502020204030204" pitchFamily="34" charset="0"/>
                        <a:ea typeface="Calibri" panose="020F0502020204030204" pitchFamily="34" charset="0"/>
                        <a:cs typeface="Arial" panose="020B0604020202020204" pitchFamily="34" charset="0"/>
                      </a:endParaRPr>
                    </a:p>
                  </a:txBody>
                  <a:tcPr marL="65849" marR="65849" marT="0" marB="0"/>
                </a:tc>
                <a:tc>
                  <a:txBody>
                    <a:bodyPr/>
                    <a:lstStyle/>
                    <a:p>
                      <a:pPr algn="r">
                        <a:lnSpc>
                          <a:spcPts val="1400"/>
                        </a:lnSpc>
                        <a:spcAft>
                          <a:spcPts val="0"/>
                        </a:spcAft>
                      </a:pPr>
                      <a:r>
                        <a:rPr lang="es-BO" sz="1100" noProof="0" dirty="0">
                          <a:effectLst/>
                        </a:rPr>
                        <a:t>1.00</a:t>
                      </a:r>
                      <a:endParaRPr lang="es-BO" sz="1100" noProof="0" dirty="0">
                        <a:effectLst/>
                        <a:latin typeface="Calibri" panose="020F0502020204030204" pitchFamily="34" charset="0"/>
                        <a:ea typeface="Calibri" panose="020F0502020204030204" pitchFamily="34" charset="0"/>
                        <a:cs typeface="Arial" panose="020B0604020202020204" pitchFamily="34" charset="0"/>
                      </a:endParaRPr>
                    </a:p>
                  </a:txBody>
                  <a:tcPr marL="65849" marR="65849" marT="0" marB="0"/>
                </a:tc>
                <a:tc>
                  <a:txBody>
                    <a:bodyPr/>
                    <a:lstStyle/>
                    <a:p>
                      <a:pPr algn="r">
                        <a:lnSpc>
                          <a:spcPts val="1400"/>
                        </a:lnSpc>
                        <a:spcAft>
                          <a:spcPts val="0"/>
                        </a:spcAft>
                      </a:pPr>
                      <a:r>
                        <a:rPr lang="es-BO" sz="1100" noProof="0" dirty="0">
                          <a:effectLst/>
                        </a:rPr>
                        <a:t>2.00</a:t>
                      </a:r>
                      <a:endParaRPr lang="es-BO" sz="1100" noProof="0" dirty="0">
                        <a:effectLst/>
                        <a:latin typeface="Calibri" panose="020F0502020204030204" pitchFamily="34" charset="0"/>
                        <a:ea typeface="Calibri" panose="020F0502020204030204" pitchFamily="34" charset="0"/>
                        <a:cs typeface="Arial" panose="020B0604020202020204" pitchFamily="34" charset="0"/>
                      </a:endParaRPr>
                    </a:p>
                  </a:txBody>
                  <a:tcPr marL="65849" marR="65849" marT="0" marB="0"/>
                </a:tc>
                <a:tc>
                  <a:txBody>
                    <a:bodyPr/>
                    <a:lstStyle/>
                    <a:p>
                      <a:pPr algn="r">
                        <a:lnSpc>
                          <a:spcPts val="1400"/>
                        </a:lnSpc>
                        <a:spcAft>
                          <a:spcPts val="0"/>
                        </a:spcAft>
                      </a:pPr>
                      <a:r>
                        <a:rPr lang="es-BO" sz="1100" noProof="0" dirty="0">
                          <a:effectLst/>
                        </a:rPr>
                        <a:t>32</a:t>
                      </a:r>
                      <a:endParaRPr lang="es-BO" sz="1100" noProof="0" dirty="0">
                        <a:effectLst/>
                        <a:latin typeface="Calibri" panose="020F0502020204030204" pitchFamily="34" charset="0"/>
                        <a:ea typeface="Calibri" panose="020F0502020204030204" pitchFamily="34" charset="0"/>
                        <a:cs typeface="Arial" panose="020B0604020202020204" pitchFamily="34" charset="0"/>
                      </a:endParaRPr>
                    </a:p>
                  </a:txBody>
                  <a:tcPr marL="65849" marR="65849" marT="0" marB="0"/>
                </a:tc>
                <a:tc>
                  <a:txBody>
                    <a:bodyPr/>
                    <a:lstStyle/>
                    <a:p>
                      <a:pPr algn="r">
                        <a:lnSpc>
                          <a:spcPts val="1400"/>
                        </a:lnSpc>
                        <a:spcAft>
                          <a:spcPts val="0"/>
                        </a:spcAft>
                      </a:pPr>
                      <a:r>
                        <a:rPr lang="es-BO" sz="1100" noProof="0" dirty="0">
                          <a:effectLst/>
                        </a:rPr>
                        <a:t>998</a:t>
                      </a:r>
                      <a:endParaRPr lang="es-BO" sz="1100" noProof="0" dirty="0">
                        <a:effectLst/>
                        <a:latin typeface="Calibri" panose="020F0502020204030204" pitchFamily="34" charset="0"/>
                        <a:ea typeface="Calibri" panose="020F0502020204030204" pitchFamily="34" charset="0"/>
                        <a:cs typeface="Arial" panose="020B0604020202020204" pitchFamily="34" charset="0"/>
                      </a:endParaRPr>
                    </a:p>
                  </a:txBody>
                  <a:tcPr marL="65849" marR="65849" marT="0" marB="0"/>
                </a:tc>
                <a:tc>
                  <a:txBody>
                    <a:bodyPr/>
                    <a:lstStyle/>
                    <a:p>
                      <a:pPr algn="r">
                        <a:lnSpc>
                          <a:spcPts val="1400"/>
                        </a:lnSpc>
                        <a:spcAft>
                          <a:spcPts val="0"/>
                        </a:spcAft>
                      </a:pPr>
                      <a:r>
                        <a:rPr lang="es-BO" sz="1100" noProof="0" dirty="0">
                          <a:effectLst/>
                        </a:rPr>
                        <a:t>2,955</a:t>
                      </a:r>
                      <a:endParaRPr lang="es-BO" sz="1100" noProof="0" dirty="0">
                        <a:effectLst/>
                        <a:latin typeface="Calibri" panose="020F0502020204030204" pitchFamily="34" charset="0"/>
                        <a:ea typeface="Calibri" panose="020F0502020204030204" pitchFamily="34" charset="0"/>
                        <a:cs typeface="Arial" panose="020B0604020202020204" pitchFamily="34" charset="0"/>
                      </a:endParaRPr>
                    </a:p>
                  </a:txBody>
                  <a:tcPr marL="65849" marR="65849" marT="0" marB="0"/>
                </a:tc>
                <a:extLst>
                  <a:ext uri="{0D108BD9-81ED-4DB2-BD59-A6C34878D82A}">
                    <a16:rowId xmlns:a16="http://schemas.microsoft.com/office/drawing/2014/main" val="1597044484"/>
                  </a:ext>
                </a:extLst>
              </a:tr>
              <a:tr h="185420">
                <a:tc>
                  <a:txBody>
                    <a:bodyPr/>
                    <a:lstStyle/>
                    <a:p>
                      <a:pPr>
                        <a:lnSpc>
                          <a:spcPts val="1400"/>
                        </a:lnSpc>
                        <a:spcAft>
                          <a:spcPts val="0"/>
                        </a:spcAft>
                      </a:pPr>
                      <a:r>
                        <a:rPr lang="es-BO" sz="1100" noProof="0" dirty="0" err="1">
                          <a:effectLst/>
                        </a:rPr>
                        <a:t>Maximo</a:t>
                      </a:r>
                      <a:endParaRPr lang="es-BO" sz="1100" noProof="0" dirty="0">
                        <a:effectLst/>
                        <a:latin typeface="Calibri" panose="020F0502020204030204" pitchFamily="34" charset="0"/>
                        <a:ea typeface="Calibri" panose="020F0502020204030204" pitchFamily="34" charset="0"/>
                        <a:cs typeface="Arial" panose="020B0604020202020204" pitchFamily="34" charset="0"/>
                      </a:endParaRPr>
                    </a:p>
                  </a:txBody>
                  <a:tcPr marL="65849" marR="65849" marT="0" marB="0"/>
                </a:tc>
                <a:tc>
                  <a:txBody>
                    <a:bodyPr/>
                    <a:lstStyle/>
                    <a:p>
                      <a:pPr algn="r">
                        <a:lnSpc>
                          <a:spcPts val="1400"/>
                        </a:lnSpc>
                        <a:spcAft>
                          <a:spcPts val="0"/>
                        </a:spcAft>
                      </a:pPr>
                      <a:r>
                        <a:rPr lang="es-BO" sz="1100" noProof="0" dirty="0">
                          <a:effectLst/>
                        </a:rPr>
                        <a:t>1015</a:t>
                      </a:r>
                      <a:endParaRPr lang="es-BO" sz="1100" noProof="0" dirty="0">
                        <a:effectLst/>
                        <a:latin typeface="Calibri" panose="020F0502020204030204" pitchFamily="34" charset="0"/>
                        <a:ea typeface="Calibri" panose="020F0502020204030204" pitchFamily="34" charset="0"/>
                        <a:cs typeface="Arial" panose="020B0604020202020204" pitchFamily="34" charset="0"/>
                      </a:endParaRPr>
                    </a:p>
                  </a:txBody>
                  <a:tcPr marL="65849" marR="65849" marT="0" marB="0"/>
                </a:tc>
                <a:tc>
                  <a:txBody>
                    <a:bodyPr/>
                    <a:lstStyle/>
                    <a:p>
                      <a:pPr algn="r">
                        <a:lnSpc>
                          <a:spcPts val="1400"/>
                        </a:lnSpc>
                        <a:spcAft>
                          <a:spcPts val="0"/>
                        </a:spcAft>
                      </a:pPr>
                      <a:r>
                        <a:rPr lang="es-BO" sz="1100" noProof="0" dirty="0">
                          <a:effectLst/>
                        </a:rPr>
                        <a:t>4,126</a:t>
                      </a:r>
                      <a:endParaRPr lang="es-BO" sz="1100" noProof="0" dirty="0">
                        <a:effectLst/>
                        <a:latin typeface="Calibri" panose="020F0502020204030204" pitchFamily="34" charset="0"/>
                        <a:ea typeface="Calibri" panose="020F0502020204030204" pitchFamily="34" charset="0"/>
                        <a:cs typeface="Arial" panose="020B0604020202020204" pitchFamily="34" charset="0"/>
                      </a:endParaRPr>
                    </a:p>
                  </a:txBody>
                  <a:tcPr marL="65849" marR="65849" marT="0" marB="0"/>
                </a:tc>
                <a:tc>
                  <a:txBody>
                    <a:bodyPr/>
                    <a:lstStyle/>
                    <a:p>
                      <a:pPr algn="r">
                        <a:lnSpc>
                          <a:spcPts val="1400"/>
                        </a:lnSpc>
                        <a:spcAft>
                          <a:spcPts val="0"/>
                        </a:spcAft>
                      </a:pPr>
                      <a:r>
                        <a:rPr lang="es-BO" sz="1100" noProof="0" dirty="0">
                          <a:effectLst/>
                        </a:rPr>
                        <a:t>2,389</a:t>
                      </a:r>
                      <a:endParaRPr lang="es-BO" sz="1100" noProof="0" dirty="0">
                        <a:effectLst/>
                        <a:latin typeface="Calibri" panose="020F0502020204030204" pitchFamily="34" charset="0"/>
                        <a:ea typeface="Calibri" panose="020F0502020204030204" pitchFamily="34" charset="0"/>
                        <a:cs typeface="Arial" panose="020B0604020202020204" pitchFamily="34" charset="0"/>
                      </a:endParaRPr>
                    </a:p>
                  </a:txBody>
                  <a:tcPr marL="65849" marR="65849" marT="0" marB="0"/>
                </a:tc>
                <a:tc>
                  <a:txBody>
                    <a:bodyPr/>
                    <a:lstStyle/>
                    <a:p>
                      <a:pPr algn="r">
                        <a:lnSpc>
                          <a:spcPts val="1400"/>
                        </a:lnSpc>
                        <a:spcAft>
                          <a:spcPts val="0"/>
                        </a:spcAft>
                      </a:pPr>
                      <a:r>
                        <a:rPr lang="es-BO" sz="1100" noProof="0" dirty="0">
                          <a:effectLst/>
                        </a:rPr>
                        <a:t>7.00</a:t>
                      </a:r>
                      <a:endParaRPr lang="es-BO" sz="1100" noProof="0" dirty="0">
                        <a:effectLst/>
                        <a:latin typeface="Calibri" panose="020F0502020204030204" pitchFamily="34" charset="0"/>
                        <a:ea typeface="Calibri" panose="020F0502020204030204" pitchFamily="34" charset="0"/>
                        <a:cs typeface="Arial" panose="020B0604020202020204" pitchFamily="34" charset="0"/>
                      </a:endParaRPr>
                    </a:p>
                  </a:txBody>
                  <a:tcPr marL="65849" marR="65849" marT="0" marB="0"/>
                </a:tc>
                <a:tc>
                  <a:txBody>
                    <a:bodyPr/>
                    <a:lstStyle/>
                    <a:p>
                      <a:pPr algn="r">
                        <a:lnSpc>
                          <a:spcPts val="1400"/>
                        </a:lnSpc>
                        <a:spcAft>
                          <a:spcPts val="0"/>
                        </a:spcAft>
                      </a:pPr>
                      <a:r>
                        <a:rPr lang="es-BO" sz="1100" noProof="0" dirty="0">
                          <a:effectLst/>
                        </a:rPr>
                        <a:t>10.00</a:t>
                      </a:r>
                      <a:endParaRPr lang="es-BO" sz="1100" noProof="0" dirty="0">
                        <a:effectLst/>
                        <a:latin typeface="Calibri" panose="020F0502020204030204" pitchFamily="34" charset="0"/>
                        <a:ea typeface="Calibri" panose="020F0502020204030204" pitchFamily="34" charset="0"/>
                        <a:cs typeface="Arial" panose="020B0604020202020204" pitchFamily="34" charset="0"/>
                      </a:endParaRPr>
                    </a:p>
                  </a:txBody>
                  <a:tcPr marL="65849" marR="65849" marT="0" marB="0"/>
                </a:tc>
                <a:tc>
                  <a:txBody>
                    <a:bodyPr/>
                    <a:lstStyle/>
                    <a:p>
                      <a:pPr algn="r">
                        <a:lnSpc>
                          <a:spcPts val="1400"/>
                        </a:lnSpc>
                        <a:spcAft>
                          <a:spcPts val="0"/>
                        </a:spcAft>
                      </a:pPr>
                      <a:r>
                        <a:rPr lang="es-BO" sz="1100" noProof="0" dirty="0">
                          <a:effectLst/>
                        </a:rPr>
                        <a:t>97</a:t>
                      </a:r>
                      <a:endParaRPr lang="es-BO" sz="1100" noProof="0" dirty="0">
                        <a:effectLst/>
                        <a:latin typeface="Calibri" panose="020F0502020204030204" pitchFamily="34" charset="0"/>
                        <a:ea typeface="Calibri" panose="020F0502020204030204" pitchFamily="34" charset="0"/>
                        <a:cs typeface="Arial" panose="020B0604020202020204" pitchFamily="34" charset="0"/>
                      </a:endParaRPr>
                    </a:p>
                  </a:txBody>
                  <a:tcPr marL="65849" marR="65849" marT="0" marB="0"/>
                </a:tc>
                <a:tc>
                  <a:txBody>
                    <a:bodyPr/>
                    <a:lstStyle/>
                    <a:p>
                      <a:pPr algn="r">
                        <a:lnSpc>
                          <a:spcPts val="1400"/>
                        </a:lnSpc>
                        <a:spcAft>
                          <a:spcPts val="0"/>
                        </a:spcAft>
                      </a:pPr>
                      <a:r>
                        <a:rPr lang="es-BO" sz="1100" noProof="0" dirty="0">
                          <a:effectLst/>
                        </a:rPr>
                        <a:t>4,274</a:t>
                      </a:r>
                      <a:endParaRPr lang="es-BO" sz="1100" noProof="0" dirty="0">
                        <a:effectLst/>
                        <a:latin typeface="Calibri" panose="020F0502020204030204" pitchFamily="34" charset="0"/>
                        <a:ea typeface="Calibri" panose="020F0502020204030204" pitchFamily="34" charset="0"/>
                        <a:cs typeface="Arial" panose="020B0604020202020204" pitchFamily="34" charset="0"/>
                      </a:endParaRPr>
                    </a:p>
                  </a:txBody>
                  <a:tcPr marL="65849" marR="65849" marT="0" marB="0"/>
                </a:tc>
                <a:tc>
                  <a:txBody>
                    <a:bodyPr/>
                    <a:lstStyle/>
                    <a:p>
                      <a:pPr algn="r">
                        <a:lnSpc>
                          <a:spcPts val="1400"/>
                        </a:lnSpc>
                        <a:spcAft>
                          <a:spcPts val="0"/>
                        </a:spcAft>
                      </a:pPr>
                      <a:r>
                        <a:rPr lang="es-BO" sz="1100" noProof="0" dirty="0">
                          <a:effectLst/>
                        </a:rPr>
                        <a:t>8,682</a:t>
                      </a:r>
                      <a:endParaRPr lang="es-BO" sz="1100" noProof="0" dirty="0">
                        <a:effectLst/>
                        <a:latin typeface="Calibri" panose="020F0502020204030204" pitchFamily="34" charset="0"/>
                        <a:ea typeface="Calibri" panose="020F0502020204030204" pitchFamily="34" charset="0"/>
                        <a:cs typeface="Arial" panose="020B0604020202020204" pitchFamily="34" charset="0"/>
                      </a:endParaRPr>
                    </a:p>
                  </a:txBody>
                  <a:tcPr marL="65849" marR="65849" marT="0" marB="0"/>
                </a:tc>
                <a:extLst>
                  <a:ext uri="{0D108BD9-81ED-4DB2-BD59-A6C34878D82A}">
                    <a16:rowId xmlns:a16="http://schemas.microsoft.com/office/drawing/2014/main" val="2817663672"/>
                  </a:ext>
                </a:extLst>
              </a:tr>
              <a:tr h="182913">
                <a:tc>
                  <a:txBody>
                    <a:bodyPr/>
                    <a:lstStyle/>
                    <a:p>
                      <a:pPr>
                        <a:lnSpc>
                          <a:spcPts val="1400"/>
                        </a:lnSpc>
                        <a:spcAft>
                          <a:spcPts val="0"/>
                        </a:spcAft>
                      </a:pPr>
                      <a:r>
                        <a:rPr lang="es-BO" sz="1100" noProof="0" dirty="0">
                          <a:effectLst/>
                          <a:latin typeface="Calibri" panose="020F0502020204030204" pitchFamily="34" charset="0"/>
                          <a:ea typeface="Calibri" panose="020F0502020204030204" pitchFamily="34" charset="0"/>
                          <a:cs typeface="Arial" panose="020B0604020202020204" pitchFamily="34" charset="0"/>
                        </a:rPr>
                        <a:t>Promedio</a:t>
                      </a:r>
                    </a:p>
                  </a:txBody>
                  <a:tcPr marL="65849" marR="65849" marT="0" marB="0"/>
                </a:tc>
                <a:tc>
                  <a:txBody>
                    <a:bodyPr/>
                    <a:lstStyle/>
                    <a:p>
                      <a:pPr algn="r">
                        <a:lnSpc>
                          <a:spcPts val="1400"/>
                        </a:lnSpc>
                        <a:spcAft>
                          <a:spcPts val="0"/>
                        </a:spcAft>
                      </a:pPr>
                      <a:r>
                        <a:rPr lang="es-BO" sz="1100" noProof="0" dirty="0">
                          <a:effectLst/>
                        </a:rPr>
                        <a:t>514</a:t>
                      </a:r>
                      <a:endParaRPr lang="es-BO" sz="1100" noProof="0" dirty="0">
                        <a:effectLst/>
                        <a:latin typeface="Calibri" panose="020F0502020204030204" pitchFamily="34" charset="0"/>
                        <a:ea typeface="Calibri" panose="020F0502020204030204" pitchFamily="34" charset="0"/>
                        <a:cs typeface="Arial" panose="020B0604020202020204" pitchFamily="34" charset="0"/>
                      </a:endParaRPr>
                    </a:p>
                  </a:txBody>
                  <a:tcPr marL="65849" marR="65849" marT="0" marB="0"/>
                </a:tc>
                <a:tc>
                  <a:txBody>
                    <a:bodyPr/>
                    <a:lstStyle/>
                    <a:p>
                      <a:pPr algn="r">
                        <a:lnSpc>
                          <a:spcPts val="1400"/>
                        </a:lnSpc>
                        <a:spcAft>
                          <a:spcPts val="0"/>
                        </a:spcAft>
                      </a:pPr>
                      <a:r>
                        <a:rPr lang="es-BO" sz="1100" noProof="0" dirty="0">
                          <a:effectLst/>
                        </a:rPr>
                        <a:t>2,089</a:t>
                      </a:r>
                      <a:endParaRPr lang="es-BO" sz="1100" noProof="0" dirty="0">
                        <a:effectLst/>
                        <a:latin typeface="Calibri" panose="020F0502020204030204" pitchFamily="34" charset="0"/>
                        <a:ea typeface="Calibri" panose="020F0502020204030204" pitchFamily="34" charset="0"/>
                        <a:cs typeface="Arial" panose="020B0604020202020204" pitchFamily="34" charset="0"/>
                      </a:endParaRPr>
                    </a:p>
                  </a:txBody>
                  <a:tcPr marL="65849" marR="65849" marT="0" marB="0"/>
                </a:tc>
                <a:tc>
                  <a:txBody>
                    <a:bodyPr/>
                    <a:lstStyle/>
                    <a:p>
                      <a:pPr algn="r">
                        <a:lnSpc>
                          <a:spcPts val="1400"/>
                        </a:lnSpc>
                        <a:spcAft>
                          <a:spcPts val="0"/>
                        </a:spcAft>
                      </a:pPr>
                      <a:r>
                        <a:rPr lang="es-BO" sz="1100" noProof="0" dirty="0">
                          <a:effectLst/>
                        </a:rPr>
                        <a:t>899</a:t>
                      </a:r>
                      <a:endParaRPr lang="es-BO" sz="1100" noProof="0" dirty="0">
                        <a:effectLst/>
                        <a:latin typeface="Calibri" panose="020F0502020204030204" pitchFamily="34" charset="0"/>
                        <a:ea typeface="Calibri" panose="020F0502020204030204" pitchFamily="34" charset="0"/>
                        <a:cs typeface="Arial" panose="020B0604020202020204" pitchFamily="34" charset="0"/>
                      </a:endParaRPr>
                    </a:p>
                  </a:txBody>
                  <a:tcPr marL="65849" marR="65849" marT="0" marB="0"/>
                </a:tc>
                <a:tc>
                  <a:txBody>
                    <a:bodyPr/>
                    <a:lstStyle/>
                    <a:p>
                      <a:pPr algn="r">
                        <a:lnSpc>
                          <a:spcPts val="1400"/>
                        </a:lnSpc>
                        <a:spcAft>
                          <a:spcPts val="0"/>
                        </a:spcAft>
                      </a:pPr>
                      <a:r>
                        <a:rPr lang="es-BO" sz="1100" noProof="0" dirty="0">
                          <a:effectLst/>
                        </a:rPr>
                        <a:t>3.44</a:t>
                      </a:r>
                      <a:endParaRPr lang="es-BO" sz="1100" noProof="0" dirty="0">
                        <a:effectLst/>
                        <a:latin typeface="Calibri" panose="020F0502020204030204" pitchFamily="34" charset="0"/>
                        <a:ea typeface="Calibri" panose="020F0502020204030204" pitchFamily="34" charset="0"/>
                        <a:cs typeface="Arial" panose="020B0604020202020204" pitchFamily="34" charset="0"/>
                      </a:endParaRPr>
                    </a:p>
                  </a:txBody>
                  <a:tcPr marL="65849" marR="65849" marT="0" marB="0"/>
                </a:tc>
                <a:tc>
                  <a:txBody>
                    <a:bodyPr/>
                    <a:lstStyle/>
                    <a:p>
                      <a:pPr algn="r">
                        <a:lnSpc>
                          <a:spcPts val="1400"/>
                        </a:lnSpc>
                        <a:spcAft>
                          <a:spcPts val="0"/>
                        </a:spcAft>
                      </a:pPr>
                      <a:r>
                        <a:rPr lang="es-BO" sz="1100" noProof="0" dirty="0">
                          <a:effectLst/>
                        </a:rPr>
                        <a:t>5.78</a:t>
                      </a:r>
                      <a:endParaRPr lang="es-BO" sz="1100" noProof="0" dirty="0">
                        <a:effectLst/>
                        <a:latin typeface="Calibri" panose="020F0502020204030204" pitchFamily="34" charset="0"/>
                        <a:ea typeface="Calibri" panose="020F0502020204030204" pitchFamily="34" charset="0"/>
                        <a:cs typeface="Arial" panose="020B0604020202020204" pitchFamily="34" charset="0"/>
                      </a:endParaRPr>
                    </a:p>
                  </a:txBody>
                  <a:tcPr marL="65849" marR="65849" marT="0" marB="0"/>
                </a:tc>
                <a:tc>
                  <a:txBody>
                    <a:bodyPr/>
                    <a:lstStyle/>
                    <a:p>
                      <a:pPr algn="r">
                        <a:lnSpc>
                          <a:spcPts val="1400"/>
                        </a:lnSpc>
                        <a:spcAft>
                          <a:spcPts val="0"/>
                        </a:spcAft>
                      </a:pPr>
                      <a:r>
                        <a:rPr lang="es-BO" sz="1100" noProof="0" dirty="0">
                          <a:effectLst/>
                        </a:rPr>
                        <a:t>68</a:t>
                      </a:r>
                      <a:endParaRPr lang="es-BO" sz="1100" noProof="0" dirty="0">
                        <a:effectLst/>
                        <a:latin typeface="Calibri" panose="020F0502020204030204" pitchFamily="34" charset="0"/>
                        <a:ea typeface="Calibri" panose="020F0502020204030204" pitchFamily="34" charset="0"/>
                        <a:cs typeface="Arial" panose="020B0604020202020204" pitchFamily="34" charset="0"/>
                      </a:endParaRPr>
                    </a:p>
                  </a:txBody>
                  <a:tcPr marL="65849" marR="65849" marT="0" marB="0"/>
                </a:tc>
                <a:tc>
                  <a:txBody>
                    <a:bodyPr/>
                    <a:lstStyle/>
                    <a:p>
                      <a:pPr algn="r">
                        <a:lnSpc>
                          <a:spcPts val="1400"/>
                        </a:lnSpc>
                        <a:spcAft>
                          <a:spcPts val="0"/>
                        </a:spcAft>
                      </a:pPr>
                      <a:r>
                        <a:rPr lang="es-BO" sz="1100" noProof="0" dirty="0">
                          <a:effectLst/>
                        </a:rPr>
                        <a:t>2,988</a:t>
                      </a:r>
                      <a:endParaRPr lang="es-BO" sz="1100" noProof="0" dirty="0">
                        <a:effectLst/>
                        <a:latin typeface="Calibri" panose="020F0502020204030204" pitchFamily="34" charset="0"/>
                        <a:ea typeface="Calibri" panose="020F0502020204030204" pitchFamily="34" charset="0"/>
                        <a:cs typeface="Arial" panose="020B0604020202020204" pitchFamily="34" charset="0"/>
                      </a:endParaRPr>
                    </a:p>
                  </a:txBody>
                  <a:tcPr marL="65849" marR="65849" marT="0" marB="0"/>
                </a:tc>
                <a:tc>
                  <a:txBody>
                    <a:bodyPr/>
                    <a:lstStyle/>
                    <a:p>
                      <a:pPr algn="r">
                        <a:lnSpc>
                          <a:spcPts val="1400"/>
                        </a:lnSpc>
                        <a:spcAft>
                          <a:spcPts val="0"/>
                        </a:spcAft>
                      </a:pPr>
                      <a:r>
                        <a:rPr lang="es-BO" sz="1100" noProof="0" dirty="0">
                          <a:effectLst/>
                        </a:rPr>
                        <a:t>5,565</a:t>
                      </a:r>
                      <a:endParaRPr lang="es-BO" sz="1100" noProof="0" dirty="0">
                        <a:effectLst/>
                        <a:latin typeface="Calibri" panose="020F0502020204030204" pitchFamily="34" charset="0"/>
                        <a:ea typeface="Calibri" panose="020F0502020204030204" pitchFamily="34" charset="0"/>
                        <a:cs typeface="Arial" panose="020B0604020202020204" pitchFamily="34" charset="0"/>
                      </a:endParaRPr>
                    </a:p>
                  </a:txBody>
                  <a:tcPr marL="65849" marR="65849" marT="0" marB="0"/>
                </a:tc>
                <a:extLst>
                  <a:ext uri="{0D108BD9-81ED-4DB2-BD59-A6C34878D82A}">
                    <a16:rowId xmlns:a16="http://schemas.microsoft.com/office/drawing/2014/main" val="615014535"/>
                  </a:ext>
                </a:extLst>
              </a:tr>
            </a:tbl>
          </a:graphicData>
        </a:graphic>
      </p:graphicFrame>
      <p:sp>
        <p:nvSpPr>
          <p:cNvPr id="10" name="Textfeld 9">
            <a:extLst>
              <a:ext uri="{FF2B5EF4-FFF2-40B4-BE49-F238E27FC236}">
                <a16:creationId xmlns:a16="http://schemas.microsoft.com/office/drawing/2014/main" id="{0BC422C0-814D-41CD-8ADF-C94FF5A02FF0}"/>
              </a:ext>
            </a:extLst>
          </p:cNvPr>
          <p:cNvSpPr txBox="1"/>
          <p:nvPr/>
        </p:nvSpPr>
        <p:spPr>
          <a:xfrm>
            <a:off x="6552022" y="5561877"/>
            <a:ext cx="1195778" cy="261610"/>
          </a:xfrm>
          <a:prstGeom prst="rect">
            <a:avLst/>
          </a:prstGeom>
          <a:noFill/>
        </p:spPr>
        <p:txBody>
          <a:bodyPr wrap="square" rtlCol="0">
            <a:spAutoFit/>
          </a:bodyPr>
          <a:lstStyle/>
          <a:p>
            <a:pPr algn="r"/>
            <a:r>
              <a:rPr lang="es-BO" sz="1100" noProof="0" dirty="0"/>
              <a:t>Rüegg et al. 2024</a:t>
            </a:r>
          </a:p>
        </p:txBody>
      </p:sp>
    </p:spTree>
    <p:extLst>
      <p:ext uri="{BB962C8B-B14F-4D97-AF65-F5344CB8AC3E}">
        <p14:creationId xmlns:p14="http://schemas.microsoft.com/office/powerpoint/2010/main" val="29292128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s-BO" noProof="0" dirty="0"/>
              <a:t>Vida productiva del cacao en distintos sistemas</a:t>
            </a:r>
          </a:p>
        </p:txBody>
      </p:sp>
      <p:sp>
        <p:nvSpPr>
          <p:cNvPr id="5" name="Foliennummernplatzhalter 4"/>
          <p:cNvSpPr>
            <a:spLocks noGrp="1"/>
          </p:cNvSpPr>
          <p:nvPr>
            <p:ph type="sldNum" sz="quarter" idx="4"/>
          </p:nvPr>
        </p:nvSpPr>
        <p:spPr/>
        <p:txBody>
          <a:bodyPr/>
          <a:lstStyle/>
          <a:p>
            <a:fld id="{B295DEAF-E952-4796-AAEE-4201E40CA590}" type="slidenum">
              <a:rPr lang="es-BO" noProof="0" smtClean="0"/>
              <a:pPr/>
              <a:t>32</a:t>
            </a:fld>
            <a:endParaRPr lang="es-BO" noProof="0" dirty="0"/>
          </a:p>
        </p:txBody>
      </p:sp>
      <p:sp>
        <p:nvSpPr>
          <p:cNvPr id="10" name="Textfeld 9"/>
          <p:cNvSpPr txBox="1"/>
          <p:nvPr/>
        </p:nvSpPr>
        <p:spPr>
          <a:xfrm>
            <a:off x="557628" y="4129770"/>
            <a:ext cx="7982172" cy="1895904"/>
          </a:xfrm>
          <a:prstGeom prst="rect">
            <a:avLst/>
          </a:prstGeom>
          <a:solidFill>
            <a:schemeClr val="accent1">
              <a:lumMod val="20000"/>
              <a:lumOff val="80000"/>
            </a:schemeClr>
          </a:solidFill>
        </p:spPr>
        <p:txBody>
          <a:bodyPr wrap="square" rtlCol="0">
            <a:spAutoFit/>
          </a:bodyPr>
          <a:lstStyle/>
          <a:p>
            <a:pPr marL="285750" indent="-285750" defTabSz="685800">
              <a:lnSpc>
                <a:spcPct val="90000"/>
              </a:lnSpc>
              <a:spcBef>
                <a:spcPts val="750"/>
              </a:spcBef>
              <a:buClr>
                <a:srgbClr val="006C8E"/>
              </a:buClr>
              <a:buFont typeface="Arial" panose="020B0604020202020204" pitchFamily="34" charset="0"/>
              <a:buChar char="•"/>
            </a:pPr>
            <a:r>
              <a:rPr lang="es-BO" dirty="0"/>
              <a:t>Árbol de cacao se desarrolla más lentamente con incremento de cobertura.</a:t>
            </a:r>
          </a:p>
          <a:p>
            <a:pPr marL="285750" indent="-285750" defTabSz="685800">
              <a:lnSpc>
                <a:spcPct val="90000"/>
              </a:lnSpc>
              <a:spcBef>
                <a:spcPts val="750"/>
              </a:spcBef>
              <a:buClr>
                <a:srgbClr val="006C8E"/>
              </a:buClr>
              <a:buFont typeface="Arial" panose="020B0604020202020204" pitchFamily="34" charset="0"/>
              <a:buChar char="•"/>
            </a:pPr>
            <a:r>
              <a:rPr lang="es-BO" dirty="0"/>
              <a:t>El pico de rendimiento en monocultivos ocurre más temprano.</a:t>
            </a:r>
          </a:p>
          <a:p>
            <a:pPr marL="285750" indent="-285750" defTabSz="685800">
              <a:lnSpc>
                <a:spcPct val="90000"/>
              </a:lnSpc>
              <a:spcBef>
                <a:spcPts val="750"/>
              </a:spcBef>
              <a:buClr>
                <a:srgbClr val="006C8E"/>
              </a:buClr>
              <a:buFont typeface="Arial" panose="020B0604020202020204" pitchFamily="34" charset="0"/>
              <a:buChar char="•"/>
            </a:pPr>
            <a:r>
              <a:rPr lang="es-BO" dirty="0"/>
              <a:t>En monocultivos, las plantas, el suelo, etc., se agotan más rápidamente.</a:t>
            </a:r>
          </a:p>
          <a:p>
            <a:pPr marL="285750" indent="-285750" defTabSz="685800">
              <a:lnSpc>
                <a:spcPct val="90000"/>
              </a:lnSpc>
              <a:spcBef>
                <a:spcPts val="750"/>
              </a:spcBef>
              <a:buClr>
                <a:srgbClr val="006C8E"/>
              </a:buClr>
              <a:buFont typeface="Arial" panose="020B0604020202020204" pitchFamily="34" charset="0"/>
              <a:buChar char="•"/>
            </a:pPr>
            <a:r>
              <a:rPr lang="es-BO" dirty="0"/>
              <a:t>En sistemas agroforestales el cacao tiene una vida productiva más larga. Por que el cacao es menos estresado, pero también por los beneficios de AF para manejo de fertilidad de suelos, agua etc.</a:t>
            </a:r>
          </a:p>
        </p:txBody>
      </p:sp>
      <p:pic>
        <p:nvPicPr>
          <p:cNvPr id="11" name="Picture 4">
            <a:extLst>
              <a:ext uri="{FF2B5EF4-FFF2-40B4-BE49-F238E27FC236}">
                <a16:creationId xmlns:a16="http://schemas.microsoft.com/office/drawing/2014/main" id="{59BA25D3-3FE5-44DE-B287-77DFCAC2E41A}"/>
              </a:ext>
            </a:extLst>
          </p:cNvPr>
          <p:cNvPicPr>
            <a:picLocks noChangeAspect="1"/>
          </p:cNvPicPr>
          <p:nvPr/>
        </p:nvPicPr>
        <p:blipFill>
          <a:blip r:embed="rId2"/>
          <a:srcRect t="4785"/>
          <a:stretch>
            <a:fillRect/>
          </a:stretch>
        </p:blipFill>
        <p:spPr>
          <a:xfrm>
            <a:off x="251951" y="818971"/>
            <a:ext cx="5949988" cy="3180506"/>
          </a:xfrm>
          <a:prstGeom prst="rect">
            <a:avLst/>
          </a:prstGeom>
        </p:spPr>
      </p:pic>
      <p:sp>
        <p:nvSpPr>
          <p:cNvPr id="12" name="TextBox 10">
            <a:extLst>
              <a:ext uri="{FF2B5EF4-FFF2-40B4-BE49-F238E27FC236}">
                <a16:creationId xmlns:a16="http://schemas.microsoft.com/office/drawing/2014/main" id="{D4615FC3-C5C2-4A16-A3F4-E29D29693357}"/>
              </a:ext>
            </a:extLst>
          </p:cNvPr>
          <p:cNvSpPr txBox="1"/>
          <p:nvPr/>
        </p:nvSpPr>
        <p:spPr>
          <a:xfrm>
            <a:off x="2192516" y="1190895"/>
            <a:ext cx="1467566" cy="300082"/>
          </a:xfrm>
          <a:prstGeom prst="rect">
            <a:avLst/>
          </a:prstGeom>
          <a:noFill/>
        </p:spPr>
        <p:txBody>
          <a:bodyPr wrap="square" rtlCol="0">
            <a:spAutoFit/>
          </a:bodyPr>
          <a:lstStyle/>
          <a:p>
            <a:r>
              <a:rPr lang="es-BO" sz="1350" noProof="0" dirty="0"/>
              <a:t>monocultivo</a:t>
            </a:r>
          </a:p>
        </p:txBody>
      </p:sp>
      <p:cxnSp>
        <p:nvCxnSpPr>
          <p:cNvPr id="13" name="Straight Arrow Connector 12">
            <a:extLst>
              <a:ext uri="{FF2B5EF4-FFF2-40B4-BE49-F238E27FC236}">
                <a16:creationId xmlns:a16="http://schemas.microsoft.com/office/drawing/2014/main" id="{F2856514-B332-4D71-92EE-56F8DCFF0E65}"/>
              </a:ext>
            </a:extLst>
          </p:cNvPr>
          <p:cNvCxnSpPr/>
          <p:nvPr/>
        </p:nvCxnSpPr>
        <p:spPr>
          <a:xfrm flipH="1">
            <a:off x="1933555" y="1371566"/>
            <a:ext cx="268895" cy="508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TextBox 14">
            <a:extLst>
              <a:ext uri="{FF2B5EF4-FFF2-40B4-BE49-F238E27FC236}">
                <a16:creationId xmlns:a16="http://schemas.microsoft.com/office/drawing/2014/main" id="{1779FC50-611D-4EE5-9522-8576F77BBF5C}"/>
              </a:ext>
            </a:extLst>
          </p:cNvPr>
          <p:cNvSpPr txBox="1"/>
          <p:nvPr/>
        </p:nvSpPr>
        <p:spPr>
          <a:xfrm>
            <a:off x="2973968" y="1630411"/>
            <a:ext cx="1467566" cy="300082"/>
          </a:xfrm>
          <a:prstGeom prst="rect">
            <a:avLst/>
          </a:prstGeom>
          <a:noFill/>
        </p:spPr>
        <p:txBody>
          <a:bodyPr wrap="square" rtlCol="0">
            <a:spAutoFit/>
          </a:bodyPr>
          <a:lstStyle/>
          <a:p>
            <a:r>
              <a:rPr lang="es-BO" sz="1350" noProof="0" dirty="0"/>
              <a:t>agroforestal</a:t>
            </a:r>
          </a:p>
        </p:txBody>
      </p:sp>
      <p:cxnSp>
        <p:nvCxnSpPr>
          <p:cNvPr id="15" name="Straight Arrow Connector 16">
            <a:extLst>
              <a:ext uri="{FF2B5EF4-FFF2-40B4-BE49-F238E27FC236}">
                <a16:creationId xmlns:a16="http://schemas.microsoft.com/office/drawing/2014/main" id="{271262B8-9BE5-4ABF-8DEA-324F2D5DDD42}"/>
              </a:ext>
            </a:extLst>
          </p:cNvPr>
          <p:cNvCxnSpPr>
            <a:cxnSpLocks/>
          </p:cNvCxnSpPr>
          <p:nvPr/>
        </p:nvCxnSpPr>
        <p:spPr>
          <a:xfrm flipH="1">
            <a:off x="2298950" y="1848230"/>
            <a:ext cx="675018" cy="517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23">
            <a:extLst>
              <a:ext uri="{FF2B5EF4-FFF2-40B4-BE49-F238E27FC236}">
                <a16:creationId xmlns:a16="http://schemas.microsoft.com/office/drawing/2014/main" id="{0B284EA0-57EA-4382-9DE5-4B27678D49C0}"/>
              </a:ext>
            </a:extLst>
          </p:cNvPr>
          <p:cNvCxnSpPr/>
          <p:nvPr/>
        </p:nvCxnSpPr>
        <p:spPr>
          <a:xfrm flipH="1">
            <a:off x="3389023" y="2685581"/>
            <a:ext cx="391071" cy="6616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6" name="Textfeld 25"/>
          <p:cNvSpPr txBox="1"/>
          <p:nvPr/>
        </p:nvSpPr>
        <p:spPr>
          <a:xfrm>
            <a:off x="6224087" y="2808678"/>
            <a:ext cx="2302187" cy="1077218"/>
          </a:xfrm>
          <a:prstGeom prst="rect">
            <a:avLst/>
          </a:prstGeom>
          <a:noFill/>
        </p:spPr>
        <p:txBody>
          <a:bodyPr wrap="square" rtlCol="0">
            <a:spAutoFit/>
          </a:bodyPr>
          <a:lstStyle/>
          <a:p>
            <a:r>
              <a:rPr lang="es-BO" sz="1600" noProof="0" dirty="0"/>
              <a:t>Gráfico adaptado de Obiri et al. 2007, modelo basado en  rendimientos en fincas de Ghana</a:t>
            </a:r>
          </a:p>
        </p:txBody>
      </p:sp>
      <p:sp>
        <p:nvSpPr>
          <p:cNvPr id="30" name="TextBox 14">
            <a:extLst>
              <a:ext uri="{FF2B5EF4-FFF2-40B4-BE49-F238E27FC236}">
                <a16:creationId xmlns:a16="http://schemas.microsoft.com/office/drawing/2014/main" id="{1779FC50-611D-4EE5-9522-8576F77BBF5C}"/>
              </a:ext>
            </a:extLst>
          </p:cNvPr>
          <p:cNvSpPr txBox="1"/>
          <p:nvPr/>
        </p:nvSpPr>
        <p:spPr>
          <a:xfrm>
            <a:off x="3761991" y="2508596"/>
            <a:ext cx="1840491" cy="300082"/>
          </a:xfrm>
          <a:prstGeom prst="rect">
            <a:avLst/>
          </a:prstGeom>
          <a:noFill/>
        </p:spPr>
        <p:txBody>
          <a:bodyPr wrap="square" rtlCol="0">
            <a:spAutoFit/>
          </a:bodyPr>
          <a:lstStyle/>
          <a:p>
            <a:r>
              <a:rPr lang="es-BO" sz="1350" noProof="0" dirty="0"/>
              <a:t>agroforestal tradicional</a:t>
            </a:r>
          </a:p>
        </p:txBody>
      </p:sp>
    </p:spTree>
    <p:extLst>
      <p:ext uri="{BB962C8B-B14F-4D97-AF65-F5344CB8AC3E}">
        <p14:creationId xmlns:p14="http://schemas.microsoft.com/office/powerpoint/2010/main" val="24817217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el 11"/>
          <p:cNvSpPr>
            <a:spLocks noGrp="1"/>
          </p:cNvSpPr>
          <p:nvPr>
            <p:ph type="title"/>
          </p:nvPr>
        </p:nvSpPr>
        <p:spPr>
          <a:xfrm>
            <a:off x="617725" y="279272"/>
            <a:ext cx="7908549" cy="629700"/>
          </a:xfrm>
        </p:spPr>
        <p:txBody>
          <a:bodyPr/>
          <a:lstStyle/>
          <a:p>
            <a:r>
              <a:rPr lang="es-BO" noProof="0" dirty="0"/>
              <a:t>Sostenibilidad de diferentes sistemas agroforestales – </a:t>
            </a:r>
            <a:r>
              <a:rPr lang="es-BO" noProof="0" dirty="0">
                <a:solidFill>
                  <a:schemeClr val="accent1"/>
                </a:solidFill>
              </a:rPr>
              <a:t>aspecto medio-ambiental/ecológico</a:t>
            </a:r>
          </a:p>
        </p:txBody>
      </p:sp>
      <p:sp>
        <p:nvSpPr>
          <p:cNvPr id="3" name="Foliennummernplatzhalter 2"/>
          <p:cNvSpPr>
            <a:spLocks noGrp="1"/>
          </p:cNvSpPr>
          <p:nvPr>
            <p:ph type="sldNum" sz="quarter" idx="4294967295"/>
          </p:nvPr>
        </p:nvSpPr>
        <p:spPr>
          <a:xfrm>
            <a:off x="7812036" y="6202582"/>
            <a:ext cx="790575" cy="360363"/>
          </a:xfrm>
        </p:spPr>
        <p:txBody>
          <a:bodyPr/>
          <a:lstStyle/>
          <a:p>
            <a:pPr>
              <a:defRPr/>
            </a:pPr>
            <a:fld id="{18245F4A-627C-46CC-A829-F961C7C41724}" type="slidenum">
              <a:rPr lang="es-BO" noProof="0" smtClean="0"/>
              <a:pPr>
                <a:defRPr/>
              </a:pPr>
              <a:t>33</a:t>
            </a:fld>
            <a:endParaRPr lang="es-BO" noProof="0" dirty="0"/>
          </a:p>
        </p:txBody>
      </p:sp>
      <p:sp>
        <p:nvSpPr>
          <p:cNvPr id="29" name="Gleichschenkliges Dreieck 28"/>
          <p:cNvSpPr/>
          <p:nvPr/>
        </p:nvSpPr>
        <p:spPr>
          <a:xfrm rot="16200000">
            <a:off x="4374528" y="1701599"/>
            <a:ext cx="574858" cy="7920000"/>
          </a:xfrm>
          <a:prstGeom prst="triangle">
            <a:avLst>
              <a:gd name="adj" fmla="val 50469"/>
            </a:avLst>
          </a:prstGeom>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r"/>
            <a:r>
              <a:rPr lang="es-BO" sz="1600" noProof="0" dirty="0"/>
              <a:t>Microclima</a:t>
            </a:r>
            <a:r>
              <a:rPr lang="es-BO" sz="1400" noProof="0" dirty="0"/>
              <a:t> equilibrado</a:t>
            </a:r>
          </a:p>
        </p:txBody>
      </p:sp>
      <p:sp>
        <p:nvSpPr>
          <p:cNvPr id="23" name="Gleichschenkliges Dreieck 22"/>
          <p:cNvSpPr/>
          <p:nvPr/>
        </p:nvSpPr>
        <p:spPr>
          <a:xfrm rot="16200000">
            <a:off x="4377634" y="-245627"/>
            <a:ext cx="574858" cy="7920000"/>
          </a:xfrm>
          <a:prstGeom prst="triangle">
            <a:avLst>
              <a:gd name="adj" fmla="val 50469"/>
            </a:avLst>
          </a:prstGeom>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r"/>
            <a:r>
              <a:rPr lang="es-BO" sz="1600" noProof="0" dirty="0"/>
              <a:t>Biodiversidad</a:t>
            </a:r>
            <a:endParaRPr lang="es-BO" sz="1400" noProof="0" dirty="0"/>
          </a:p>
        </p:txBody>
      </p:sp>
      <p:sp>
        <p:nvSpPr>
          <p:cNvPr id="32" name="Gleichschenkliges Dreieck 31"/>
          <p:cNvSpPr/>
          <p:nvPr/>
        </p:nvSpPr>
        <p:spPr>
          <a:xfrm rot="16200000">
            <a:off x="4377633" y="1046043"/>
            <a:ext cx="574859" cy="7920000"/>
          </a:xfrm>
          <a:prstGeom prst="triangle">
            <a:avLst>
              <a:gd name="adj" fmla="val 50469"/>
            </a:avLst>
          </a:prstGeom>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r"/>
            <a:r>
              <a:rPr lang="es-BO" sz="1600" noProof="0" dirty="0"/>
              <a:t>Reciclaje de nutrientes regeneración de suelos</a:t>
            </a:r>
          </a:p>
        </p:txBody>
      </p:sp>
      <p:sp>
        <p:nvSpPr>
          <p:cNvPr id="19" name="Gleichschenkliges Dreieck 18">
            <a:extLst>
              <a:ext uri="{FF2B5EF4-FFF2-40B4-BE49-F238E27FC236}">
                <a16:creationId xmlns:a16="http://schemas.microsoft.com/office/drawing/2014/main" id="{FEE8A1E2-4DF3-4F23-9926-A13149B4E3B4}"/>
              </a:ext>
            </a:extLst>
          </p:cNvPr>
          <p:cNvSpPr/>
          <p:nvPr/>
        </p:nvSpPr>
        <p:spPr>
          <a:xfrm rot="16200000">
            <a:off x="4377633" y="406033"/>
            <a:ext cx="574859" cy="7920000"/>
          </a:xfrm>
          <a:prstGeom prst="triangle">
            <a:avLst>
              <a:gd name="adj" fmla="val 50469"/>
            </a:avLst>
          </a:prstGeom>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r"/>
            <a:r>
              <a:rPr lang="es-BO" sz="1400" noProof="0" dirty="0"/>
              <a:t>Control natural de plagas y enfermedades</a:t>
            </a:r>
          </a:p>
        </p:txBody>
      </p:sp>
      <p:sp>
        <p:nvSpPr>
          <p:cNvPr id="2" name="Textfeld 1">
            <a:extLst>
              <a:ext uri="{FF2B5EF4-FFF2-40B4-BE49-F238E27FC236}">
                <a16:creationId xmlns:a16="http://schemas.microsoft.com/office/drawing/2014/main" id="{38E98A68-B351-E6BA-8A6B-66D95878FDD4}"/>
              </a:ext>
            </a:extLst>
          </p:cNvPr>
          <p:cNvSpPr txBox="1"/>
          <p:nvPr/>
        </p:nvSpPr>
        <p:spPr>
          <a:xfrm>
            <a:off x="2404270" y="1099175"/>
            <a:ext cx="1106393" cy="369332"/>
          </a:xfrm>
          <a:prstGeom prst="rect">
            <a:avLst/>
          </a:prstGeom>
          <a:noFill/>
        </p:spPr>
        <p:txBody>
          <a:bodyPr wrap="none" rtlCol="0">
            <a:spAutoFit/>
          </a:bodyPr>
          <a:lstStyle/>
          <a:p>
            <a:r>
              <a:rPr lang="es-BO" noProof="0" dirty="0"/>
              <a:t>AF simple</a:t>
            </a:r>
          </a:p>
        </p:txBody>
      </p:sp>
      <p:sp>
        <p:nvSpPr>
          <p:cNvPr id="4" name="Textfeld 3">
            <a:extLst>
              <a:ext uri="{FF2B5EF4-FFF2-40B4-BE49-F238E27FC236}">
                <a16:creationId xmlns:a16="http://schemas.microsoft.com/office/drawing/2014/main" id="{55C8C5A0-6B14-542C-FE7E-1AEF43AA2397}"/>
              </a:ext>
            </a:extLst>
          </p:cNvPr>
          <p:cNvSpPr txBox="1"/>
          <p:nvPr/>
        </p:nvSpPr>
        <p:spPr>
          <a:xfrm>
            <a:off x="4719651" y="1099175"/>
            <a:ext cx="1193147" cy="369332"/>
          </a:xfrm>
          <a:prstGeom prst="rect">
            <a:avLst/>
          </a:prstGeom>
          <a:noFill/>
        </p:spPr>
        <p:txBody>
          <a:bodyPr wrap="none" rtlCol="0">
            <a:spAutoFit/>
          </a:bodyPr>
          <a:lstStyle/>
          <a:p>
            <a:r>
              <a:rPr lang="es-BO" noProof="0" dirty="0"/>
              <a:t>AF diverso</a:t>
            </a:r>
          </a:p>
        </p:txBody>
      </p:sp>
      <p:sp>
        <p:nvSpPr>
          <p:cNvPr id="5" name="Textfeld 4">
            <a:extLst>
              <a:ext uri="{FF2B5EF4-FFF2-40B4-BE49-F238E27FC236}">
                <a16:creationId xmlns:a16="http://schemas.microsoft.com/office/drawing/2014/main" id="{6FED87BB-0174-F83A-B701-A6021E52CC32}"/>
              </a:ext>
            </a:extLst>
          </p:cNvPr>
          <p:cNvSpPr txBox="1"/>
          <p:nvPr/>
        </p:nvSpPr>
        <p:spPr>
          <a:xfrm>
            <a:off x="6978676" y="1099175"/>
            <a:ext cx="1350050" cy="369332"/>
          </a:xfrm>
          <a:prstGeom prst="rect">
            <a:avLst/>
          </a:prstGeom>
          <a:noFill/>
        </p:spPr>
        <p:txBody>
          <a:bodyPr wrap="none" rtlCol="0">
            <a:spAutoFit/>
          </a:bodyPr>
          <a:lstStyle/>
          <a:p>
            <a:r>
              <a:rPr lang="es-BO" noProof="0" dirty="0"/>
              <a:t>AF dinámico</a:t>
            </a:r>
          </a:p>
        </p:txBody>
      </p:sp>
      <p:sp>
        <p:nvSpPr>
          <p:cNvPr id="6" name="Textfeld 5">
            <a:extLst>
              <a:ext uri="{FF2B5EF4-FFF2-40B4-BE49-F238E27FC236}">
                <a16:creationId xmlns:a16="http://schemas.microsoft.com/office/drawing/2014/main" id="{8582630E-FBC4-824A-9D6E-532534E03215}"/>
              </a:ext>
            </a:extLst>
          </p:cNvPr>
          <p:cNvSpPr txBox="1"/>
          <p:nvPr/>
        </p:nvSpPr>
        <p:spPr>
          <a:xfrm>
            <a:off x="363842" y="1115015"/>
            <a:ext cx="1351845" cy="369332"/>
          </a:xfrm>
          <a:prstGeom prst="rect">
            <a:avLst/>
          </a:prstGeom>
          <a:noFill/>
        </p:spPr>
        <p:txBody>
          <a:bodyPr wrap="none" rtlCol="0">
            <a:spAutoFit/>
          </a:bodyPr>
          <a:lstStyle/>
          <a:p>
            <a:r>
              <a:rPr lang="es-BO" noProof="0" dirty="0"/>
              <a:t>Monocultivo</a:t>
            </a:r>
          </a:p>
        </p:txBody>
      </p:sp>
      <p:pic>
        <p:nvPicPr>
          <p:cNvPr id="7" name="Grafik 6">
            <a:extLst>
              <a:ext uri="{FF2B5EF4-FFF2-40B4-BE49-F238E27FC236}">
                <a16:creationId xmlns:a16="http://schemas.microsoft.com/office/drawing/2014/main" id="{F3C15532-357B-4303-E7F8-1839B0F04D7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4763" y="1581636"/>
            <a:ext cx="2486857" cy="1440000"/>
          </a:xfrm>
          <a:prstGeom prst="rect">
            <a:avLst/>
          </a:prstGeom>
        </p:spPr>
      </p:pic>
      <p:pic>
        <p:nvPicPr>
          <p:cNvPr id="8" name="Grafik 7">
            <a:extLst>
              <a:ext uri="{FF2B5EF4-FFF2-40B4-BE49-F238E27FC236}">
                <a16:creationId xmlns:a16="http://schemas.microsoft.com/office/drawing/2014/main" id="{9B5AF7CA-4736-FD36-6C2B-061FB867282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14652" y="1581636"/>
            <a:ext cx="2486857" cy="1440000"/>
          </a:xfrm>
          <a:prstGeom prst="rect">
            <a:avLst/>
          </a:prstGeom>
        </p:spPr>
      </p:pic>
      <p:pic>
        <p:nvPicPr>
          <p:cNvPr id="9" name="Grafik 8">
            <a:extLst>
              <a:ext uri="{FF2B5EF4-FFF2-40B4-BE49-F238E27FC236}">
                <a16:creationId xmlns:a16="http://schemas.microsoft.com/office/drawing/2014/main" id="{CD3BDC79-8B00-4BDF-BEA3-60342DD47FC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34067" y="1575960"/>
            <a:ext cx="2486857" cy="1440000"/>
          </a:xfrm>
          <a:prstGeom prst="rect">
            <a:avLst/>
          </a:prstGeom>
        </p:spPr>
      </p:pic>
      <p:pic>
        <p:nvPicPr>
          <p:cNvPr id="10" name="Grafik 9">
            <a:extLst>
              <a:ext uri="{FF2B5EF4-FFF2-40B4-BE49-F238E27FC236}">
                <a16:creationId xmlns:a16="http://schemas.microsoft.com/office/drawing/2014/main" id="{24414AA5-6522-971B-1E49-B976381B96A7}"/>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6657143" y="1576249"/>
            <a:ext cx="2486857" cy="1439422"/>
          </a:xfrm>
          <a:prstGeom prst="rect">
            <a:avLst/>
          </a:prstGeom>
        </p:spPr>
      </p:pic>
      <p:sp>
        <p:nvSpPr>
          <p:cNvPr id="13" name="Textfeld 12">
            <a:extLst>
              <a:ext uri="{FF2B5EF4-FFF2-40B4-BE49-F238E27FC236}">
                <a16:creationId xmlns:a16="http://schemas.microsoft.com/office/drawing/2014/main" id="{E730D9E1-1AB0-1298-97F3-369E69661460}"/>
              </a:ext>
            </a:extLst>
          </p:cNvPr>
          <p:cNvSpPr txBox="1"/>
          <p:nvPr/>
        </p:nvSpPr>
        <p:spPr>
          <a:xfrm>
            <a:off x="3671990" y="3062000"/>
            <a:ext cx="5024966" cy="276999"/>
          </a:xfrm>
          <a:prstGeom prst="rect">
            <a:avLst/>
          </a:prstGeom>
          <a:noFill/>
        </p:spPr>
        <p:txBody>
          <a:bodyPr wrap="square">
            <a:spAutoFit/>
          </a:bodyPr>
          <a:lstStyle/>
          <a:p>
            <a:pPr algn="r"/>
            <a:r>
              <a:rPr lang="es-ES" sz="1200" dirty="0" err="1"/>
              <a:t>Graficos</a:t>
            </a:r>
            <a:r>
              <a:rPr lang="es-ES" sz="1200" dirty="0"/>
              <a:t>: Olivia Barrón, Johanna Rüegg (FiBL) </a:t>
            </a:r>
            <a:endParaRPr lang="de-CH" dirty="0"/>
          </a:p>
        </p:txBody>
      </p:sp>
    </p:spTree>
    <p:extLst>
      <p:ext uri="{BB962C8B-B14F-4D97-AF65-F5344CB8AC3E}">
        <p14:creationId xmlns:p14="http://schemas.microsoft.com/office/powerpoint/2010/main" val="15031425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769AEB6-EF56-1F14-1216-3402B98B5A46}"/>
              </a:ext>
            </a:extLst>
          </p:cNvPr>
          <p:cNvSpPr>
            <a:spLocks noGrp="1"/>
          </p:cNvSpPr>
          <p:nvPr>
            <p:ph idx="1"/>
          </p:nvPr>
        </p:nvSpPr>
        <p:spPr>
          <a:xfrm>
            <a:off x="746940" y="1559590"/>
            <a:ext cx="4860054" cy="3510039"/>
          </a:xfrm>
          <a:solidFill>
            <a:schemeClr val="accent1">
              <a:lumMod val="20000"/>
              <a:lumOff val="80000"/>
            </a:schemeClr>
          </a:solidFill>
        </p:spPr>
        <p:txBody>
          <a:bodyPr lIns="72000" tIns="72000" rIns="72000" bIns="72000" anchor="t"/>
          <a:lstStyle/>
          <a:p>
            <a:r>
              <a:rPr lang="es-BO" sz="1800" noProof="0" dirty="0"/>
              <a:t>Sistemas agroforestales con alta complejidad </a:t>
            </a:r>
            <a:br>
              <a:rPr lang="es-BO" sz="1800" noProof="0" dirty="0"/>
            </a:br>
            <a:r>
              <a:rPr lang="es-BO" sz="1800" noProof="0" dirty="0"/>
              <a:t>(por ejemplo, AF dinámicos) aumentan</a:t>
            </a:r>
          </a:p>
          <a:p>
            <a:pPr marL="285750" indent="-285750">
              <a:buFont typeface="Arial" panose="020B0604020202020204" pitchFamily="34" charset="0"/>
              <a:buChar char="•"/>
            </a:pPr>
            <a:r>
              <a:rPr lang="es-BO" sz="1800" noProof="0" dirty="0"/>
              <a:t>Riqueza y abundancia de especies de aves</a:t>
            </a:r>
          </a:p>
          <a:p>
            <a:pPr marL="285750" indent="-285750">
              <a:buFont typeface="Arial" panose="020B0604020202020204" pitchFamily="34" charset="0"/>
              <a:buChar char="•"/>
            </a:pPr>
            <a:r>
              <a:rPr lang="es-BO" sz="1800" noProof="0" dirty="0"/>
              <a:t>Abundancia de polinizadores de cacao</a:t>
            </a:r>
          </a:p>
          <a:p>
            <a:pPr marL="285750" indent="-285750">
              <a:buFont typeface="Arial" panose="020B0604020202020204" pitchFamily="34" charset="0"/>
              <a:buChar char="•"/>
            </a:pPr>
            <a:r>
              <a:rPr lang="es-BO" sz="1800" noProof="0" dirty="0"/>
              <a:t>Abundancia de especies nativas de hierbas y árboles de regeneración natural</a:t>
            </a:r>
          </a:p>
          <a:p>
            <a:pPr marL="285750" indent="-285750">
              <a:buFont typeface="Arial" panose="020B0604020202020204" pitchFamily="34" charset="0"/>
              <a:buChar char="•"/>
            </a:pPr>
            <a:endParaRPr lang="es-BO" sz="1800" noProof="0" dirty="0"/>
          </a:p>
          <a:p>
            <a:r>
              <a:rPr lang="es-BO" sz="1800" noProof="0" dirty="0">
                <a:sym typeface="Wingdings" panose="05000000000000000000" pitchFamily="2" charset="2"/>
              </a:rPr>
              <a:t> Sin embargo, un sistema agroforestal no puede reemplazar un bosque tropical – los bosques son aún mucho más biodiversos</a:t>
            </a:r>
            <a:endParaRPr lang="es-BO" sz="1800" noProof="0" dirty="0"/>
          </a:p>
          <a:p>
            <a:pPr marL="285750" indent="-285750">
              <a:buFont typeface="Arial" panose="020B0604020202020204" pitchFamily="34" charset="0"/>
              <a:buChar char="•"/>
            </a:pPr>
            <a:endParaRPr lang="es-BO" sz="1800" noProof="0" dirty="0"/>
          </a:p>
        </p:txBody>
      </p:sp>
      <p:sp>
        <p:nvSpPr>
          <p:cNvPr id="6" name="Title 5"/>
          <p:cNvSpPr>
            <a:spLocks noGrp="1"/>
          </p:cNvSpPr>
          <p:nvPr>
            <p:ph type="title"/>
          </p:nvPr>
        </p:nvSpPr>
        <p:spPr/>
        <p:txBody>
          <a:bodyPr>
            <a:normAutofit fontScale="90000"/>
          </a:bodyPr>
          <a:lstStyle/>
          <a:p>
            <a:r>
              <a:rPr lang="es-BO" sz="2400" noProof="0" dirty="0"/>
              <a:t>La biodiversidad de animales incrementa con la diversidad de plantas en el sistema productivo</a:t>
            </a:r>
          </a:p>
        </p:txBody>
      </p:sp>
      <p:sp>
        <p:nvSpPr>
          <p:cNvPr id="11" name="TextBox 10"/>
          <p:cNvSpPr txBox="1"/>
          <p:nvPr/>
        </p:nvSpPr>
        <p:spPr>
          <a:xfrm>
            <a:off x="746938" y="4727109"/>
            <a:ext cx="4725071" cy="276999"/>
          </a:xfrm>
          <a:prstGeom prst="rect">
            <a:avLst/>
          </a:prstGeom>
          <a:noFill/>
        </p:spPr>
        <p:txBody>
          <a:bodyPr wrap="square" rtlCol="0">
            <a:spAutoFit/>
          </a:bodyPr>
          <a:lstStyle/>
          <a:p>
            <a:pPr algn="r"/>
            <a:r>
              <a:rPr lang="es-BO" sz="1200" noProof="0" dirty="0"/>
              <a:t>Naoki et al. 2017, Zegada et al. 2020, Marconi &amp; Armengot, 2020</a:t>
            </a:r>
          </a:p>
        </p:txBody>
      </p:sp>
      <p:pic>
        <p:nvPicPr>
          <p:cNvPr id="8" name="Picture 16" descr="Churrinche3"/>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6077757" y="1559589"/>
            <a:ext cx="1150184" cy="1148893"/>
          </a:xfrm>
          <a:prstGeom prst="rect">
            <a:avLst/>
          </a:prstGeom>
          <a:noFill/>
          <a:ln w="38100">
            <a:noFill/>
            <a:miter lim="800000"/>
            <a:headEnd/>
            <a:tailEnd/>
          </a:ln>
          <a:extLst>
            <a:ext uri="{909E8E84-426E-40DD-AFC4-6F175D3DCCD1}">
              <a14:hiddenFill xmlns:a14="http://schemas.microsoft.com/office/drawing/2010/main">
                <a:solidFill>
                  <a:srgbClr val="FFFFFF"/>
                </a:solidFill>
              </a14:hiddenFill>
            </a:ext>
          </a:extLst>
        </p:spPr>
      </p:pic>
      <p:pic>
        <p:nvPicPr>
          <p:cNvPr id="9" name="Picture 13" descr="Psarocolius_angustifrons"/>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335393" y="1559589"/>
            <a:ext cx="1150184" cy="1150184"/>
          </a:xfrm>
          <a:prstGeom prst="rect">
            <a:avLst/>
          </a:prstGeom>
          <a:noFill/>
          <a:ln w="28575">
            <a:noFill/>
            <a:miter lim="800000"/>
            <a:headEnd/>
            <a:tailEnd/>
          </a:ln>
          <a:extLst>
            <a:ext uri="{909E8E84-426E-40DD-AFC4-6F175D3DCCD1}">
              <a14:hiddenFill xmlns:a14="http://schemas.microsoft.com/office/drawing/2010/main">
                <a:solidFill>
                  <a:srgbClr val="FFFFFF"/>
                </a:solidFill>
              </a14:hiddenFill>
            </a:ext>
          </a:extLst>
        </p:spPr>
      </p:pic>
      <p:pic>
        <p:nvPicPr>
          <p:cNvPr id="12" name="Picture 7">
            <a:extLst>
              <a:ext uri="{FF2B5EF4-FFF2-40B4-BE49-F238E27FC236}">
                <a16:creationId xmlns:a16="http://schemas.microsoft.com/office/drawing/2014/main" id="{3909BBB3-91B4-431E-89C7-A12FA79CE79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071816" y="3205108"/>
            <a:ext cx="1295815" cy="862306"/>
          </a:xfrm>
          <a:prstGeom prst="rect">
            <a:avLst/>
          </a:prstGeom>
        </p:spPr>
      </p:pic>
      <p:pic>
        <p:nvPicPr>
          <p:cNvPr id="13" name="Picture 14">
            <a:extLst>
              <a:ext uri="{FF2B5EF4-FFF2-40B4-BE49-F238E27FC236}">
                <a16:creationId xmlns:a16="http://schemas.microsoft.com/office/drawing/2014/main" id="{415DBDF7-206E-4DF5-AF1C-0AC39D8C8A8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408940" y="3205108"/>
            <a:ext cx="1295815" cy="862306"/>
          </a:xfrm>
          <a:prstGeom prst="rect">
            <a:avLst/>
          </a:prstGeom>
        </p:spPr>
      </p:pic>
      <p:pic>
        <p:nvPicPr>
          <p:cNvPr id="14" name="Picture 15">
            <a:extLst>
              <a:ext uri="{FF2B5EF4-FFF2-40B4-BE49-F238E27FC236}">
                <a16:creationId xmlns:a16="http://schemas.microsoft.com/office/drawing/2014/main" id="{0707560F-2A45-4507-9C74-9D84382A48C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071816" y="4161324"/>
            <a:ext cx="1295815" cy="917023"/>
          </a:xfrm>
          <a:prstGeom prst="rect">
            <a:avLst/>
          </a:prstGeom>
        </p:spPr>
      </p:pic>
      <p:pic>
        <p:nvPicPr>
          <p:cNvPr id="15" name="Picture 16">
            <a:extLst>
              <a:ext uri="{FF2B5EF4-FFF2-40B4-BE49-F238E27FC236}">
                <a16:creationId xmlns:a16="http://schemas.microsoft.com/office/drawing/2014/main" id="{F4924864-0EFE-4739-B6E0-1549A43DFBF7}"/>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435013" y="4161324"/>
            <a:ext cx="1269741" cy="916493"/>
          </a:xfrm>
          <a:prstGeom prst="rect">
            <a:avLst/>
          </a:prstGeom>
        </p:spPr>
      </p:pic>
      <p:sp>
        <p:nvSpPr>
          <p:cNvPr id="4" name="Textfeld 3">
            <a:extLst>
              <a:ext uri="{FF2B5EF4-FFF2-40B4-BE49-F238E27FC236}">
                <a16:creationId xmlns:a16="http://schemas.microsoft.com/office/drawing/2014/main" id="{944EB9A3-65C0-8693-D40C-5277C5A52BB4}"/>
              </a:ext>
            </a:extLst>
          </p:cNvPr>
          <p:cNvSpPr txBox="1"/>
          <p:nvPr/>
        </p:nvSpPr>
        <p:spPr>
          <a:xfrm>
            <a:off x="5606995" y="5319586"/>
            <a:ext cx="3097760" cy="276999"/>
          </a:xfrm>
          <a:prstGeom prst="rect">
            <a:avLst/>
          </a:prstGeom>
          <a:solidFill>
            <a:schemeClr val="bg1"/>
          </a:solidFill>
        </p:spPr>
        <p:txBody>
          <a:bodyPr wrap="square" rtlCol="0">
            <a:spAutoFit/>
          </a:bodyPr>
          <a:lstStyle/>
          <a:p>
            <a:pPr algn="r"/>
            <a:r>
              <a:rPr lang="es-BO" sz="1200" noProof="0" dirty="0"/>
              <a:t>Fotos: Kazuya Naoki, Luis Marconi (UMSA)</a:t>
            </a:r>
          </a:p>
        </p:txBody>
      </p:sp>
    </p:spTree>
    <p:extLst>
      <p:ext uri="{BB962C8B-B14F-4D97-AF65-F5344CB8AC3E}">
        <p14:creationId xmlns:p14="http://schemas.microsoft.com/office/powerpoint/2010/main" val="29553534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701957" y="439585"/>
            <a:ext cx="8100090" cy="472275"/>
          </a:xfrm>
        </p:spPr>
        <p:txBody>
          <a:bodyPr/>
          <a:lstStyle/>
          <a:p>
            <a:r>
              <a:rPr lang="es-BO" sz="2000" noProof="0" dirty="0"/>
              <a:t>Sistemas agroforestales pueden equilibrar efectos de temperaturas extremas,  ayudando a la resiliencia y adaptación al cambio climático</a:t>
            </a:r>
          </a:p>
        </p:txBody>
      </p:sp>
      <p:sp>
        <p:nvSpPr>
          <p:cNvPr id="22" name="Inhaltsplatzhalter 21">
            <a:extLst>
              <a:ext uri="{FF2B5EF4-FFF2-40B4-BE49-F238E27FC236}">
                <a16:creationId xmlns:a16="http://schemas.microsoft.com/office/drawing/2014/main" id="{48301FF8-C91F-443C-9A97-736BFA0CBE2C}"/>
              </a:ext>
            </a:extLst>
          </p:cNvPr>
          <p:cNvSpPr>
            <a:spLocks noGrp="1"/>
          </p:cNvSpPr>
          <p:nvPr>
            <p:ph idx="1"/>
          </p:nvPr>
        </p:nvSpPr>
        <p:spPr>
          <a:xfrm>
            <a:off x="715659" y="4078917"/>
            <a:ext cx="7837843" cy="1927545"/>
          </a:xfrm>
          <a:solidFill>
            <a:schemeClr val="accent1">
              <a:lumMod val="20000"/>
              <a:lumOff val="80000"/>
            </a:schemeClr>
          </a:solidFill>
        </p:spPr>
        <p:txBody>
          <a:bodyPr lIns="72000" tIns="72000" rIns="72000" bIns="72000"/>
          <a:lstStyle/>
          <a:p>
            <a:pPr marL="285750" indent="-285750">
              <a:buFont typeface="Arial" panose="020B0604020202020204" pitchFamily="34" charset="0"/>
              <a:buChar char="•"/>
            </a:pPr>
            <a:r>
              <a:rPr lang="es-BO" sz="1800" noProof="0" dirty="0"/>
              <a:t>AF reducen la amplitud diaria de temperatura del aire y la temperatura del suelo</a:t>
            </a:r>
          </a:p>
          <a:p>
            <a:pPr marL="285750" indent="-285750">
              <a:buFont typeface="Arial" panose="020B0604020202020204" pitchFamily="34" charset="0"/>
              <a:buChar char="•"/>
            </a:pPr>
            <a:r>
              <a:rPr lang="es-BO" sz="1800" noProof="0" dirty="0"/>
              <a:t>Humedad del suelo es similar en las capas superiores del suelo</a:t>
            </a:r>
          </a:p>
          <a:p>
            <a:pPr marL="285750" indent="-285750">
              <a:buFont typeface="Arial" panose="020B0604020202020204" pitchFamily="34" charset="0"/>
              <a:buChar char="•"/>
            </a:pPr>
            <a:r>
              <a:rPr lang="es-BO" sz="1800" noProof="0" dirty="0"/>
              <a:t>Mayor uso del agua en las capas profundas en AF (datos no mostrados), lo que significa que los árboles acompañantes usan agua de más abajo, complementario a las capas superiores usadas por el cacao.</a:t>
            </a:r>
          </a:p>
          <a:p>
            <a:endParaRPr lang="es-BO" sz="1800" noProof="0" dirty="0"/>
          </a:p>
        </p:txBody>
      </p:sp>
      <p:sp>
        <p:nvSpPr>
          <p:cNvPr id="5" name="Slide Number Placeholder 4"/>
          <p:cNvSpPr>
            <a:spLocks noGrp="1"/>
          </p:cNvSpPr>
          <p:nvPr>
            <p:ph type="sldNum" sz="quarter" idx="4"/>
          </p:nvPr>
        </p:nvSpPr>
        <p:spPr/>
        <p:txBody>
          <a:bodyPr/>
          <a:lstStyle/>
          <a:p>
            <a:fld id="{B295DEAF-E952-4796-AAEE-4201E40CA590}" type="slidenum">
              <a:rPr lang="es-BO" noProof="0" smtClean="0"/>
              <a:pPr/>
              <a:t>35</a:t>
            </a:fld>
            <a:endParaRPr lang="es-BO" noProof="0" dirty="0"/>
          </a:p>
        </p:txBody>
      </p:sp>
      <p:pic>
        <p:nvPicPr>
          <p:cNvPr id="6" name="Picture 5"/>
          <p:cNvPicPr>
            <a:picLocks noChangeAspect="1"/>
          </p:cNvPicPr>
          <p:nvPr/>
        </p:nvPicPr>
        <p:blipFill rotWithShape="1">
          <a:blip r:embed="rId3"/>
          <a:srcRect b="67191"/>
          <a:stretch/>
        </p:blipFill>
        <p:spPr>
          <a:xfrm>
            <a:off x="4634581" y="1339859"/>
            <a:ext cx="2010532" cy="2235581"/>
          </a:xfrm>
          <a:prstGeom prst="rect">
            <a:avLst/>
          </a:prstGeom>
        </p:spPr>
      </p:pic>
      <p:pic>
        <p:nvPicPr>
          <p:cNvPr id="7" name="Picture 6"/>
          <p:cNvPicPr>
            <a:picLocks noChangeAspect="1"/>
          </p:cNvPicPr>
          <p:nvPr/>
        </p:nvPicPr>
        <p:blipFill rotWithShape="1">
          <a:blip r:embed="rId3"/>
          <a:srcRect t="32808" b="34383"/>
          <a:stretch/>
        </p:blipFill>
        <p:spPr>
          <a:xfrm>
            <a:off x="2624049" y="1345686"/>
            <a:ext cx="2010532" cy="2235582"/>
          </a:xfrm>
          <a:prstGeom prst="rect">
            <a:avLst/>
          </a:prstGeom>
        </p:spPr>
      </p:pic>
      <p:pic>
        <p:nvPicPr>
          <p:cNvPr id="8" name="Picture 7"/>
          <p:cNvPicPr>
            <a:picLocks noChangeAspect="1"/>
          </p:cNvPicPr>
          <p:nvPr/>
        </p:nvPicPr>
        <p:blipFill rotWithShape="1">
          <a:blip r:embed="rId3"/>
          <a:srcRect l="13429" t="65618"/>
          <a:stretch/>
        </p:blipFill>
        <p:spPr>
          <a:xfrm>
            <a:off x="923656" y="1282697"/>
            <a:ext cx="1740529" cy="2342813"/>
          </a:xfrm>
          <a:prstGeom prst="rect">
            <a:avLst/>
          </a:prstGeom>
        </p:spPr>
      </p:pic>
      <p:sp>
        <p:nvSpPr>
          <p:cNvPr id="9" name="Title 1"/>
          <p:cNvSpPr txBox="1">
            <a:spLocks/>
          </p:cNvSpPr>
          <p:nvPr/>
        </p:nvSpPr>
        <p:spPr>
          <a:xfrm>
            <a:off x="1086108" y="1095159"/>
            <a:ext cx="5931412" cy="472275"/>
          </a:xfrm>
          <a:prstGeom prst="rect">
            <a:avLst/>
          </a:prstGeom>
        </p:spPr>
        <p:txBody>
          <a:bodyPr vert="horz" lIns="0" tIns="0" rIns="0" bIns="0" rtlCol="0" anchor="t">
            <a:noAutofit/>
          </a:bodyPr>
          <a:lstStyle>
            <a:lvl1pPr algn="l" defTabSz="685800" rtl="0" eaLnBrk="1" latinLnBrk="0" hangingPunct="1">
              <a:lnSpc>
                <a:spcPct val="90000"/>
              </a:lnSpc>
              <a:spcBef>
                <a:spcPct val="0"/>
              </a:spcBef>
              <a:buNone/>
              <a:defRPr sz="2400" b="1" kern="1200" spc="0" baseline="0">
                <a:solidFill>
                  <a:schemeClr val="tx1"/>
                </a:solidFill>
                <a:latin typeface="+mj-lt"/>
                <a:ea typeface="+mj-ea"/>
                <a:cs typeface="+mj-cs"/>
              </a:defRPr>
            </a:lvl1pPr>
          </a:lstStyle>
          <a:p>
            <a:endParaRPr lang="es-BO" sz="1800" noProof="0" dirty="0"/>
          </a:p>
        </p:txBody>
      </p:sp>
      <p:sp>
        <p:nvSpPr>
          <p:cNvPr id="11" name="Rectangle 10"/>
          <p:cNvSpPr/>
          <p:nvPr/>
        </p:nvSpPr>
        <p:spPr>
          <a:xfrm>
            <a:off x="4723261" y="1519527"/>
            <a:ext cx="294150" cy="2361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sz="1350" noProof="0" dirty="0"/>
          </a:p>
        </p:txBody>
      </p:sp>
      <p:sp>
        <p:nvSpPr>
          <p:cNvPr id="12" name="Rectangle 11"/>
          <p:cNvSpPr/>
          <p:nvPr/>
        </p:nvSpPr>
        <p:spPr>
          <a:xfrm>
            <a:off x="2711408" y="1519527"/>
            <a:ext cx="294150" cy="2361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sz="1350" noProof="0" dirty="0"/>
          </a:p>
        </p:txBody>
      </p:sp>
      <p:sp>
        <p:nvSpPr>
          <p:cNvPr id="13" name="Rectangle 12"/>
          <p:cNvSpPr/>
          <p:nvPr/>
        </p:nvSpPr>
        <p:spPr>
          <a:xfrm>
            <a:off x="701957" y="1251153"/>
            <a:ext cx="294150" cy="2361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sz="1350" noProof="0" dirty="0"/>
          </a:p>
        </p:txBody>
      </p:sp>
      <p:sp>
        <p:nvSpPr>
          <p:cNvPr id="14" name="TextBox 13"/>
          <p:cNvSpPr txBox="1"/>
          <p:nvPr/>
        </p:nvSpPr>
        <p:spPr>
          <a:xfrm>
            <a:off x="1217814" y="3359783"/>
            <a:ext cx="1550669" cy="230832"/>
          </a:xfrm>
          <a:prstGeom prst="rect">
            <a:avLst/>
          </a:prstGeom>
          <a:solidFill>
            <a:schemeClr val="bg1"/>
          </a:solidFill>
        </p:spPr>
        <p:txBody>
          <a:bodyPr wrap="square" rtlCol="0">
            <a:spAutoFit/>
          </a:bodyPr>
          <a:lstStyle/>
          <a:p>
            <a:r>
              <a:rPr lang="es-BO" sz="900" noProof="0" dirty="0">
                <a:latin typeface="Arial" panose="020B0604020202020204" pitchFamily="34" charset="0"/>
                <a:cs typeface="Arial" panose="020B0604020202020204" pitchFamily="34" charset="0"/>
              </a:rPr>
              <a:t>MC   MO   AC    AO    AS</a:t>
            </a:r>
          </a:p>
        </p:txBody>
      </p:sp>
      <p:sp>
        <p:nvSpPr>
          <p:cNvPr id="15" name="TextBox 14"/>
          <p:cNvSpPr txBox="1"/>
          <p:nvPr/>
        </p:nvSpPr>
        <p:spPr>
          <a:xfrm>
            <a:off x="3174355" y="3378766"/>
            <a:ext cx="1550669" cy="230832"/>
          </a:xfrm>
          <a:prstGeom prst="rect">
            <a:avLst/>
          </a:prstGeom>
          <a:solidFill>
            <a:schemeClr val="bg1"/>
          </a:solidFill>
        </p:spPr>
        <p:txBody>
          <a:bodyPr wrap="square" rtlCol="0">
            <a:spAutoFit/>
          </a:bodyPr>
          <a:lstStyle/>
          <a:p>
            <a:r>
              <a:rPr lang="es-BO" sz="900" noProof="0" dirty="0">
                <a:latin typeface="Arial" panose="020B0604020202020204" pitchFamily="34" charset="0"/>
                <a:cs typeface="Arial" panose="020B0604020202020204" pitchFamily="34" charset="0"/>
              </a:rPr>
              <a:t>MC   MO   AC    AO    AS</a:t>
            </a:r>
          </a:p>
        </p:txBody>
      </p:sp>
      <p:sp>
        <p:nvSpPr>
          <p:cNvPr id="16" name="TextBox 15"/>
          <p:cNvSpPr txBox="1"/>
          <p:nvPr/>
        </p:nvSpPr>
        <p:spPr>
          <a:xfrm>
            <a:off x="5199378" y="3378766"/>
            <a:ext cx="1550669" cy="230832"/>
          </a:xfrm>
          <a:prstGeom prst="rect">
            <a:avLst/>
          </a:prstGeom>
          <a:solidFill>
            <a:schemeClr val="bg1"/>
          </a:solidFill>
        </p:spPr>
        <p:txBody>
          <a:bodyPr wrap="square" rtlCol="0">
            <a:spAutoFit/>
          </a:bodyPr>
          <a:lstStyle/>
          <a:p>
            <a:r>
              <a:rPr lang="es-BO" sz="900" noProof="0" dirty="0">
                <a:latin typeface="Arial" panose="020B0604020202020204" pitchFamily="34" charset="0"/>
                <a:cs typeface="Arial" panose="020B0604020202020204" pitchFamily="34" charset="0"/>
              </a:rPr>
              <a:t>MC   MO   AC    AO    AS</a:t>
            </a:r>
          </a:p>
        </p:txBody>
      </p:sp>
      <p:sp>
        <p:nvSpPr>
          <p:cNvPr id="18" name="TextBox 17"/>
          <p:cNvSpPr txBox="1"/>
          <p:nvPr/>
        </p:nvSpPr>
        <p:spPr>
          <a:xfrm>
            <a:off x="1371870" y="1267913"/>
            <a:ext cx="1038848" cy="300082"/>
          </a:xfrm>
          <a:prstGeom prst="rect">
            <a:avLst/>
          </a:prstGeom>
          <a:solidFill>
            <a:schemeClr val="bg1"/>
          </a:solidFill>
        </p:spPr>
        <p:txBody>
          <a:bodyPr wrap="square" rtlCol="0">
            <a:spAutoFit/>
          </a:bodyPr>
          <a:lstStyle/>
          <a:p>
            <a:r>
              <a:rPr lang="es-BO" sz="1350" b="1" noProof="0" dirty="0" err="1"/>
              <a:t>TºC</a:t>
            </a:r>
            <a:r>
              <a:rPr lang="es-BO" sz="1350" b="1" noProof="0" dirty="0"/>
              <a:t>  Aire</a:t>
            </a:r>
            <a:endParaRPr lang="es-BO" sz="1350" noProof="0" dirty="0"/>
          </a:p>
        </p:txBody>
      </p:sp>
      <p:sp>
        <p:nvSpPr>
          <p:cNvPr id="19" name="TextBox 18"/>
          <p:cNvSpPr txBox="1"/>
          <p:nvPr/>
        </p:nvSpPr>
        <p:spPr>
          <a:xfrm>
            <a:off x="3254299" y="1088975"/>
            <a:ext cx="1297696" cy="507831"/>
          </a:xfrm>
          <a:prstGeom prst="rect">
            <a:avLst/>
          </a:prstGeom>
          <a:solidFill>
            <a:schemeClr val="bg1"/>
          </a:solidFill>
        </p:spPr>
        <p:txBody>
          <a:bodyPr wrap="square" rtlCol="0">
            <a:spAutoFit/>
          </a:bodyPr>
          <a:lstStyle/>
          <a:p>
            <a:r>
              <a:rPr lang="es-BO" sz="1350" b="1" noProof="0" dirty="0" err="1"/>
              <a:t>TºC</a:t>
            </a:r>
            <a:r>
              <a:rPr lang="es-BO" sz="1350" b="1" noProof="0" dirty="0"/>
              <a:t>  del suelo</a:t>
            </a:r>
            <a:endParaRPr lang="es-BO" sz="1350" noProof="0" dirty="0"/>
          </a:p>
        </p:txBody>
      </p:sp>
      <p:sp>
        <p:nvSpPr>
          <p:cNvPr id="20" name="TextBox 19"/>
          <p:cNvSpPr txBox="1"/>
          <p:nvPr/>
        </p:nvSpPr>
        <p:spPr>
          <a:xfrm>
            <a:off x="5347417" y="1277823"/>
            <a:ext cx="1580102" cy="300082"/>
          </a:xfrm>
          <a:prstGeom prst="rect">
            <a:avLst/>
          </a:prstGeom>
          <a:solidFill>
            <a:schemeClr val="bg1"/>
          </a:solidFill>
        </p:spPr>
        <p:txBody>
          <a:bodyPr wrap="square" rtlCol="0">
            <a:spAutoFit/>
          </a:bodyPr>
          <a:lstStyle/>
          <a:p>
            <a:r>
              <a:rPr lang="es-BO" sz="1350" b="1" noProof="0" dirty="0"/>
              <a:t>Humedad suelo</a:t>
            </a:r>
            <a:endParaRPr lang="es-BO" sz="1350" noProof="0" dirty="0"/>
          </a:p>
        </p:txBody>
      </p:sp>
      <p:sp>
        <p:nvSpPr>
          <p:cNvPr id="21" name="TextBox 20"/>
          <p:cNvSpPr txBox="1"/>
          <p:nvPr/>
        </p:nvSpPr>
        <p:spPr>
          <a:xfrm rot="16200000">
            <a:off x="-228014" y="2018946"/>
            <a:ext cx="2160025" cy="300082"/>
          </a:xfrm>
          <a:prstGeom prst="rect">
            <a:avLst/>
          </a:prstGeom>
          <a:solidFill>
            <a:schemeClr val="bg1"/>
          </a:solidFill>
        </p:spPr>
        <p:txBody>
          <a:bodyPr wrap="square" rtlCol="0">
            <a:spAutoFit/>
          </a:bodyPr>
          <a:lstStyle/>
          <a:p>
            <a:r>
              <a:rPr lang="es-BO" sz="1350" noProof="0" dirty="0"/>
              <a:t>Amplitud (</a:t>
            </a:r>
            <a:r>
              <a:rPr lang="es-BO" sz="1350" noProof="0" dirty="0" err="1"/>
              <a:t>ºC</a:t>
            </a:r>
            <a:r>
              <a:rPr lang="es-BO" sz="1350" noProof="0" dirty="0"/>
              <a:t>)</a:t>
            </a:r>
          </a:p>
        </p:txBody>
      </p:sp>
      <p:sp>
        <p:nvSpPr>
          <p:cNvPr id="2" name="Textfeld 1">
            <a:extLst>
              <a:ext uri="{FF2B5EF4-FFF2-40B4-BE49-F238E27FC236}">
                <a16:creationId xmlns:a16="http://schemas.microsoft.com/office/drawing/2014/main" id="{B546E8C2-3934-4FD7-971D-DB795456FA65}"/>
              </a:ext>
            </a:extLst>
          </p:cNvPr>
          <p:cNvSpPr txBox="1"/>
          <p:nvPr/>
        </p:nvSpPr>
        <p:spPr>
          <a:xfrm>
            <a:off x="5613056" y="5750429"/>
            <a:ext cx="2903360" cy="261610"/>
          </a:xfrm>
          <a:prstGeom prst="rect">
            <a:avLst/>
          </a:prstGeom>
          <a:noFill/>
        </p:spPr>
        <p:txBody>
          <a:bodyPr wrap="none" rtlCol="0">
            <a:spAutoFit/>
          </a:bodyPr>
          <a:lstStyle/>
          <a:p>
            <a:pPr algn="r"/>
            <a:r>
              <a:rPr lang="es-BO" sz="1100" noProof="0" dirty="0"/>
              <a:t>Gráficos adaptados </a:t>
            </a:r>
            <a:r>
              <a:rPr lang="es-BO" sz="1100" dirty="0"/>
              <a:t>de </a:t>
            </a:r>
            <a:r>
              <a:rPr lang="es-BO" sz="1100" noProof="0" dirty="0"/>
              <a:t>Niether et al. 2017/2018</a:t>
            </a:r>
          </a:p>
        </p:txBody>
      </p:sp>
      <p:pic>
        <p:nvPicPr>
          <p:cNvPr id="4" name="Grafik 3">
            <a:extLst>
              <a:ext uri="{FF2B5EF4-FFF2-40B4-BE49-F238E27FC236}">
                <a16:creationId xmlns:a16="http://schemas.microsoft.com/office/drawing/2014/main" id="{C0BE59C2-9022-27E1-5807-2A74677ED8C1}"/>
              </a:ext>
            </a:extLst>
          </p:cNvPr>
          <p:cNvPicPr>
            <a:picLocks noChangeAspect="1"/>
          </p:cNvPicPr>
          <p:nvPr/>
        </p:nvPicPr>
        <p:blipFill>
          <a:blip r:embed="rId4" cstate="hqprint">
            <a:extLst>
              <a:ext uri="{28A0092B-C50C-407E-A947-70E740481C1C}">
                <a14:useLocalDpi xmlns:a14="http://schemas.microsoft.com/office/drawing/2010/main"/>
              </a:ext>
            </a:extLst>
          </a:blip>
          <a:srcRect/>
          <a:stretch>
            <a:fillRect/>
          </a:stretch>
        </p:blipFill>
        <p:spPr>
          <a:xfrm>
            <a:off x="3208596" y="3335791"/>
            <a:ext cx="1463736" cy="603369"/>
          </a:xfrm>
          <a:prstGeom prst="rect">
            <a:avLst/>
          </a:prstGeom>
        </p:spPr>
      </p:pic>
      <p:pic>
        <p:nvPicPr>
          <p:cNvPr id="17" name="Grafik 16">
            <a:extLst>
              <a:ext uri="{FF2B5EF4-FFF2-40B4-BE49-F238E27FC236}">
                <a16:creationId xmlns:a16="http://schemas.microsoft.com/office/drawing/2014/main" id="{1C98C6EC-D72D-1834-0140-76B9F1843151}"/>
              </a:ext>
            </a:extLst>
          </p:cNvPr>
          <p:cNvPicPr>
            <a:picLocks noChangeAspect="1"/>
          </p:cNvPicPr>
          <p:nvPr/>
        </p:nvPicPr>
        <p:blipFill>
          <a:blip r:embed="rId4" cstate="hqprint">
            <a:extLst>
              <a:ext uri="{28A0092B-C50C-407E-A947-70E740481C1C}">
                <a14:useLocalDpi xmlns:a14="http://schemas.microsoft.com/office/drawing/2010/main"/>
              </a:ext>
            </a:extLst>
          </a:blip>
          <a:srcRect/>
          <a:stretch>
            <a:fillRect/>
          </a:stretch>
        </p:blipFill>
        <p:spPr>
          <a:xfrm>
            <a:off x="1212386" y="3342572"/>
            <a:ext cx="1463736" cy="603369"/>
          </a:xfrm>
          <a:prstGeom prst="rect">
            <a:avLst/>
          </a:prstGeom>
        </p:spPr>
      </p:pic>
      <p:pic>
        <p:nvPicPr>
          <p:cNvPr id="23" name="Grafik 22">
            <a:extLst>
              <a:ext uri="{FF2B5EF4-FFF2-40B4-BE49-F238E27FC236}">
                <a16:creationId xmlns:a16="http://schemas.microsoft.com/office/drawing/2014/main" id="{E2608D7B-481D-1D5C-B082-4D3F88D784F6}"/>
              </a:ext>
            </a:extLst>
          </p:cNvPr>
          <p:cNvPicPr>
            <a:picLocks noChangeAspect="1"/>
          </p:cNvPicPr>
          <p:nvPr/>
        </p:nvPicPr>
        <p:blipFill>
          <a:blip r:embed="rId4" cstate="hqprint">
            <a:extLst>
              <a:ext uri="{28A0092B-C50C-407E-A947-70E740481C1C}">
                <a14:useLocalDpi xmlns:a14="http://schemas.microsoft.com/office/drawing/2010/main"/>
              </a:ext>
            </a:extLst>
          </a:blip>
          <a:srcRect/>
          <a:stretch>
            <a:fillRect/>
          </a:stretch>
        </p:blipFill>
        <p:spPr>
          <a:xfrm>
            <a:off x="5160690" y="3348271"/>
            <a:ext cx="1463736" cy="603369"/>
          </a:xfrm>
          <a:prstGeom prst="rect">
            <a:avLst/>
          </a:prstGeom>
        </p:spPr>
      </p:pic>
    </p:spTree>
    <p:extLst>
      <p:ext uri="{BB962C8B-B14F-4D97-AF65-F5344CB8AC3E}">
        <p14:creationId xmlns:p14="http://schemas.microsoft.com/office/powerpoint/2010/main" val="17620072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s-BO" sz="2000" noProof="0" dirty="0"/>
              <a:t>Sistemas agroforestales almacenan más carbono en su biomasa</a:t>
            </a:r>
          </a:p>
        </p:txBody>
      </p:sp>
      <p:sp>
        <p:nvSpPr>
          <p:cNvPr id="7" name="Foliennummernplatzhalter 6"/>
          <p:cNvSpPr>
            <a:spLocks noGrp="1"/>
          </p:cNvSpPr>
          <p:nvPr>
            <p:ph type="sldNum" sz="quarter" idx="4"/>
          </p:nvPr>
        </p:nvSpPr>
        <p:spPr/>
        <p:txBody>
          <a:bodyPr/>
          <a:lstStyle/>
          <a:p>
            <a:fld id="{B295DEAF-E952-4796-AAEE-4201E40CA590}" type="slidenum">
              <a:rPr lang="es-BO" noProof="0" smtClean="0"/>
              <a:pPr/>
              <a:t>36</a:t>
            </a:fld>
            <a:endParaRPr lang="es-BO" noProof="0" dirty="0"/>
          </a:p>
        </p:txBody>
      </p:sp>
      <p:sp>
        <p:nvSpPr>
          <p:cNvPr id="8" name="Content Placeholder 2"/>
          <p:cNvSpPr>
            <a:spLocks noGrp="1"/>
          </p:cNvSpPr>
          <p:nvPr>
            <p:ph idx="1"/>
          </p:nvPr>
        </p:nvSpPr>
        <p:spPr>
          <a:xfrm>
            <a:off x="3884389" y="986766"/>
            <a:ext cx="4612346" cy="3612248"/>
          </a:xfrm>
          <a:solidFill>
            <a:schemeClr val="accent1">
              <a:lumMod val="20000"/>
              <a:lumOff val="80000"/>
            </a:schemeClr>
          </a:solidFill>
        </p:spPr>
        <p:txBody>
          <a:bodyPr vert="horz" lIns="72000" tIns="72000" rIns="72000" bIns="72000" rtlCol="0">
            <a:noAutofit/>
          </a:bodyPr>
          <a:lstStyle/>
          <a:p>
            <a:pPr marL="285750" indent="-285750">
              <a:buChar char="•"/>
            </a:pPr>
            <a:r>
              <a:rPr lang="es-ES" sz="1800" dirty="0">
                <a:sym typeface="Wingdings 3" panose="05040102010807070707" pitchFamily="18" charset="2"/>
              </a:rPr>
              <a:t>Los sistemas agroforestales almacenan más carbono en la biomasa de los árboles acompañantes que los monocultivos (en los monocultivos</a:t>
            </a:r>
            <a:r>
              <a:rPr lang="es-BO" sz="1800" dirty="0">
                <a:sym typeface="Wingdings 3" panose="05040102010807070707" pitchFamily="18" charset="2"/>
              </a:rPr>
              <a:t> se mantiene estable la cantidad de carbono en la biomasa).</a:t>
            </a:r>
          </a:p>
          <a:p>
            <a:pPr marL="285750" indent="-285750">
              <a:buChar char="•"/>
            </a:pPr>
            <a:r>
              <a:rPr lang="es-BO" sz="1800" dirty="0">
                <a:sym typeface="Wingdings 3" panose="05040102010807070707" pitchFamily="18" charset="2"/>
              </a:rPr>
              <a:t>Lo más complejo un sistema agroforestal, más alto es su capacidad de almacenar carbono</a:t>
            </a:r>
          </a:p>
          <a:p>
            <a:pPr marL="285750" indent="-285750">
              <a:buChar char="•"/>
            </a:pPr>
            <a:r>
              <a:rPr lang="es-BO" sz="1800" dirty="0">
                <a:sym typeface="Wingdings 3" panose="05040102010807070707" pitchFamily="18" charset="2"/>
              </a:rPr>
              <a:t>¡Sin embargo, </a:t>
            </a:r>
            <a:r>
              <a:rPr lang="es-ES" sz="1800" dirty="0">
                <a:sym typeface="Wingdings 3" panose="05040102010807070707" pitchFamily="18" charset="2"/>
              </a:rPr>
              <a:t>los bosques tropicales almacenan una cantidad aún mayor!</a:t>
            </a:r>
          </a:p>
          <a:p>
            <a:pPr marL="285750" indent="-285750">
              <a:buChar char="•"/>
            </a:pPr>
            <a:r>
              <a:rPr lang="es-ES" sz="1800" dirty="0">
                <a:sym typeface="Wingdings 3" panose="05040102010807070707" pitchFamily="18" charset="2"/>
              </a:rPr>
              <a:t>Además, el carbono en los árboles solo se almacena temporalmente </a:t>
            </a:r>
            <a:r>
              <a:rPr lang="de-CH" sz="1800" dirty="0" err="1">
                <a:sym typeface="Wingdings 3" panose="05040102010807070707" pitchFamily="18" charset="2"/>
              </a:rPr>
              <a:t>hasta</a:t>
            </a:r>
            <a:r>
              <a:rPr lang="de-CH" sz="1800" dirty="0">
                <a:sym typeface="Wingdings 3" panose="05040102010807070707" pitchFamily="18" charset="2"/>
              </a:rPr>
              <a:t> que se </a:t>
            </a:r>
            <a:r>
              <a:rPr lang="de-CH" sz="1800" dirty="0" err="1">
                <a:sym typeface="Wingdings 3" panose="05040102010807070707" pitchFamily="18" charset="2"/>
              </a:rPr>
              <a:t>talen</a:t>
            </a:r>
            <a:r>
              <a:rPr lang="es-BO" sz="1800" dirty="0">
                <a:sym typeface="Wingdings 3" panose="05040102010807070707" pitchFamily="18" charset="2"/>
              </a:rPr>
              <a:t>.</a:t>
            </a:r>
          </a:p>
        </p:txBody>
      </p:sp>
      <p:sp>
        <p:nvSpPr>
          <p:cNvPr id="3" name="Textfeld 2">
            <a:extLst>
              <a:ext uri="{FF2B5EF4-FFF2-40B4-BE49-F238E27FC236}">
                <a16:creationId xmlns:a16="http://schemas.microsoft.com/office/drawing/2014/main" id="{64418934-0C73-471D-AF81-2DA6A2658964}"/>
              </a:ext>
            </a:extLst>
          </p:cNvPr>
          <p:cNvSpPr txBox="1"/>
          <p:nvPr/>
        </p:nvSpPr>
        <p:spPr>
          <a:xfrm>
            <a:off x="6988729" y="5956656"/>
            <a:ext cx="1596911" cy="261610"/>
          </a:xfrm>
          <a:prstGeom prst="rect">
            <a:avLst/>
          </a:prstGeom>
          <a:noFill/>
        </p:spPr>
        <p:txBody>
          <a:bodyPr wrap="none" rtlCol="0">
            <a:spAutoFit/>
          </a:bodyPr>
          <a:lstStyle>
            <a:defPPr>
              <a:defRPr lang="de-DE"/>
            </a:defPPr>
            <a:lvl1pPr algn="r">
              <a:defRPr sz="1100"/>
            </a:lvl1pPr>
          </a:lstStyle>
          <a:p>
            <a:r>
              <a:rPr lang="es-BO" dirty="0"/>
              <a:t>Schneidewind et al. 2018</a:t>
            </a:r>
          </a:p>
        </p:txBody>
      </p:sp>
      <p:grpSp>
        <p:nvGrpSpPr>
          <p:cNvPr id="4" name="Gruppieren 3">
            <a:extLst>
              <a:ext uri="{FF2B5EF4-FFF2-40B4-BE49-F238E27FC236}">
                <a16:creationId xmlns:a16="http://schemas.microsoft.com/office/drawing/2014/main" id="{F1BBE0B5-B62C-4ED6-576A-0BA2487CF3B1}"/>
              </a:ext>
            </a:extLst>
          </p:cNvPr>
          <p:cNvGrpSpPr/>
          <p:nvPr/>
        </p:nvGrpSpPr>
        <p:grpSpPr>
          <a:xfrm>
            <a:off x="580713" y="983176"/>
            <a:ext cx="2947953" cy="4619391"/>
            <a:chOff x="752750" y="1162215"/>
            <a:chExt cx="2947953" cy="4619391"/>
          </a:xfrm>
        </p:grpSpPr>
        <p:pic>
          <p:nvPicPr>
            <p:cNvPr id="9" name="Picture 5"/>
            <p:cNvPicPr>
              <a:picLocks noChangeAspect="1"/>
            </p:cNvPicPr>
            <p:nvPr/>
          </p:nvPicPr>
          <p:blipFill rotWithShape="1">
            <a:blip r:embed="rId3" cstate="print">
              <a:extLst>
                <a:ext uri="{28A0092B-C50C-407E-A947-70E740481C1C}">
                  <a14:useLocalDpi xmlns:a14="http://schemas.microsoft.com/office/drawing/2010/main"/>
                </a:ext>
              </a:extLst>
            </a:blip>
            <a:srcRect l="3455" t="13896" r="68974" b="3568"/>
            <a:stretch/>
          </p:blipFill>
          <p:spPr>
            <a:xfrm>
              <a:off x="752750" y="1227557"/>
              <a:ext cx="1659228" cy="3191454"/>
            </a:xfrm>
            <a:prstGeom prst="rect">
              <a:avLst/>
            </a:prstGeom>
          </p:spPr>
        </p:pic>
        <p:sp>
          <p:nvSpPr>
            <p:cNvPr id="10" name="Textfeld 9">
              <a:extLst>
                <a:ext uri="{FF2B5EF4-FFF2-40B4-BE49-F238E27FC236}">
                  <a16:creationId xmlns:a16="http://schemas.microsoft.com/office/drawing/2014/main" id="{CE60D964-B167-4C03-92C2-6011575E7274}"/>
                </a:ext>
              </a:extLst>
            </p:cNvPr>
            <p:cNvSpPr txBox="1"/>
            <p:nvPr/>
          </p:nvSpPr>
          <p:spPr>
            <a:xfrm rot="16200000">
              <a:off x="-350855" y="2669396"/>
              <a:ext cx="2563394" cy="307777"/>
            </a:xfrm>
            <a:prstGeom prst="rect">
              <a:avLst/>
            </a:prstGeom>
            <a:solidFill>
              <a:schemeClr val="bg1"/>
            </a:solidFill>
          </p:spPr>
          <p:txBody>
            <a:bodyPr wrap="none" rtlCol="0">
              <a:spAutoFit/>
            </a:bodyPr>
            <a:lstStyle/>
            <a:p>
              <a:r>
                <a:rPr lang="es-BO" sz="1400" noProof="0" dirty="0"/>
                <a:t>Carbono arriba del suelo en t/ha</a:t>
              </a:r>
            </a:p>
          </p:txBody>
        </p:sp>
        <p:sp>
          <p:nvSpPr>
            <p:cNvPr id="6" name="Textfeld 5"/>
            <p:cNvSpPr txBox="1"/>
            <p:nvPr/>
          </p:nvSpPr>
          <p:spPr>
            <a:xfrm>
              <a:off x="1331964" y="4612055"/>
              <a:ext cx="1980022" cy="1169551"/>
            </a:xfrm>
            <a:prstGeom prst="rect">
              <a:avLst/>
            </a:prstGeom>
            <a:solidFill>
              <a:schemeClr val="bg1"/>
            </a:solidFill>
          </p:spPr>
          <p:txBody>
            <a:bodyPr wrap="square" rtlCol="0">
              <a:spAutoFit/>
            </a:bodyPr>
            <a:lstStyle/>
            <a:p>
              <a:r>
                <a:rPr lang="es-BO" sz="1400" noProof="0" dirty="0">
                  <a:solidFill>
                    <a:srgbClr val="E9663D"/>
                  </a:solidFill>
                </a:rPr>
                <a:t>Hojarasca y hierbas</a:t>
              </a:r>
            </a:p>
            <a:p>
              <a:r>
                <a:rPr lang="es-BO" sz="1400" noProof="0" dirty="0">
                  <a:solidFill>
                    <a:srgbClr val="DEC02D"/>
                  </a:solidFill>
                </a:rPr>
                <a:t>Madera muerta</a:t>
              </a:r>
            </a:p>
            <a:p>
              <a:r>
                <a:rPr lang="es-BO" sz="1400" noProof="0" dirty="0">
                  <a:solidFill>
                    <a:srgbClr val="3F7791"/>
                  </a:solidFill>
                </a:rPr>
                <a:t>Árboles acompañantes</a:t>
              </a:r>
            </a:p>
            <a:p>
              <a:r>
                <a:rPr lang="es-BO" sz="1400" noProof="0" dirty="0">
                  <a:solidFill>
                    <a:srgbClr val="80A14E"/>
                  </a:solidFill>
                </a:rPr>
                <a:t>Bananos</a:t>
              </a:r>
            </a:p>
            <a:p>
              <a:r>
                <a:rPr lang="es-BO" sz="1400" noProof="0" dirty="0">
                  <a:solidFill>
                    <a:srgbClr val="B54B78"/>
                  </a:solidFill>
                </a:rPr>
                <a:t>Cacao</a:t>
              </a:r>
            </a:p>
          </p:txBody>
        </p:sp>
        <p:pic>
          <p:nvPicPr>
            <p:cNvPr id="11" name="Picture 5">
              <a:extLst>
                <a:ext uri="{FF2B5EF4-FFF2-40B4-BE49-F238E27FC236}">
                  <a16:creationId xmlns:a16="http://schemas.microsoft.com/office/drawing/2014/main" id="{D00F311A-199E-45EF-AEC7-C590EBED36D8}"/>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47936" t="13896" r="34117" b="3568"/>
            <a:stretch/>
          </p:blipFill>
          <p:spPr>
            <a:xfrm>
              <a:off x="2591978" y="1229973"/>
              <a:ext cx="1080012" cy="3191454"/>
            </a:xfrm>
            <a:prstGeom prst="rect">
              <a:avLst/>
            </a:prstGeom>
          </p:spPr>
        </p:pic>
        <p:sp>
          <p:nvSpPr>
            <p:cNvPr id="5" name="Textfeld 4">
              <a:extLst>
                <a:ext uri="{FF2B5EF4-FFF2-40B4-BE49-F238E27FC236}">
                  <a16:creationId xmlns:a16="http://schemas.microsoft.com/office/drawing/2014/main" id="{45720DCE-6408-4E83-81B7-9A9F5D5A63A0}"/>
                </a:ext>
              </a:extLst>
            </p:cNvPr>
            <p:cNvSpPr txBox="1"/>
            <p:nvPr/>
          </p:nvSpPr>
          <p:spPr>
            <a:xfrm>
              <a:off x="1497191" y="1162215"/>
              <a:ext cx="1094787" cy="307777"/>
            </a:xfrm>
            <a:prstGeom prst="rect">
              <a:avLst/>
            </a:prstGeom>
            <a:solidFill>
              <a:schemeClr val="accent1">
                <a:lumMod val="20000"/>
                <a:lumOff val="80000"/>
              </a:schemeClr>
            </a:solidFill>
          </p:spPr>
          <p:txBody>
            <a:bodyPr wrap="none" rtlCol="0">
              <a:spAutoFit/>
            </a:bodyPr>
            <a:lstStyle/>
            <a:p>
              <a:r>
                <a:rPr lang="es-BO" sz="1400" noProof="0" dirty="0"/>
                <a:t>Monocultivo</a:t>
              </a:r>
            </a:p>
          </p:txBody>
        </p:sp>
        <p:sp>
          <p:nvSpPr>
            <p:cNvPr id="15" name="Rechteck 14">
              <a:extLst>
                <a:ext uri="{FF2B5EF4-FFF2-40B4-BE49-F238E27FC236}">
                  <a16:creationId xmlns:a16="http://schemas.microsoft.com/office/drawing/2014/main" id="{5319D2D2-9BBD-46E0-BF03-813721928B70}"/>
                </a:ext>
              </a:extLst>
            </p:cNvPr>
            <p:cNvSpPr/>
            <p:nvPr/>
          </p:nvSpPr>
          <p:spPr>
            <a:xfrm>
              <a:off x="2612135" y="1162215"/>
              <a:ext cx="1088568" cy="307777"/>
            </a:xfrm>
            <a:prstGeom prst="rect">
              <a:avLst/>
            </a:prstGeom>
            <a:solidFill>
              <a:schemeClr val="accent1">
                <a:lumMod val="20000"/>
                <a:lumOff val="80000"/>
              </a:schemeClr>
            </a:solidFill>
          </p:spPr>
          <p:txBody>
            <a:bodyPr wrap="none">
              <a:spAutoFit/>
            </a:bodyPr>
            <a:lstStyle/>
            <a:p>
              <a:r>
                <a:rPr lang="es-BO" sz="1400" noProof="0" dirty="0">
                  <a:solidFill>
                    <a:prstClr val="black"/>
                  </a:solidFill>
                </a:rPr>
                <a:t>Agroforestal</a:t>
              </a:r>
              <a:endParaRPr lang="es-BO" sz="1400" noProof="0" dirty="0"/>
            </a:p>
          </p:txBody>
        </p:sp>
      </p:grpSp>
    </p:spTree>
    <p:extLst>
      <p:ext uri="{BB962C8B-B14F-4D97-AF65-F5344CB8AC3E}">
        <p14:creationId xmlns:p14="http://schemas.microsoft.com/office/powerpoint/2010/main" val="16165644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D59303B6-47D2-4E47-0668-7C6FA7F9E56F}"/>
              </a:ext>
            </a:extLst>
          </p:cNvPr>
          <p:cNvSpPr>
            <a:spLocks noGrp="1"/>
          </p:cNvSpPr>
          <p:nvPr>
            <p:ph type="title"/>
          </p:nvPr>
        </p:nvSpPr>
        <p:spPr/>
        <p:txBody>
          <a:bodyPr/>
          <a:lstStyle/>
          <a:p>
            <a:r>
              <a:rPr lang="es-BO" noProof="0" dirty="0"/>
              <a:t>Impacto ambiental de los sistemas de cultivo</a:t>
            </a:r>
          </a:p>
        </p:txBody>
      </p:sp>
      <p:sp>
        <p:nvSpPr>
          <p:cNvPr id="4" name="Date Placeholder 3"/>
          <p:cNvSpPr>
            <a:spLocks noGrp="1"/>
          </p:cNvSpPr>
          <p:nvPr>
            <p:ph type="dt" sz="half" idx="2"/>
          </p:nvPr>
        </p:nvSpPr>
        <p:spPr>
          <a:xfrm>
            <a:off x="6856708" y="6087474"/>
            <a:ext cx="1735937" cy="360000"/>
          </a:xfrm>
          <a:prstGeom prst="rect">
            <a:avLst/>
          </a:prstGeom>
        </p:spPr>
        <p:txBody>
          <a:bodyPr/>
          <a:lstStyle/>
          <a:p>
            <a:r>
              <a:rPr lang="es-BO" noProof="0" dirty="0"/>
              <a:t>Armengot et al., 2021</a:t>
            </a:r>
          </a:p>
        </p:txBody>
      </p:sp>
      <p:pic>
        <p:nvPicPr>
          <p:cNvPr id="6" name="Picture 5"/>
          <p:cNvPicPr/>
          <p:nvPr/>
        </p:nvPicPr>
        <p:blipFill>
          <a:blip r:embed="rId2" cstate="print">
            <a:extLst>
              <a:ext uri="{28A0092B-C50C-407E-A947-70E740481C1C}">
                <a14:useLocalDpi xmlns:a14="http://schemas.microsoft.com/office/drawing/2010/main"/>
              </a:ext>
            </a:extLst>
          </a:blip>
          <a:srcRect/>
          <a:stretch>
            <a:fillRect/>
          </a:stretch>
        </p:blipFill>
        <p:spPr bwMode="auto">
          <a:xfrm>
            <a:off x="555332" y="952795"/>
            <a:ext cx="7303708" cy="1957522"/>
          </a:xfrm>
          <a:prstGeom prst="rect">
            <a:avLst/>
          </a:prstGeom>
          <a:noFill/>
        </p:spPr>
      </p:pic>
      <p:sp>
        <p:nvSpPr>
          <p:cNvPr id="8" name="TextBox 7"/>
          <p:cNvSpPr txBox="1"/>
          <p:nvPr/>
        </p:nvSpPr>
        <p:spPr>
          <a:xfrm>
            <a:off x="611956" y="3017095"/>
            <a:ext cx="5400060" cy="3018477"/>
          </a:xfrm>
          <a:prstGeom prst="rect">
            <a:avLst/>
          </a:prstGeom>
          <a:solidFill>
            <a:schemeClr val="accent1">
              <a:lumMod val="20000"/>
              <a:lumOff val="80000"/>
            </a:schemeClr>
          </a:solidFill>
        </p:spPr>
        <p:txBody>
          <a:bodyPr vert="horz" lIns="72000" tIns="72000" rIns="72000" bIns="72000" rtlCol="0">
            <a:noAutofit/>
          </a:bodyPr>
          <a:lstStyle>
            <a:lvl1pPr marL="285750" indent="-285750" defTabSz="685800">
              <a:lnSpc>
                <a:spcPct val="90000"/>
              </a:lnSpc>
              <a:spcBef>
                <a:spcPts val="750"/>
              </a:spcBef>
              <a:buClr>
                <a:srgbClr val="006C8E"/>
              </a:buClr>
              <a:buFont typeface="Arial" panose="020B0604020202020204" pitchFamily="34" charset="0"/>
              <a:buChar char="•"/>
              <a:defRPr b="0" spc="0" baseline="0"/>
            </a:lvl1pPr>
            <a:lvl2pPr marL="270000" indent="-171450" defTabSz="685800">
              <a:lnSpc>
                <a:spcPct val="100000"/>
              </a:lnSpc>
              <a:spcBef>
                <a:spcPts val="400"/>
              </a:spcBef>
              <a:buClr>
                <a:srgbClr val="006C8E"/>
              </a:buClr>
              <a:buFont typeface="Arial" panose="020B0604020202020204" pitchFamily="34" charset="0"/>
              <a:buChar char="•"/>
              <a:defRPr sz="2000" strike="noStrike" spc="20" baseline="0"/>
            </a:lvl2pPr>
            <a:lvl3pPr marL="540000" indent="-171450" defTabSz="685800">
              <a:lnSpc>
                <a:spcPct val="100000"/>
              </a:lnSpc>
              <a:spcBef>
                <a:spcPts val="400"/>
              </a:spcBef>
              <a:buClr>
                <a:srgbClr val="006C8E"/>
              </a:buClr>
              <a:buFont typeface="Arial" panose="020B0604020202020204" pitchFamily="34" charset="0"/>
              <a:buChar char="•"/>
              <a:defRPr sz="2000" spc="20" baseline="0"/>
            </a:lvl3pPr>
            <a:lvl4pPr marL="540000" indent="-171450" defTabSz="685800">
              <a:lnSpc>
                <a:spcPct val="100000"/>
              </a:lnSpc>
              <a:spcBef>
                <a:spcPts val="400"/>
              </a:spcBef>
              <a:buClr>
                <a:srgbClr val="006C8E"/>
              </a:buClr>
              <a:buFont typeface="Symbol" panose="05050102010706020507" pitchFamily="18" charset="2"/>
              <a:buChar char="-"/>
            </a:lvl4pPr>
            <a:lvl5pPr marL="0" indent="0" defTabSz="685800">
              <a:lnSpc>
                <a:spcPct val="100000"/>
              </a:lnSpc>
              <a:spcBef>
                <a:spcPts val="800"/>
              </a:spcBef>
              <a:buClr>
                <a:srgbClr val="006C8E"/>
              </a:buClr>
              <a:buFont typeface="Arial" panose="020B0604020202020204" pitchFamily="34" charset="0"/>
              <a:buNone/>
              <a:defRPr sz="1600" spc="20" baseline="0"/>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es-BO" sz="1400" dirty="0"/>
              <a:t>Por hectárea (a) y producción total (c) MONO CONV tienen el impacto ambiental mas alto. Por hectárea (a) y por kilo de cacao cosechado (b), los sistemas convencionales tienen un impacto ambiental más alto que los sistemas orgánicos. Esto se debe a los insumos agroquímicos, que es más alto en el MONO CONV que en AF CONV.</a:t>
            </a:r>
          </a:p>
          <a:p>
            <a:r>
              <a:rPr lang="es-BO" sz="1400" dirty="0"/>
              <a:t>Por kilo de cacao cosechado (b), MONO CONV y AF CONV tienen un impacto similar. Esto se debe al rendimiento de cacao más bajo en el AF. </a:t>
            </a:r>
          </a:p>
          <a:p>
            <a:r>
              <a:rPr lang="es-BO" sz="1400" dirty="0"/>
              <a:t>El MONO ORG tiene el impacto ambiental más bajo en relación al cacao producido (b).</a:t>
            </a:r>
          </a:p>
          <a:p>
            <a:r>
              <a:rPr lang="es-BO" sz="1400" dirty="0"/>
              <a:t>Si se toma en cuenta la producción total (c), el AF ORG tiene el impacto ambiental más bajo, seguido por el AF CONV.</a:t>
            </a:r>
          </a:p>
        </p:txBody>
      </p:sp>
      <p:sp>
        <p:nvSpPr>
          <p:cNvPr id="2" name="Rechteck 1">
            <a:extLst>
              <a:ext uri="{FF2B5EF4-FFF2-40B4-BE49-F238E27FC236}">
                <a16:creationId xmlns:a16="http://schemas.microsoft.com/office/drawing/2014/main" id="{AB0731ED-59B7-43E4-865F-BCD471ADBD0C}"/>
              </a:ext>
            </a:extLst>
          </p:cNvPr>
          <p:cNvSpPr/>
          <p:nvPr/>
        </p:nvSpPr>
        <p:spPr>
          <a:xfrm>
            <a:off x="6192017" y="3428287"/>
            <a:ext cx="2420856" cy="261610"/>
          </a:xfrm>
          <a:prstGeom prst="rect">
            <a:avLst/>
          </a:prstGeom>
        </p:spPr>
        <p:txBody>
          <a:bodyPr wrap="none">
            <a:spAutoFit/>
          </a:bodyPr>
          <a:lstStyle/>
          <a:p>
            <a:pPr lvl="0"/>
            <a:r>
              <a:rPr lang="es-BO" sz="1100" b="1" noProof="0" dirty="0">
                <a:solidFill>
                  <a:srgbClr val="000000"/>
                </a:solidFill>
              </a:rPr>
              <a:t>Categorías del impacto ambiental</a:t>
            </a:r>
          </a:p>
        </p:txBody>
      </p:sp>
      <p:sp>
        <p:nvSpPr>
          <p:cNvPr id="7" name="Textfeld 6">
            <a:extLst>
              <a:ext uri="{FF2B5EF4-FFF2-40B4-BE49-F238E27FC236}">
                <a16:creationId xmlns:a16="http://schemas.microsoft.com/office/drawing/2014/main" id="{7A49D825-5AD5-810C-2DD3-BC402139C9F0}"/>
              </a:ext>
            </a:extLst>
          </p:cNvPr>
          <p:cNvSpPr txBox="1"/>
          <p:nvPr/>
        </p:nvSpPr>
        <p:spPr>
          <a:xfrm>
            <a:off x="1005299" y="916892"/>
            <a:ext cx="1260014" cy="253916"/>
          </a:xfrm>
          <a:prstGeom prst="rect">
            <a:avLst/>
          </a:prstGeom>
          <a:solidFill>
            <a:schemeClr val="bg1"/>
          </a:solidFill>
        </p:spPr>
        <p:txBody>
          <a:bodyPr wrap="square" rtlCol="0">
            <a:spAutoFit/>
          </a:bodyPr>
          <a:lstStyle/>
          <a:p>
            <a:r>
              <a:rPr lang="es-BO" sz="1050" noProof="0" dirty="0"/>
              <a:t>Impacto por ha</a:t>
            </a:r>
          </a:p>
        </p:txBody>
      </p:sp>
      <p:sp>
        <p:nvSpPr>
          <p:cNvPr id="9" name="Textfeld 8">
            <a:extLst>
              <a:ext uri="{FF2B5EF4-FFF2-40B4-BE49-F238E27FC236}">
                <a16:creationId xmlns:a16="http://schemas.microsoft.com/office/drawing/2014/main" id="{9CBCAFCB-7E68-2CB8-431B-ED47B6D5509C}"/>
              </a:ext>
            </a:extLst>
          </p:cNvPr>
          <p:cNvSpPr txBox="1"/>
          <p:nvPr/>
        </p:nvSpPr>
        <p:spPr>
          <a:xfrm>
            <a:off x="3176601" y="908972"/>
            <a:ext cx="1530036" cy="253916"/>
          </a:xfrm>
          <a:prstGeom prst="rect">
            <a:avLst/>
          </a:prstGeom>
          <a:solidFill>
            <a:schemeClr val="bg1"/>
          </a:solidFill>
        </p:spPr>
        <p:txBody>
          <a:bodyPr wrap="square" rtlCol="0">
            <a:spAutoFit/>
          </a:bodyPr>
          <a:lstStyle/>
          <a:p>
            <a:r>
              <a:rPr lang="es-BO" sz="1050" noProof="0" dirty="0"/>
              <a:t>Impacto por kg de cacao</a:t>
            </a:r>
          </a:p>
        </p:txBody>
      </p:sp>
      <p:sp>
        <p:nvSpPr>
          <p:cNvPr id="10" name="Textfeld 9">
            <a:extLst>
              <a:ext uri="{FF2B5EF4-FFF2-40B4-BE49-F238E27FC236}">
                <a16:creationId xmlns:a16="http://schemas.microsoft.com/office/drawing/2014/main" id="{ADBF9BE9-5819-DDB9-5F90-2A9887AE1459}"/>
              </a:ext>
            </a:extLst>
          </p:cNvPr>
          <p:cNvSpPr txBox="1"/>
          <p:nvPr/>
        </p:nvSpPr>
        <p:spPr>
          <a:xfrm>
            <a:off x="5292008" y="916892"/>
            <a:ext cx="2137544" cy="253916"/>
          </a:xfrm>
          <a:prstGeom prst="rect">
            <a:avLst/>
          </a:prstGeom>
          <a:solidFill>
            <a:schemeClr val="bg1"/>
          </a:solidFill>
        </p:spPr>
        <p:txBody>
          <a:bodyPr wrap="square" rtlCol="0">
            <a:spAutoFit/>
          </a:bodyPr>
          <a:lstStyle/>
          <a:p>
            <a:r>
              <a:rPr lang="es-BO" sz="1050" noProof="0" dirty="0"/>
              <a:t>Impacto por kg de producción total</a:t>
            </a:r>
          </a:p>
        </p:txBody>
      </p:sp>
      <p:sp>
        <p:nvSpPr>
          <p:cNvPr id="12" name="Textfeld 11">
            <a:extLst>
              <a:ext uri="{FF2B5EF4-FFF2-40B4-BE49-F238E27FC236}">
                <a16:creationId xmlns:a16="http://schemas.microsoft.com/office/drawing/2014/main" id="{8A903BF9-9C4D-EA6D-607A-DB11B74B8C82}"/>
              </a:ext>
            </a:extLst>
          </p:cNvPr>
          <p:cNvSpPr txBox="1"/>
          <p:nvPr/>
        </p:nvSpPr>
        <p:spPr>
          <a:xfrm>
            <a:off x="6192017" y="3786081"/>
            <a:ext cx="2610029" cy="1631216"/>
          </a:xfrm>
          <a:prstGeom prst="rect">
            <a:avLst/>
          </a:prstGeom>
          <a:noFill/>
        </p:spPr>
        <p:txBody>
          <a:bodyPr wrap="square" rtlCol="0">
            <a:spAutoFit/>
          </a:bodyPr>
          <a:lstStyle/>
          <a:p>
            <a:r>
              <a:rPr lang="es-BO" sz="1000" b="1" noProof="0" dirty="0"/>
              <a:t>GWP</a:t>
            </a:r>
            <a:r>
              <a:rPr lang="es-BO" sz="1000" noProof="0" dirty="0"/>
              <a:t>: </a:t>
            </a:r>
            <a:r>
              <a:rPr lang="es-BO" sz="1000" i="1" noProof="0" dirty="0"/>
              <a:t>Potencial de calentamiento global</a:t>
            </a:r>
            <a:endParaRPr lang="es-BO" sz="1000" noProof="0" dirty="0"/>
          </a:p>
          <a:p>
            <a:r>
              <a:rPr lang="es-BO" sz="1000" b="1" noProof="0" dirty="0"/>
              <a:t>OD</a:t>
            </a:r>
            <a:r>
              <a:rPr lang="es-BO" sz="1000" noProof="0" dirty="0"/>
              <a:t>: </a:t>
            </a:r>
            <a:r>
              <a:rPr lang="es-BO" sz="1000" i="1" noProof="0" dirty="0"/>
              <a:t>Agotamiento de la capa de ozono</a:t>
            </a:r>
            <a:endParaRPr lang="es-BO" sz="1000" noProof="0" dirty="0"/>
          </a:p>
          <a:p>
            <a:r>
              <a:rPr lang="es-BO" sz="1000" b="1" noProof="0" dirty="0"/>
              <a:t>AD</a:t>
            </a:r>
            <a:r>
              <a:rPr lang="es-BO" sz="1000" noProof="0" dirty="0"/>
              <a:t>: </a:t>
            </a:r>
            <a:r>
              <a:rPr lang="es-BO" sz="1000" i="1" noProof="0" dirty="0"/>
              <a:t>Agotamiento de recursos abióticos</a:t>
            </a:r>
            <a:endParaRPr lang="es-BO" sz="1000" noProof="0" dirty="0"/>
          </a:p>
          <a:p>
            <a:r>
              <a:rPr lang="es-BO" sz="1000" b="1" noProof="0" dirty="0"/>
              <a:t>HT</a:t>
            </a:r>
            <a:r>
              <a:rPr lang="es-BO" sz="1000" noProof="0" dirty="0"/>
              <a:t>: </a:t>
            </a:r>
            <a:r>
              <a:rPr lang="es-BO" sz="1000" i="1" noProof="0" dirty="0"/>
              <a:t>Toxicidad humana</a:t>
            </a:r>
            <a:endParaRPr lang="es-BO" sz="1000" noProof="0" dirty="0"/>
          </a:p>
          <a:p>
            <a:r>
              <a:rPr lang="es-BO" sz="1000" b="1" noProof="0" dirty="0"/>
              <a:t>TE</a:t>
            </a:r>
            <a:r>
              <a:rPr lang="es-BO" sz="1000" noProof="0" dirty="0"/>
              <a:t>: </a:t>
            </a:r>
            <a:r>
              <a:rPr lang="es-BO" sz="1000" i="1" noProof="0" dirty="0"/>
              <a:t>Ecotoxicidad terrestre</a:t>
            </a:r>
            <a:endParaRPr lang="es-BO" sz="1000" noProof="0" dirty="0"/>
          </a:p>
          <a:p>
            <a:r>
              <a:rPr lang="es-BO" sz="1000" b="1" noProof="0" dirty="0"/>
              <a:t>PO</a:t>
            </a:r>
            <a:r>
              <a:rPr lang="es-BO" sz="1000" noProof="0" dirty="0"/>
              <a:t>: </a:t>
            </a:r>
            <a:r>
              <a:rPr lang="es-BO" sz="1000" i="1" noProof="0" dirty="0"/>
              <a:t>Formación de oxidantes fotoquímicos</a:t>
            </a:r>
            <a:br>
              <a:rPr lang="es-BO" sz="1000" noProof="0" dirty="0"/>
            </a:br>
            <a:r>
              <a:rPr lang="es-BO" sz="1000" b="1" noProof="0" dirty="0"/>
              <a:t>AC</a:t>
            </a:r>
            <a:r>
              <a:rPr lang="es-BO" sz="1000" noProof="0" dirty="0"/>
              <a:t>: </a:t>
            </a:r>
            <a:r>
              <a:rPr lang="es-BO" sz="1000" i="1" noProof="0" dirty="0"/>
              <a:t>Acidificación</a:t>
            </a:r>
            <a:endParaRPr lang="es-BO" sz="1000" noProof="0" dirty="0"/>
          </a:p>
          <a:p>
            <a:r>
              <a:rPr lang="es-BO" sz="1000" b="1" noProof="0" dirty="0"/>
              <a:t>EU</a:t>
            </a:r>
            <a:r>
              <a:rPr lang="es-BO" sz="1000" noProof="0" dirty="0"/>
              <a:t>: </a:t>
            </a:r>
            <a:r>
              <a:rPr lang="es-BO" sz="1000" i="1" noProof="0" dirty="0"/>
              <a:t>Eutrofización</a:t>
            </a:r>
            <a:endParaRPr lang="es-BO" sz="1000" noProof="0" dirty="0"/>
          </a:p>
          <a:p>
            <a:r>
              <a:rPr lang="es-BO" sz="1000" b="1" noProof="0" dirty="0"/>
              <a:t>FEW</a:t>
            </a:r>
            <a:r>
              <a:rPr lang="es-BO" sz="1000" noProof="0" dirty="0"/>
              <a:t>: </a:t>
            </a:r>
            <a:r>
              <a:rPr lang="es-BO" sz="1000" i="1" noProof="0" dirty="0"/>
              <a:t>Ecotoxicidad en agua dulce</a:t>
            </a:r>
            <a:endParaRPr lang="es-BO" sz="1000" noProof="0" dirty="0"/>
          </a:p>
          <a:p>
            <a:r>
              <a:rPr lang="es-BO" sz="1000" b="1" noProof="0" dirty="0"/>
              <a:t>MWE</a:t>
            </a:r>
            <a:r>
              <a:rPr lang="es-BO" sz="1000" noProof="0" dirty="0"/>
              <a:t>: </a:t>
            </a:r>
            <a:r>
              <a:rPr lang="es-BO" sz="1000" i="1" noProof="0" dirty="0"/>
              <a:t>Ecotoxicidad en agua marina</a:t>
            </a:r>
            <a:endParaRPr lang="es-BO" sz="1000" noProof="0" dirty="0"/>
          </a:p>
        </p:txBody>
      </p:sp>
      <p:sp>
        <p:nvSpPr>
          <p:cNvPr id="15" name="Textfeld 14">
            <a:extLst>
              <a:ext uri="{FF2B5EF4-FFF2-40B4-BE49-F238E27FC236}">
                <a16:creationId xmlns:a16="http://schemas.microsoft.com/office/drawing/2014/main" id="{E5F485FA-229E-274C-33D9-1EF2A1CD247F}"/>
              </a:ext>
            </a:extLst>
          </p:cNvPr>
          <p:cNvSpPr txBox="1"/>
          <p:nvPr/>
        </p:nvSpPr>
        <p:spPr>
          <a:xfrm>
            <a:off x="7305406" y="2304343"/>
            <a:ext cx="1170013" cy="646331"/>
          </a:xfrm>
          <a:prstGeom prst="rect">
            <a:avLst/>
          </a:prstGeom>
          <a:solidFill>
            <a:schemeClr val="bg1"/>
          </a:solidFill>
        </p:spPr>
        <p:txBody>
          <a:bodyPr wrap="square" rtlCol="0">
            <a:spAutoFit/>
          </a:bodyPr>
          <a:lstStyle/>
          <a:p>
            <a:r>
              <a:rPr lang="es-BO" sz="900" b="1" noProof="0" dirty="0">
                <a:solidFill>
                  <a:srgbClr val="5597D4"/>
                </a:solidFill>
              </a:rPr>
              <a:t>AF CONV</a:t>
            </a:r>
          </a:p>
          <a:p>
            <a:r>
              <a:rPr lang="es-BO" sz="900" b="1" noProof="0" dirty="0">
                <a:solidFill>
                  <a:srgbClr val="ED7D31"/>
                </a:solidFill>
              </a:rPr>
              <a:t>AF ORG</a:t>
            </a:r>
          </a:p>
          <a:p>
            <a:r>
              <a:rPr lang="es-BO" sz="900" b="1" noProof="0" dirty="0">
                <a:solidFill>
                  <a:srgbClr val="A2A2A2"/>
                </a:solidFill>
              </a:rPr>
              <a:t>MONO CONV</a:t>
            </a:r>
          </a:p>
          <a:p>
            <a:r>
              <a:rPr lang="es-BO" sz="900" b="1" noProof="0" dirty="0">
                <a:solidFill>
                  <a:srgbClr val="FFC000"/>
                </a:solidFill>
              </a:rPr>
              <a:t>MONO ORG</a:t>
            </a:r>
          </a:p>
        </p:txBody>
      </p:sp>
    </p:spTree>
    <p:extLst>
      <p:ext uri="{BB962C8B-B14F-4D97-AF65-F5344CB8AC3E}">
        <p14:creationId xmlns:p14="http://schemas.microsoft.com/office/powerpoint/2010/main" val="5253483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s-BO" sz="2000" noProof="0" dirty="0">
                <a:latin typeface="+mn-lt"/>
              </a:rPr>
              <a:t>Demanda de energía en diferentes sistemas de producción indica que sistemas agroforestales son más eficientes</a:t>
            </a:r>
          </a:p>
        </p:txBody>
      </p:sp>
      <p:pic>
        <p:nvPicPr>
          <p:cNvPr id="6" name="Inhaltsplatzhalt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61951" y="980089"/>
            <a:ext cx="6840076" cy="3304122"/>
          </a:xfrm>
        </p:spPr>
      </p:pic>
      <p:sp>
        <p:nvSpPr>
          <p:cNvPr id="5" name="Foliennummernplatzhalter 4"/>
          <p:cNvSpPr>
            <a:spLocks noGrp="1"/>
          </p:cNvSpPr>
          <p:nvPr>
            <p:ph type="sldNum" sz="quarter" idx="4"/>
          </p:nvPr>
        </p:nvSpPr>
        <p:spPr>
          <a:xfrm>
            <a:off x="7725870" y="6157225"/>
            <a:ext cx="792000" cy="360000"/>
          </a:xfrm>
        </p:spPr>
        <p:txBody>
          <a:bodyPr/>
          <a:lstStyle/>
          <a:p>
            <a:fld id="{B295DEAF-E952-4796-AAEE-4201E40CA590}" type="slidenum">
              <a:rPr lang="es-BO" noProof="0" smtClean="0"/>
              <a:pPr/>
              <a:t>38</a:t>
            </a:fld>
            <a:endParaRPr lang="es-BO" noProof="0" dirty="0"/>
          </a:p>
        </p:txBody>
      </p:sp>
      <p:sp>
        <p:nvSpPr>
          <p:cNvPr id="9" name="Textfeld 8"/>
          <p:cNvSpPr txBox="1"/>
          <p:nvPr/>
        </p:nvSpPr>
        <p:spPr>
          <a:xfrm>
            <a:off x="1452030" y="1180783"/>
            <a:ext cx="5130057" cy="307777"/>
          </a:xfrm>
          <a:prstGeom prst="rect">
            <a:avLst/>
          </a:prstGeom>
          <a:solidFill>
            <a:schemeClr val="bg1"/>
          </a:solidFill>
        </p:spPr>
        <p:txBody>
          <a:bodyPr wrap="square" rtlCol="0">
            <a:spAutoFit/>
          </a:bodyPr>
          <a:lstStyle/>
          <a:p>
            <a:r>
              <a:rPr lang="es-BO" sz="1400" b="1" noProof="0" dirty="0"/>
              <a:t>Demanda de energía en diferentes sistemas de cultivo</a:t>
            </a:r>
          </a:p>
        </p:txBody>
      </p:sp>
      <p:sp>
        <p:nvSpPr>
          <p:cNvPr id="11" name="Textfeld 10"/>
          <p:cNvSpPr txBox="1"/>
          <p:nvPr/>
        </p:nvSpPr>
        <p:spPr>
          <a:xfrm>
            <a:off x="2861981" y="4191547"/>
            <a:ext cx="2250025" cy="292388"/>
          </a:xfrm>
          <a:prstGeom prst="rect">
            <a:avLst/>
          </a:prstGeom>
          <a:solidFill>
            <a:schemeClr val="bg1"/>
          </a:solidFill>
        </p:spPr>
        <p:txBody>
          <a:bodyPr wrap="square" rtlCol="0">
            <a:spAutoFit/>
          </a:bodyPr>
          <a:lstStyle/>
          <a:p>
            <a:r>
              <a:rPr lang="es-BO" sz="1300" noProof="0" dirty="0"/>
              <a:t>Energía usada en MJ/ha</a:t>
            </a:r>
          </a:p>
        </p:txBody>
      </p:sp>
      <p:sp>
        <p:nvSpPr>
          <p:cNvPr id="12" name="Rechteck 11"/>
          <p:cNvSpPr/>
          <p:nvPr/>
        </p:nvSpPr>
        <p:spPr>
          <a:xfrm>
            <a:off x="791958" y="4509012"/>
            <a:ext cx="720008" cy="4276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noProof="0" dirty="0"/>
          </a:p>
        </p:txBody>
      </p:sp>
      <p:pic>
        <p:nvPicPr>
          <p:cNvPr id="16" name="Inhaltsplatzhalter 5">
            <a:extLst>
              <a:ext uri="{FF2B5EF4-FFF2-40B4-BE49-F238E27FC236}">
                <a16:creationId xmlns:a16="http://schemas.microsoft.com/office/drawing/2014/main" id="{1398A0A2-8E89-4AB9-8DA7-CDB16D1A5A2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74290" t="69665" r="12681" b="25186"/>
          <a:stretch/>
        </p:blipFill>
        <p:spPr>
          <a:xfrm>
            <a:off x="4283193" y="2436032"/>
            <a:ext cx="2700030" cy="515465"/>
          </a:xfrm>
          <a:prstGeom prst="rect">
            <a:avLst/>
          </a:prstGeom>
        </p:spPr>
      </p:pic>
      <p:pic>
        <p:nvPicPr>
          <p:cNvPr id="17" name="Inhaltsplatzhalter 5">
            <a:extLst>
              <a:ext uri="{FF2B5EF4-FFF2-40B4-BE49-F238E27FC236}">
                <a16:creationId xmlns:a16="http://schemas.microsoft.com/office/drawing/2014/main" id="{72B0A854-6412-4F46-A5CF-FC68DF6E2AA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74290" t="74840" r="12681" b="20011"/>
          <a:stretch/>
        </p:blipFill>
        <p:spPr>
          <a:xfrm>
            <a:off x="4299119" y="3100166"/>
            <a:ext cx="2700030" cy="515464"/>
          </a:xfrm>
          <a:prstGeom prst="rect">
            <a:avLst/>
          </a:prstGeom>
        </p:spPr>
      </p:pic>
      <p:sp>
        <p:nvSpPr>
          <p:cNvPr id="7" name="Textfeld 6"/>
          <p:cNvSpPr txBox="1"/>
          <p:nvPr/>
        </p:nvSpPr>
        <p:spPr>
          <a:xfrm>
            <a:off x="4892118" y="2399849"/>
            <a:ext cx="3870043" cy="1200329"/>
          </a:xfrm>
          <a:prstGeom prst="rect">
            <a:avLst/>
          </a:prstGeom>
          <a:solidFill>
            <a:schemeClr val="bg1"/>
          </a:solidFill>
        </p:spPr>
        <p:txBody>
          <a:bodyPr wrap="square" rtlCol="0">
            <a:spAutoFit/>
          </a:bodyPr>
          <a:lstStyle/>
          <a:p>
            <a:r>
              <a:rPr lang="es-BO" sz="1600" noProof="0" dirty="0"/>
              <a:t>Energía renovable (mano de obra, biomasa para compost etc.)</a:t>
            </a:r>
          </a:p>
          <a:p>
            <a:endParaRPr lang="es-BO" sz="800" noProof="0" dirty="0"/>
          </a:p>
          <a:p>
            <a:r>
              <a:rPr lang="es-BO" sz="1600" noProof="0" dirty="0"/>
              <a:t>Energía no-renovable (</a:t>
            </a:r>
            <a:r>
              <a:rPr lang="es-BO" sz="1600" noProof="0" dirty="0" err="1"/>
              <a:t>diesel</a:t>
            </a:r>
            <a:r>
              <a:rPr lang="es-BO" sz="1600" noProof="0" dirty="0"/>
              <a:t> para herramientas, fertilizantes)</a:t>
            </a:r>
          </a:p>
        </p:txBody>
      </p:sp>
      <p:sp>
        <p:nvSpPr>
          <p:cNvPr id="3" name="Rechteck 2">
            <a:extLst>
              <a:ext uri="{FF2B5EF4-FFF2-40B4-BE49-F238E27FC236}">
                <a16:creationId xmlns:a16="http://schemas.microsoft.com/office/drawing/2014/main" id="{EA4FA0B3-AE50-4A88-8BBD-D6282A0E13A7}"/>
              </a:ext>
            </a:extLst>
          </p:cNvPr>
          <p:cNvSpPr/>
          <p:nvPr/>
        </p:nvSpPr>
        <p:spPr>
          <a:xfrm>
            <a:off x="2231974" y="4564697"/>
            <a:ext cx="6396971" cy="1313214"/>
          </a:xfrm>
          <a:prstGeom prst="rect">
            <a:avLst/>
          </a:prstGeom>
          <a:solidFill>
            <a:schemeClr val="accent1">
              <a:lumMod val="20000"/>
              <a:lumOff val="80000"/>
            </a:schemeClr>
          </a:solidFill>
        </p:spPr>
        <p:txBody>
          <a:bodyPr vert="horz" lIns="72000" tIns="72000" rIns="72000" bIns="72000" rtlCol="0">
            <a:noAutofit/>
          </a:bodyPr>
          <a:lstStyle/>
          <a:p>
            <a:pPr marL="285750" indent="-285750" defTabSz="685800">
              <a:lnSpc>
                <a:spcPct val="90000"/>
              </a:lnSpc>
              <a:spcBef>
                <a:spcPts val="750"/>
              </a:spcBef>
              <a:buClr>
                <a:srgbClr val="006C8E"/>
              </a:buClr>
              <a:buFont typeface="Arial" panose="020B0604020202020204" pitchFamily="34" charset="0"/>
              <a:buChar char="•"/>
            </a:pPr>
            <a:r>
              <a:rPr lang="es-BO" dirty="0"/>
              <a:t>La energía en AF es utilizada más eficientemente que en MONO </a:t>
            </a:r>
          </a:p>
          <a:p>
            <a:pPr marL="285750" indent="-285750" defTabSz="685800">
              <a:lnSpc>
                <a:spcPct val="90000"/>
              </a:lnSpc>
              <a:spcBef>
                <a:spcPts val="750"/>
              </a:spcBef>
              <a:buClr>
                <a:srgbClr val="006C8E"/>
              </a:buClr>
              <a:buFont typeface="Arial" panose="020B0604020202020204" pitchFamily="34" charset="0"/>
              <a:buChar char="•"/>
            </a:pPr>
            <a:r>
              <a:rPr lang="es-BO" dirty="0"/>
              <a:t>En sistemas orgánicos se usa menos energía no-renovable </a:t>
            </a:r>
            <a:br>
              <a:rPr lang="es-BO" dirty="0"/>
            </a:br>
            <a:r>
              <a:rPr lang="es-BO" dirty="0"/>
              <a:t>(a base de petróleo) que en sistemas con agroquímicos.</a:t>
            </a:r>
          </a:p>
        </p:txBody>
      </p:sp>
      <p:sp>
        <p:nvSpPr>
          <p:cNvPr id="13" name="TextBox 8">
            <a:extLst>
              <a:ext uri="{FF2B5EF4-FFF2-40B4-BE49-F238E27FC236}">
                <a16:creationId xmlns:a16="http://schemas.microsoft.com/office/drawing/2014/main" id="{22391CB1-5A98-4710-840F-63CC7FA7B567}"/>
              </a:ext>
            </a:extLst>
          </p:cNvPr>
          <p:cNvSpPr txBox="1"/>
          <p:nvPr/>
        </p:nvSpPr>
        <p:spPr>
          <a:xfrm>
            <a:off x="6541032" y="5600912"/>
            <a:ext cx="2087913" cy="276999"/>
          </a:xfrm>
          <a:prstGeom prst="rect">
            <a:avLst/>
          </a:prstGeom>
          <a:noFill/>
        </p:spPr>
        <p:txBody>
          <a:bodyPr wrap="square" rtlCol="0">
            <a:spAutoFit/>
          </a:bodyPr>
          <a:lstStyle/>
          <a:p>
            <a:pPr algn="r"/>
            <a:r>
              <a:rPr lang="es-BO" sz="1200" noProof="0" dirty="0"/>
              <a:t>Armengot et al. 2020</a:t>
            </a:r>
          </a:p>
        </p:txBody>
      </p:sp>
    </p:spTree>
    <p:extLst>
      <p:ext uri="{BB962C8B-B14F-4D97-AF65-F5344CB8AC3E}">
        <p14:creationId xmlns:p14="http://schemas.microsoft.com/office/powerpoint/2010/main" val="32031094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el 11"/>
          <p:cNvSpPr>
            <a:spLocks noGrp="1"/>
          </p:cNvSpPr>
          <p:nvPr>
            <p:ph type="title"/>
          </p:nvPr>
        </p:nvSpPr>
        <p:spPr>
          <a:xfrm>
            <a:off x="617726" y="279272"/>
            <a:ext cx="7464314" cy="629700"/>
          </a:xfrm>
        </p:spPr>
        <p:txBody>
          <a:bodyPr/>
          <a:lstStyle/>
          <a:p>
            <a:r>
              <a:rPr lang="es-BO" noProof="0" dirty="0">
                <a:latin typeface="+mn-lt"/>
              </a:rPr>
              <a:t>Sostenibilidad de diferentes sistemas agroforestales – </a:t>
            </a:r>
            <a:r>
              <a:rPr lang="es-BO" noProof="0" dirty="0">
                <a:solidFill>
                  <a:schemeClr val="accent3">
                    <a:lumMod val="75000"/>
                  </a:schemeClr>
                </a:solidFill>
                <a:latin typeface="+mn-lt"/>
              </a:rPr>
              <a:t>aspecto social</a:t>
            </a:r>
          </a:p>
        </p:txBody>
      </p:sp>
      <p:sp>
        <p:nvSpPr>
          <p:cNvPr id="3" name="Foliennummernplatzhalter 2"/>
          <p:cNvSpPr>
            <a:spLocks noGrp="1"/>
          </p:cNvSpPr>
          <p:nvPr>
            <p:ph type="sldNum" sz="quarter" idx="4294967295"/>
          </p:nvPr>
        </p:nvSpPr>
        <p:spPr>
          <a:xfrm>
            <a:off x="8617746" y="4950990"/>
            <a:ext cx="790575" cy="360363"/>
          </a:xfrm>
        </p:spPr>
        <p:txBody>
          <a:bodyPr/>
          <a:lstStyle/>
          <a:p>
            <a:pPr>
              <a:defRPr/>
            </a:pPr>
            <a:fld id="{18245F4A-627C-46CC-A829-F961C7C41724}" type="slidenum">
              <a:rPr lang="es-BO" noProof="0" smtClean="0"/>
              <a:pPr>
                <a:defRPr/>
              </a:pPr>
              <a:t>39</a:t>
            </a:fld>
            <a:endParaRPr lang="es-BO" noProof="0" dirty="0"/>
          </a:p>
        </p:txBody>
      </p:sp>
      <p:sp>
        <p:nvSpPr>
          <p:cNvPr id="13" name="Gleichschenkliges Dreieck 12"/>
          <p:cNvSpPr/>
          <p:nvPr/>
        </p:nvSpPr>
        <p:spPr>
          <a:xfrm rot="16200000">
            <a:off x="4386274" y="657303"/>
            <a:ext cx="360000" cy="7920000"/>
          </a:xfrm>
          <a:prstGeom prst="triangle">
            <a:avLst>
              <a:gd name="adj" fmla="val 5046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r"/>
            <a:r>
              <a:rPr lang="es-BO" sz="1600" noProof="0" dirty="0"/>
              <a:t>Lugar y especies con alto valor cultural</a:t>
            </a:r>
          </a:p>
        </p:txBody>
      </p:sp>
      <p:sp>
        <p:nvSpPr>
          <p:cNvPr id="29" name="Gleichschenkliges Dreieck 28"/>
          <p:cNvSpPr/>
          <p:nvPr/>
        </p:nvSpPr>
        <p:spPr>
          <a:xfrm rot="16200000">
            <a:off x="4386275" y="202985"/>
            <a:ext cx="360000" cy="7920000"/>
          </a:xfrm>
          <a:prstGeom prst="triangle">
            <a:avLst>
              <a:gd name="adj" fmla="val 5046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r"/>
            <a:r>
              <a:rPr lang="es-BO" sz="1600" noProof="0" dirty="0"/>
              <a:t>Soberanía alimentaria</a:t>
            </a:r>
          </a:p>
        </p:txBody>
      </p:sp>
      <p:sp>
        <p:nvSpPr>
          <p:cNvPr id="23" name="Gleichschenkliges Dreieck 22"/>
          <p:cNvSpPr/>
          <p:nvPr/>
        </p:nvSpPr>
        <p:spPr>
          <a:xfrm rot="16200000">
            <a:off x="4386274" y="-680152"/>
            <a:ext cx="360000" cy="7920000"/>
          </a:xfrm>
          <a:prstGeom prst="triangle">
            <a:avLst>
              <a:gd name="adj" fmla="val 5046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r"/>
            <a:r>
              <a:rPr lang="es-BO" sz="1600" noProof="0" dirty="0"/>
              <a:t>Ambiente saludable de trabajo</a:t>
            </a:r>
          </a:p>
        </p:txBody>
      </p:sp>
      <p:sp>
        <p:nvSpPr>
          <p:cNvPr id="32" name="Gleichschenkliges Dreieck 31"/>
          <p:cNvSpPr/>
          <p:nvPr/>
        </p:nvSpPr>
        <p:spPr>
          <a:xfrm rot="16200000">
            <a:off x="4386274" y="-242527"/>
            <a:ext cx="360000" cy="7920000"/>
          </a:xfrm>
          <a:prstGeom prst="triangle">
            <a:avLst>
              <a:gd name="adj" fmla="val 5046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r"/>
            <a:r>
              <a:rPr lang="es-BO" sz="1600" noProof="0" dirty="0"/>
              <a:t>Alimentación saludable y nutritiva</a:t>
            </a:r>
          </a:p>
        </p:txBody>
      </p:sp>
      <p:sp>
        <p:nvSpPr>
          <p:cNvPr id="21" name="Gleichschenkliges Dreieck 20">
            <a:extLst>
              <a:ext uri="{FF2B5EF4-FFF2-40B4-BE49-F238E27FC236}">
                <a16:creationId xmlns:a16="http://schemas.microsoft.com/office/drawing/2014/main" id="{4708E341-65FB-44DB-B53F-571536D2AF19}"/>
              </a:ext>
            </a:extLst>
          </p:cNvPr>
          <p:cNvSpPr/>
          <p:nvPr/>
        </p:nvSpPr>
        <p:spPr>
          <a:xfrm rot="5400000" flipH="1" flipV="1">
            <a:off x="4386275" y="1192601"/>
            <a:ext cx="360000" cy="7920000"/>
          </a:xfrm>
          <a:prstGeom prst="triangle">
            <a:avLst>
              <a:gd name="adj" fmla="val 43958"/>
            </a:avLst>
          </a:prstGeom>
          <a:solidFill>
            <a:srgbClr val="E9663D"/>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r"/>
            <a:r>
              <a:rPr lang="es-BO" sz="1600" noProof="0" dirty="0"/>
              <a:t>Esfuerzo para comercializar productos</a:t>
            </a:r>
          </a:p>
        </p:txBody>
      </p:sp>
      <p:sp>
        <p:nvSpPr>
          <p:cNvPr id="24" name="Gleichschenkliges Dreieck 23">
            <a:extLst>
              <a:ext uri="{FF2B5EF4-FFF2-40B4-BE49-F238E27FC236}">
                <a16:creationId xmlns:a16="http://schemas.microsoft.com/office/drawing/2014/main" id="{547F6680-B7EC-4989-A602-BA0714B0E8CF}"/>
              </a:ext>
            </a:extLst>
          </p:cNvPr>
          <p:cNvSpPr/>
          <p:nvPr/>
        </p:nvSpPr>
        <p:spPr>
          <a:xfrm rot="5400000" flipH="1" flipV="1">
            <a:off x="4386274" y="1682592"/>
            <a:ext cx="360000" cy="7920000"/>
          </a:xfrm>
          <a:prstGeom prst="triangle">
            <a:avLst>
              <a:gd name="adj" fmla="val 43958"/>
            </a:avLst>
          </a:prstGeom>
          <a:solidFill>
            <a:srgbClr val="E9663D"/>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r"/>
            <a:r>
              <a:rPr lang="es-BO" sz="1600" noProof="0" dirty="0"/>
              <a:t>Necesidad de conocimientos y mano de obra </a:t>
            </a:r>
          </a:p>
        </p:txBody>
      </p:sp>
      <p:sp>
        <p:nvSpPr>
          <p:cNvPr id="2" name="Textfeld 1">
            <a:extLst>
              <a:ext uri="{FF2B5EF4-FFF2-40B4-BE49-F238E27FC236}">
                <a16:creationId xmlns:a16="http://schemas.microsoft.com/office/drawing/2014/main" id="{9F44C32D-3CAA-C4B7-8576-7EF67DC80968}"/>
              </a:ext>
            </a:extLst>
          </p:cNvPr>
          <p:cNvSpPr txBox="1"/>
          <p:nvPr/>
        </p:nvSpPr>
        <p:spPr>
          <a:xfrm>
            <a:off x="2404270" y="1056534"/>
            <a:ext cx="1106393" cy="369332"/>
          </a:xfrm>
          <a:prstGeom prst="rect">
            <a:avLst/>
          </a:prstGeom>
          <a:noFill/>
        </p:spPr>
        <p:txBody>
          <a:bodyPr wrap="none" rtlCol="0">
            <a:spAutoFit/>
          </a:bodyPr>
          <a:lstStyle/>
          <a:p>
            <a:r>
              <a:rPr lang="es-BO" noProof="0" dirty="0"/>
              <a:t>AF simple</a:t>
            </a:r>
          </a:p>
        </p:txBody>
      </p:sp>
      <p:sp>
        <p:nvSpPr>
          <p:cNvPr id="4" name="Textfeld 3">
            <a:extLst>
              <a:ext uri="{FF2B5EF4-FFF2-40B4-BE49-F238E27FC236}">
                <a16:creationId xmlns:a16="http://schemas.microsoft.com/office/drawing/2014/main" id="{70730213-A5E4-B0FF-CC06-F03669A07954}"/>
              </a:ext>
            </a:extLst>
          </p:cNvPr>
          <p:cNvSpPr txBox="1"/>
          <p:nvPr/>
        </p:nvSpPr>
        <p:spPr>
          <a:xfrm>
            <a:off x="4719651" y="1056534"/>
            <a:ext cx="1193147" cy="369332"/>
          </a:xfrm>
          <a:prstGeom prst="rect">
            <a:avLst/>
          </a:prstGeom>
          <a:noFill/>
        </p:spPr>
        <p:txBody>
          <a:bodyPr wrap="none" rtlCol="0">
            <a:spAutoFit/>
          </a:bodyPr>
          <a:lstStyle/>
          <a:p>
            <a:r>
              <a:rPr lang="es-BO" noProof="0" dirty="0"/>
              <a:t>AF diverso</a:t>
            </a:r>
          </a:p>
        </p:txBody>
      </p:sp>
      <p:sp>
        <p:nvSpPr>
          <p:cNvPr id="5" name="Textfeld 4">
            <a:extLst>
              <a:ext uri="{FF2B5EF4-FFF2-40B4-BE49-F238E27FC236}">
                <a16:creationId xmlns:a16="http://schemas.microsoft.com/office/drawing/2014/main" id="{4E8D2145-C6CC-1F1C-02AB-F9DDF0EAAE60}"/>
              </a:ext>
            </a:extLst>
          </p:cNvPr>
          <p:cNvSpPr txBox="1"/>
          <p:nvPr/>
        </p:nvSpPr>
        <p:spPr>
          <a:xfrm>
            <a:off x="6978676" y="1056534"/>
            <a:ext cx="1350050" cy="369332"/>
          </a:xfrm>
          <a:prstGeom prst="rect">
            <a:avLst/>
          </a:prstGeom>
          <a:noFill/>
        </p:spPr>
        <p:txBody>
          <a:bodyPr wrap="none" rtlCol="0">
            <a:spAutoFit/>
          </a:bodyPr>
          <a:lstStyle/>
          <a:p>
            <a:r>
              <a:rPr lang="es-BO" noProof="0" dirty="0"/>
              <a:t>AF dinámico</a:t>
            </a:r>
          </a:p>
        </p:txBody>
      </p:sp>
      <p:sp>
        <p:nvSpPr>
          <p:cNvPr id="6" name="Textfeld 5">
            <a:extLst>
              <a:ext uri="{FF2B5EF4-FFF2-40B4-BE49-F238E27FC236}">
                <a16:creationId xmlns:a16="http://schemas.microsoft.com/office/drawing/2014/main" id="{64EF19DE-3B1D-286A-7906-8F3AF7A690BB}"/>
              </a:ext>
            </a:extLst>
          </p:cNvPr>
          <p:cNvSpPr txBox="1"/>
          <p:nvPr/>
        </p:nvSpPr>
        <p:spPr>
          <a:xfrm>
            <a:off x="363842" y="1072374"/>
            <a:ext cx="1351845" cy="369332"/>
          </a:xfrm>
          <a:prstGeom prst="rect">
            <a:avLst/>
          </a:prstGeom>
          <a:noFill/>
        </p:spPr>
        <p:txBody>
          <a:bodyPr wrap="none" rtlCol="0">
            <a:spAutoFit/>
          </a:bodyPr>
          <a:lstStyle/>
          <a:p>
            <a:r>
              <a:rPr lang="es-BO" noProof="0" dirty="0"/>
              <a:t>Monocultivo</a:t>
            </a:r>
          </a:p>
        </p:txBody>
      </p:sp>
      <p:pic>
        <p:nvPicPr>
          <p:cNvPr id="7" name="Grafik 6">
            <a:extLst>
              <a:ext uri="{FF2B5EF4-FFF2-40B4-BE49-F238E27FC236}">
                <a16:creationId xmlns:a16="http://schemas.microsoft.com/office/drawing/2014/main" id="{636FE852-79DF-D346-FBB3-770C89C00FB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4763" y="1538995"/>
            <a:ext cx="2486857" cy="1440000"/>
          </a:xfrm>
          <a:prstGeom prst="rect">
            <a:avLst/>
          </a:prstGeom>
        </p:spPr>
      </p:pic>
      <p:pic>
        <p:nvPicPr>
          <p:cNvPr id="8" name="Grafik 7">
            <a:extLst>
              <a:ext uri="{FF2B5EF4-FFF2-40B4-BE49-F238E27FC236}">
                <a16:creationId xmlns:a16="http://schemas.microsoft.com/office/drawing/2014/main" id="{FB4EF36F-E71D-2621-47B6-01CE5D5BBD8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14652" y="1538995"/>
            <a:ext cx="2486857" cy="1440000"/>
          </a:xfrm>
          <a:prstGeom prst="rect">
            <a:avLst/>
          </a:prstGeom>
        </p:spPr>
      </p:pic>
      <p:pic>
        <p:nvPicPr>
          <p:cNvPr id="9" name="Grafik 8">
            <a:extLst>
              <a:ext uri="{FF2B5EF4-FFF2-40B4-BE49-F238E27FC236}">
                <a16:creationId xmlns:a16="http://schemas.microsoft.com/office/drawing/2014/main" id="{DF706B03-B214-25FC-0DEF-2D3A096A3E3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34067" y="1533319"/>
            <a:ext cx="2486857" cy="1440000"/>
          </a:xfrm>
          <a:prstGeom prst="rect">
            <a:avLst/>
          </a:prstGeom>
        </p:spPr>
      </p:pic>
      <p:pic>
        <p:nvPicPr>
          <p:cNvPr id="10" name="Grafik 9">
            <a:extLst>
              <a:ext uri="{FF2B5EF4-FFF2-40B4-BE49-F238E27FC236}">
                <a16:creationId xmlns:a16="http://schemas.microsoft.com/office/drawing/2014/main" id="{DA418AA2-FA35-2795-742A-CCB70F378D40}"/>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6657143" y="1533608"/>
            <a:ext cx="2486857" cy="1439422"/>
          </a:xfrm>
          <a:prstGeom prst="rect">
            <a:avLst/>
          </a:prstGeom>
        </p:spPr>
      </p:pic>
    </p:spTree>
    <p:extLst>
      <p:ext uri="{BB962C8B-B14F-4D97-AF65-F5344CB8AC3E}">
        <p14:creationId xmlns:p14="http://schemas.microsoft.com/office/powerpoint/2010/main" val="24452902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s-BO" noProof="0" dirty="0">
                <a:latin typeface="+mn-lt"/>
              </a:rPr>
              <a:t>Percepción de la resiliencia de diferentes sistemas productivos por productores en Alto Beni</a:t>
            </a:r>
          </a:p>
        </p:txBody>
      </p:sp>
      <p:sp>
        <p:nvSpPr>
          <p:cNvPr id="5" name="Foliennummernplatzhalter 4"/>
          <p:cNvSpPr>
            <a:spLocks noGrp="1"/>
          </p:cNvSpPr>
          <p:nvPr>
            <p:ph type="sldNum" sz="quarter" idx="4"/>
          </p:nvPr>
        </p:nvSpPr>
        <p:spPr/>
        <p:txBody>
          <a:bodyPr/>
          <a:lstStyle/>
          <a:p>
            <a:fld id="{B295DEAF-E952-4796-AAEE-4201E40CA590}" type="slidenum">
              <a:rPr lang="es-BO" noProof="0" smtClean="0"/>
              <a:pPr/>
              <a:t>40</a:t>
            </a:fld>
            <a:endParaRPr lang="es-BO" noProof="0" dirty="0"/>
          </a:p>
        </p:txBody>
      </p:sp>
      <p:pic>
        <p:nvPicPr>
          <p:cNvPr id="6" name="Grafik 5"/>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3941" y="1718981"/>
            <a:ext cx="5538077" cy="3817671"/>
          </a:xfrm>
          <a:prstGeom prst="rect">
            <a:avLst/>
          </a:prstGeom>
          <a:noFill/>
        </p:spPr>
      </p:pic>
      <p:sp>
        <p:nvSpPr>
          <p:cNvPr id="4" name="Textfeld 3"/>
          <p:cNvSpPr txBox="1"/>
          <p:nvPr/>
        </p:nvSpPr>
        <p:spPr>
          <a:xfrm>
            <a:off x="4662001" y="1981988"/>
            <a:ext cx="1890021" cy="276999"/>
          </a:xfrm>
          <a:prstGeom prst="rect">
            <a:avLst/>
          </a:prstGeom>
          <a:solidFill>
            <a:schemeClr val="bg2">
              <a:lumMod val="20000"/>
              <a:lumOff val="80000"/>
            </a:schemeClr>
          </a:solidFill>
        </p:spPr>
        <p:txBody>
          <a:bodyPr wrap="square" rtlCol="0">
            <a:spAutoFit/>
          </a:bodyPr>
          <a:lstStyle/>
          <a:p>
            <a:r>
              <a:rPr lang="es-BO" sz="1200" noProof="0" dirty="0"/>
              <a:t>Monocultivo de cacao</a:t>
            </a:r>
          </a:p>
        </p:txBody>
      </p:sp>
      <p:sp>
        <p:nvSpPr>
          <p:cNvPr id="7" name="Textfeld 6"/>
          <p:cNvSpPr txBox="1"/>
          <p:nvPr/>
        </p:nvSpPr>
        <p:spPr>
          <a:xfrm>
            <a:off x="4662001" y="2978995"/>
            <a:ext cx="1890021" cy="461665"/>
          </a:xfrm>
          <a:prstGeom prst="rect">
            <a:avLst/>
          </a:prstGeom>
          <a:solidFill>
            <a:schemeClr val="bg2">
              <a:lumMod val="20000"/>
              <a:lumOff val="80000"/>
            </a:schemeClr>
          </a:solidFill>
        </p:spPr>
        <p:txBody>
          <a:bodyPr wrap="square" rtlCol="0">
            <a:spAutoFit/>
          </a:bodyPr>
          <a:lstStyle/>
          <a:p>
            <a:r>
              <a:rPr lang="es-BO" sz="1200" noProof="0" dirty="0"/>
              <a:t>Sistema agroforestal diverso</a:t>
            </a:r>
          </a:p>
        </p:txBody>
      </p:sp>
      <p:sp>
        <p:nvSpPr>
          <p:cNvPr id="8" name="Textfeld 7"/>
          <p:cNvSpPr txBox="1"/>
          <p:nvPr/>
        </p:nvSpPr>
        <p:spPr>
          <a:xfrm>
            <a:off x="4662001" y="4232636"/>
            <a:ext cx="1890021" cy="461665"/>
          </a:xfrm>
          <a:prstGeom prst="rect">
            <a:avLst/>
          </a:prstGeom>
          <a:solidFill>
            <a:schemeClr val="bg2">
              <a:lumMod val="20000"/>
              <a:lumOff val="80000"/>
            </a:schemeClr>
          </a:solidFill>
        </p:spPr>
        <p:txBody>
          <a:bodyPr wrap="square" rtlCol="0">
            <a:spAutoFit/>
          </a:bodyPr>
          <a:lstStyle/>
          <a:p>
            <a:r>
              <a:rPr lang="es-BO" sz="1200" noProof="0" dirty="0"/>
              <a:t>Sistema agroforestal dinámico</a:t>
            </a:r>
          </a:p>
        </p:txBody>
      </p:sp>
      <p:sp>
        <p:nvSpPr>
          <p:cNvPr id="9" name="Textfeld 8"/>
          <p:cNvSpPr txBox="1"/>
          <p:nvPr/>
        </p:nvSpPr>
        <p:spPr>
          <a:xfrm>
            <a:off x="3401987" y="3325244"/>
            <a:ext cx="1063112" cy="230832"/>
          </a:xfrm>
          <a:prstGeom prst="rect">
            <a:avLst/>
          </a:prstGeom>
          <a:solidFill>
            <a:schemeClr val="bg1"/>
          </a:solidFill>
        </p:spPr>
        <p:txBody>
          <a:bodyPr wrap="none" rtlCol="0">
            <a:spAutoFit/>
          </a:bodyPr>
          <a:lstStyle/>
          <a:p>
            <a:r>
              <a:rPr lang="es-BO" sz="900" noProof="0" dirty="0"/>
              <a:t>Densidad aparente</a:t>
            </a:r>
          </a:p>
        </p:txBody>
      </p:sp>
      <p:sp>
        <p:nvSpPr>
          <p:cNvPr id="10" name="Textfeld 9"/>
          <p:cNvSpPr txBox="1"/>
          <p:nvPr/>
        </p:nvSpPr>
        <p:spPr>
          <a:xfrm>
            <a:off x="3143896" y="2565788"/>
            <a:ext cx="1675459" cy="230832"/>
          </a:xfrm>
          <a:prstGeom prst="rect">
            <a:avLst/>
          </a:prstGeom>
          <a:solidFill>
            <a:schemeClr val="bg1"/>
          </a:solidFill>
        </p:spPr>
        <p:txBody>
          <a:bodyPr wrap="none" rtlCol="0">
            <a:spAutoFit/>
          </a:bodyPr>
          <a:lstStyle/>
          <a:p>
            <a:r>
              <a:rPr lang="es-BO" sz="900" noProof="0" dirty="0"/>
              <a:t>Espesor capa superior del suelo</a:t>
            </a:r>
          </a:p>
        </p:txBody>
      </p:sp>
      <p:sp>
        <p:nvSpPr>
          <p:cNvPr id="11" name="Textfeld 10"/>
          <p:cNvSpPr txBox="1"/>
          <p:nvPr/>
        </p:nvSpPr>
        <p:spPr>
          <a:xfrm>
            <a:off x="1878580" y="2127847"/>
            <a:ext cx="1500732" cy="230832"/>
          </a:xfrm>
          <a:prstGeom prst="rect">
            <a:avLst/>
          </a:prstGeom>
          <a:solidFill>
            <a:schemeClr val="bg1"/>
          </a:solidFill>
        </p:spPr>
        <p:txBody>
          <a:bodyPr wrap="none" rtlCol="0">
            <a:spAutoFit/>
          </a:bodyPr>
          <a:lstStyle/>
          <a:p>
            <a:r>
              <a:rPr lang="es-BO" sz="900" noProof="0" dirty="0"/>
              <a:t>Materia orgánica en el suelo</a:t>
            </a:r>
          </a:p>
        </p:txBody>
      </p:sp>
      <p:sp>
        <p:nvSpPr>
          <p:cNvPr id="12" name="Textfeld 11"/>
          <p:cNvSpPr txBox="1"/>
          <p:nvPr/>
        </p:nvSpPr>
        <p:spPr>
          <a:xfrm>
            <a:off x="791958" y="2528769"/>
            <a:ext cx="925253" cy="230832"/>
          </a:xfrm>
          <a:prstGeom prst="rect">
            <a:avLst/>
          </a:prstGeom>
          <a:solidFill>
            <a:schemeClr val="bg1"/>
          </a:solidFill>
        </p:spPr>
        <p:txBody>
          <a:bodyPr wrap="none" rtlCol="0">
            <a:spAutoFit/>
          </a:bodyPr>
          <a:lstStyle/>
          <a:p>
            <a:r>
              <a:rPr lang="es-BO" sz="900" noProof="0" dirty="0"/>
              <a:t>Escoba de bruja</a:t>
            </a:r>
          </a:p>
        </p:txBody>
      </p:sp>
      <p:sp>
        <p:nvSpPr>
          <p:cNvPr id="14" name="Textfeld 13"/>
          <p:cNvSpPr txBox="1"/>
          <p:nvPr/>
        </p:nvSpPr>
        <p:spPr>
          <a:xfrm>
            <a:off x="273931" y="3338557"/>
            <a:ext cx="1124026" cy="230832"/>
          </a:xfrm>
          <a:prstGeom prst="rect">
            <a:avLst/>
          </a:prstGeom>
          <a:solidFill>
            <a:schemeClr val="bg1"/>
          </a:solidFill>
        </p:spPr>
        <p:txBody>
          <a:bodyPr wrap="none" rtlCol="0">
            <a:spAutoFit/>
          </a:bodyPr>
          <a:lstStyle/>
          <a:p>
            <a:r>
              <a:rPr lang="es-BO" sz="900" noProof="0" dirty="0"/>
              <a:t>Rendimientos cacao</a:t>
            </a:r>
          </a:p>
        </p:txBody>
      </p:sp>
      <p:sp>
        <p:nvSpPr>
          <p:cNvPr id="15" name="Textfeld 14"/>
          <p:cNvSpPr txBox="1"/>
          <p:nvPr/>
        </p:nvSpPr>
        <p:spPr>
          <a:xfrm>
            <a:off x="791957" y="4204399"/>
            <a:ext cx="1181734" cy="230832"/>
          </a:xfrm>
          <a:prstGeom prst="rect">
            <a:avLst/>
          </a:prstGeom>
          <a:solidFill>
            <a:schemeClr val="bg1"/>
          </a:solidFill>
        </p:spPr>
        <p:txBody>
          <a:bodyPr wrap="none" rtlCol="0">
            <a:spAutoFit/>
          </a:bodyPr>
          <a:lstStyle/>
          <a:p>
            <a:r>
              <a:rPr lang="es-BO" sz="900" noProof="0" dirty="0"/>
              <a:t>Especies de hormigas</a:t>
            </a:r>
          </a:p>
        </p:txBody>
      </p:sp>
      <p:sp>
        <p:nvSpPr>
          <p:cNvPr id="16" name="Textfeld 15"/>
          <p:cNvSpPr txBox="1"/>
          <p:nvPr/>
        </p:nvSpPr>
        <p:spPr>
          <a:xfrm>
            <a:off x="1973691" y="4578885"/>
            <a:ext cx="1124026" cy="230832"/>
          </a:xfrm>
          <a:prstGeom prst="rect">
            <a:avLst/>
          </a:prstGeom>
          <a:solidFill>
            <a:schemeClr val="bg1"/>
          </a:solidFill>
        </p:spPr>
        <p:txBody>
          <a:bodyPr wrap="none" rtlCol="0">
            <a:spAutoFit/>
          </a:bodyPr>
          <a:lstStyle/>
          <a:p>
            <a:r>
              <a:rPr lang="es-BO" sz="900" noProof="0" dirty="0"/>
              <a:t>Número de cultivos</a:t>
            </a:r>
          </a:p>
        </p:txBody>
      </p:sp>
      <p:sp>
        <p:nvSpPr>
          <p:cNvPr id="17" name="Textfeld 16"/>
          <p:cNvSpPr txBox="1"/>
          <p:nvPr/>
        </p:nvSpPr>
        <p:spPr>
          <a:xfrm>
            <a:off x="3139054" y="4200116"/>
            <a:ext cx="1096775" cy="230832"/>
          </a:xfrm>
          <a:prstGeom prst="rect">
            <a:avLst/>
          </a:prstGeom>
          <a:solidFill>
            <a:schemeClr val="bg1"/>
          </a:solidFill>
        </p:spPr>
        <p:txBody>
          <a:bodyPr wrap="none" rtlCol="0">
            <a:spAutoFit/>
          </a:bodyPr>
          <a:lstStyle/>
          <a:p>
            <a:r>
              <a:rPr lang="es-BO" sz="900" noProof="0" dirty="0"/>
              <a:t>Especies de árboles</a:t>
            </a:r>
          </a:p>
        </p:txBody>
      </p:sp>
      <p:sp>
        <p:nvSpPr>
          <p:cNvPr id="18" name="Content Placeholder 2">
            <a:extLst>
              <a:ext uri="{FF2B5EF4-FFF2-40B4-BE49-F238E27FC236}">
                <a16:creationId xmlns:a16="http://schemas.microsoft.com/office/drawing/2014/main" id="{A1B20A45-805D-47AB-B22F-6E4D3AFDD1B2}"/>
              </a:ext>
            </a:extLst>
          </p:cNvPr>
          <p:cNvSpPr>
            <a:spLocks noGrp="1"/>
          </p:cNvSpPr>
          <p:nvPr>
            <p:ph idx="1"/>
          </p:nvPr>
        </p:nvSpPr>
        <p:spPr>
          <a:xfrm>
            <a:off x="6326615" y="1737925"/>
            <a:ext cx="2500799" cy="2956375"/>
          </a:xfrm>
          <a:solidFill>
            <a:schemeClr val="accent1">
              <a:lumMod val="20000"/>
              <a:lumOff val="80000"/>
            </a:schemeClr>
          </a:solidFill>
        </p:spPr>
        <p:txBody>
          <a:bodyPr vert="horz" lIns="72000" tIns="72000" rIns="72000" bIns="72000" rtlCol="0">
            <a:noAutofit/>
          </a:bodyPr>
          <a:lstStyle/>
          <a:p>
            <a:pPr marL="285750" indent="-285750">
              <a:buChar char="•"/>
            </a:pPr>
            <a:r>
              <a:rPr lang="es-BO" sz="1800" dirty="0">
                <a:sym typeface="Wingdings 3" panose="05040102010807070707" pitchFamily="18" charset="2"/>
              </a:rPr>
              <a:t>Sistemas agroforestales son más resilientes al cambio climático, si se toman en cuenta los criterios definidos con un grupo de productores en un estudio en Alto Beni</a:t>
            </a:r>
          </a:p>
        </p:txBody>
      </p:sp>
      <p:sp>
        <p:nvSpPr>
          <p:cNvPr id="3" name="Textfeld 2">
            <a:extLst>
              <a:ext uri="{FF2B5EF4-FFF2-40B4-BE49-F238E27FC236}">
                <a16:creationId xmlns:a16="http://schemas.microsoft.com/office/drawing/2014/main" id="{9BDF99BB-6205-4510-8DE3-F4CFF2816729}"/>
              </a:ext>
            </a:extLst>
          </p:cNvPr>
          <p:cNvSpPr txBox="1"/>
          <p:nvPr/>
        </p:nvSpPr>
        <p:spPr>
          <a:xfrm>
            <a:off x="7357381" y="4355455"/>
            <a:ext cx="1407437" cy="307777"/>
          </a:xfrm>
          <a:prstGeom prst="rect">
            <a:avLst/>
          </a:prstGeom>
          <a:noFill/>
        </p:spPr>
        <p:txBody>
          <a:bodyPr wrap="none" rtlCol="0">
            <a:spAutoFit/>
          </a:bodyPr>
          <a:lstStyle/>
          <a:p>
            <a:pPr algn="r"/>
            <a:r>
              <a:rPr lang="es-BO" sz="1400" noProof="0" dirty="0"/>
              <a:t>Jacobi et al. 2013</a:t>
            </a:r>
          </a:p>
        </p:txBody>
      </p:sp>
    </p:spTree>
    <p:extLst>
      <p:ext uri="{BB962C8B-B14F-4D97-AF65-F5344CB8AC3E}">
        <p14:creationId xmlns:p14="http://schemas.microsoft.com/office/powerpoint/2010/main" val="22952343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617725" y="404813"/>
            <a:ext cx="8057655" cy="629700"/>
          </a:xfrm>
        </p:spPr>
        <p:txBody>
          <a:bodyPr/>
          <a:lstStyle/>
          <a:p>
            <a:r>
              <a:rPr lang="es-BO" sz="2000" dirty="0"/>
              <a:t>Análisis meta: </a:t>
            </a:r>
            <a:r>
              <a:rPr lang="es-BO" sz="2000" noProof="0" dirty="0"/>
              <a:t>La agroforestería se comporta mejor o similar que monocultivos de cacao en la mayoría de los indicadores investigados</a:t>
            </a:r>
          </a:p>
        </p:txBody>
      </p:sp>
      <p:sp>
        <p:nvSpPr>
          <p:cNvPr id="4" name="Slide Number Placeholder 3"/>
          <p:cNvSpPr>
            <a:spLocks noGrp="1"/>
          </p:cNvSpPr>
          <p:nvPr>
            <p:ph type="sldNum" sz="quarter" idx="4294967295"/>
          </p:nvPr>
        </p:nvSpPr>
        <p:spPr>
          <a:xfrm>
            <a:off x="7992038" y="6317598"/>
            <a:ext cx="790575" cy="271463"/>
          </a:xfrm>
        </p:spPr>
        <p:txBody>
          <a:bodyPr/>
          <a:lstStyle/>
          <a:p>
            <a:pPr>
              <a:defRPr/>
            </a:pPr>
            <a:fld id="{3E192295-A362-4F5A-B0D2-3AA81946BC43}" type="slidenum">
              <a:rPr lang="es-BO" noProof="0" smtClean="0"/>
              <a:pPr>
                <a:defRPr/>
              </a:pPr>
              <a:t>41</a:t>
            </a:fld>
            <a:endParaRPr lang="es-BO" noProof="0" dirty="0"/>
          </a:p>
        </p:txBody>
      </p:sp>
      <p:sp>
        <p:nvSpPr>
          <p:cNvPr id="6" name="Marcador de contenido 2">
            <a:extLst>
              <a:ext uri="{FF2B5EF4-FFF2-40B4-BE49-F238E27FC236}">
                <a16:creationId xmlns:a16="http://schemas.microsoft.com/office/drawing/2014/main" id="{03C7E619-E2B8-49D9-927E-270226A034CC}"/>
              </a:ext>
            </a:extLst>
          </p:cNvPr>
          <p:cNvSpPr>
            <a:spLocks noGrp="1"/>
          </p:cNvSpPr>
          <p:nvPr>
            <p:ph idx="1"/>
          </p:nvPr>
        </p:nvSpPr>
        <p:spPr>
          <a:xfrm>
            <a:off x="5728676" y="1268976"/>
            <a:ext cx="2971717" cy="4275779"/>
          </a:xfrm>
          <a:solidFill>
            <a:schemeClr val="accent1">
              <a:lumMod val="20000"/>
              <a:lumOff val="80000"/>
            </a:schemeClr>
          </a:solidFill>
        </p:spPr>
        <p:txBody>
          <a:bodyPr vert="horz" lIns="72000" tIns="72000" rIns="72000" bIns="72000" rtlCol="0">
            <a:noAutofit/>
          </a:bodyPr>
          <a:lstStyle/>
          <a:p>
            <a:pPr marL="285750" indent="-285750">
              <a:buChar char="•"/>
            </a:pPr>
            <a:r>
              <a:rPr lang="es-BO" sz="1800" dirty="0"/>
              <a:t>Los efectos de AF para el medio ambiente son claramente positivos</a:t>
            </a:r>
          </a:p>
          <a:p>
            <a:pPr marL="285750" indent="-285750">
              <a:buChar char="•"/>
            </a:pPr>
            <a:r>
              <a:rPr lang="es-BO" sz="1800" dirty="0"/>
              <a:t>Los rendimientos totales son mucho más altos en AF, mientras se reduce el rendimiento de cacao</a:t>
            </a:r>
          </a:p>
          <a:p>
            <a:pPr marL="285750" indent="-285750">
              <a:buChar char="•"/>
            </a:pPr>
            <a:r>
              <a:rPr lang="es-BO" sz="1800" dirty="0"/>
              <a:t>Los cultivos acompañantes compensan por la menor cantidad de cacao económicamente</a:t>
            </a:r>
          </a:p>
          <a:p>
            <a:pPr marL="285750" indent="-285750">
              <a:buChar char="•"/>
            </a:pPr>
            <a:r>
              <a:rPr lang="es-BO" sz="1800" dirty="0"/>
              <a:t>El efecto sobre plagas y enfermedades depende del organismo</a:t>
            </a:r>
          </a:p>
          <a:p>
            <a:pPr marL="285750" indent="-285750">
              <a:buChar char="•"/>
            </a:pPr>
            <a:endParaRPr lang="es-BO" sz="1800" dirty="0"/>
          </a:p>
        </p:txBody>
      </p:sp>
      <p:sp>
        <p:nvSpPr>
          <p:cNvPr id="3" name="Textfeld 2"/>
          <p:cNvSpPr txBox="1"/>
          <p:nvPr/>
        </p:nvSpPr>
        <p:spPr>
          <a:xfrm>
            <a:off x="6552022" y="5175633"/>
            <a:ext cx="2123358" cy="307777"/>
          </a:xfrm>
          <a:prstGeom prst="rect">
            <a:avLst/>
          </a:prstGeom>
          <a:noFill/>
        </p:spPr>
        <p:txBody>
          <a:bodyPr wrap="square" rtlCol="0">
            <a:spAutoFit/>
          </a:bodyPr>
          <a:lstStyle/>
          <a:p>
            <a:pPr algn="r"/>
            <a:r>
              <a:rPr lang="es-BO" sz="1400" noProof="0" dirty="0"/>
              <a:t>Niether et al. 2020</a:t>
            </a:r>
          </a:p>
        </p:txBody>
      </p:sp>
      <p:sp>
        <p:nvSpPr>
          <p:cNvPr id="2" name="Textfeld 1">
            <a:extLst>
              <a:ext uri="{FF2B5EF4-FFF2-40B4-BE49-F238E27FC236}">
                <a16:creationId xmlns:a16="http://schemas.microsoft.com/office/drawing/2014/main" id="{E966B37E-9552-4C2C-83D8-E705FBB52BA1}"/>
              </a:ext>
            </a:extLst>
          </p:cNvPr>
          <p:cNvSpPr txBox="1"/>
          <p:nvPr/>
        </p:nvSpPr>
        <p:spPr>
          <a:xfrm>
            <a:off x="2763474" y="5369832"/>
            <a:ext cx="2702150" cy="276999"/>
          </a:xfrm>
          <a:prstGeom prst="rect">
            <a:avLst/>
          </a:prstGeom>
          <a:noFill/>
        </p:spPr>
        <p:txBody>
          <a:bodyPr wrap="none" rtlCol="0">
            <a:spAutoFit/>
          </a:bodyPr>
          <a:lstStyle/>
          <a:p>
            <a:pPr algn="r"/>
            <a:r>
              <a:rPr lang="es-BO" sz="1200" noProof="0" dirty="0"/>
              <a:t>Gráfico adaptado de Niether et al. 2020</a:t>
            </a:r>
          </a:p>
        </p:txBody>
      </p:sp>
      <p:grpSp>
        <p:nvGrpSpPr>
          <p:cNvPr id="26" name="Gruppieren 25">
            <a:extLst>
              <a:ext uri="{FF2B5EF4-FFF2-40B4-BE49-F238E27FC236}">
                <a16:creationId xmlns:a16="http://schemas.microsoft.com/office/drawing/2014/main" id="{B457A577-8037-2747-B433-1A4CEDEA4891}"/>
              </a:ext>
            </a:extLst>
          </p:cNvPr>
          <p:cNvGrpSpPr/>
          <p:nvPr/>
        </p:nvGrpSpPr>
        <p:grpSpPr>
          <a:xfrm>
            <a:off x="566233" y="1457319"/>
            <a:ext cx="4779758" cy="3621868"/>
            <a:chOff x="566233" y="1591589"/>
            <a:chExt cx="4779758" cy="3621868"/>
          </a:xfrm>
        </p:grpSpPr>
        <p:sp>
          <p:nvSpPr>
            <p:cNvPr id="8" name="Gleichschenkliges Dreieck 7">
              <a:extLst>
                <a:ext uri="{FF2B5EF4-FFF2-40B4-BE49-F238E27FC236}">
                  <a16:creationId xmlns:a16="http://schemas.microsoft.com/office/drawing/2014/main" id="{0C502594-F5D8-EF86-5972-2CC6C096E365}"/>
                </a:ext>
              </a:extLst>
            </p:cNvPr>
            <p:cNvSpPr/>
            <p:nvPr/>
          </p:nvSpPr>
          <p:spPr>
            <a:xfrm rot="5400000">
              <a:off x="2818562" y="2722115"/>
              <a:ext cx="316669" cy="4666016"/>
            </a:xfrm>
            <a:prstGeom prst="triangle">
              <a:avLst>
                <a:gd name="adj" fmla="val 51217"/>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r>
                <a:rPr lang="es-BO" sz="1200" dirty="0">
                  <a:solidFill>
                    <a:schemeClr val="tx1"/>
                  </a:solidFill>
                </a:rPr>
                <a:t>Biodiversidad</a:t>
              </a:r>
              <a:endParaRPr lang="es-BO" sz="1200" noProof="0" dirty="0">
                <a:solidFill>
                  <a:schemeClr val="tx1"/>
                </a:solidFill>
              </a:endParaRPr>
            </a:p>
          </p:txBody>
        </p:sp>
        <p:sp>
          <p:nvSpPr>
            <p:cNvPr id="10" name="Gleichschenkliges Dreieck 9">
              <a:extLst>
                <a:ext uri="{FF2B5EF4-FFF2-40B4-BE49-F238E27FC236}">
                  <a16:creationId xmlns:a16="http://schemas.microsoft.com/office/drawing/2014/main" id="{6B5C0FEA-0F29-9157-04B3-EC03784E6B49}"/>
                </a:ext>
              </a:extLst>
            </p:cNvPr>
            <p:cNvSpPr/>
            <p:nvPr/>
          </p:nvSpPr>
          <p:spPr>
            <a:xfrm rot="5400000">
              <a:off x="2831366" y="2343542"/>
              <a:ext cx="317873" cy="4679749"/>
            </a:xfrm>
            <a:prstGeom prst="triangle">
              <a:avLst>
                <a:gd name="adj" fmla="val 51217"/>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r>
                <a:rPr lang="es-BO" sz="1200" dirty="0">
                  <a:solidFill>
                    <a:schemeClr val="tx1"/>
                  </a:solidFill>
                </a:rPr>
                <a:t>Almacenamiento de carbono</a:t>
              </a:r>
              <a:endParaRPr lang="es-BO" sz="1200" noProof="0" dirty="0">
                <a:solidFill>
                  <a:schemeClr val="tx1"/>
                </a:solidFill>
              </a:endParaRPr>
            </a:p>
          </p:txBody>
        </p:sp>
        <p:sp>
          <p:nvSpPr>
            <p:cNvPr id="11" name="Gleichschenkliges Dreieck 10">
              <a:extLst>
                <a:ext uri="{FF2B5EF4-FFF2-40B4-BE49-F238E27FC236}">
                  <a16:creationId xmlns:a16="http://schemas.microsoft.com/office/drawing/2014/main" id="{98E299F1-85FD-F3C2-70DB-D31F7592566A}"/>
                </a:ext>
              </a:extLst>
            </p:cNvPr>
            <p:cNvSpPr/>
            <p:nvPr/>
          </p:nvSpPr>
          <p:spPr>
            <a:xfrm rot="5400000">
              <a:off x="2828501" y="1962497"/>
              <a:ext cx="318281" cy="4669386"/>
            </a:xfrm>
            <a:prstGeom prst="triangle">
              <a:avLst>
                <a:gd name="adj" fmla="val 51217"/>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r>
                <a:rPr lang="es-BO" sz="1200" dirty="0">
                  <a:solidFill>
                    <a:schemeClr val="tx1"/>
                  </a:solidFill>
                </a:rPr>
                <a:t>Atenuación del microclima</a:t>
              </a:r>
              <a:endParaRPr lang="es-BO" sz="1200" noProof="0" dirty="0">
                <a:solidFill>
                  <a:schemeClr val="tx1"/>
                </a:solidFill>
              </a:endParaRPr>
            </a:p>
          </p:txBody>
        </p:sp>
        <p:sp>
          <p:nvSpPr>
            <p:cNvPr id="12" name="Gleichschenkliges Dreieck 11">
              <a:extLst>
                <a:ext uri="{FF2B5EF4-FFF2-40B4-BE49-F238E27FC236}">
                  <a16:creationId xmlns:a16="http://schemas.microsoft.com/office/drawing/2014/main" id="{40621041-26A2-7AC0-C5DA-E62A6AB28F2A}"/>
                </a:ext>
              </a:extLst>
            </p:cNvPr>
            <p:cNvSpPr/>
            <p:nvPr/>
          </p:nvSpPr>
          <p:spPr>
            <a:xfrm rot="5400000">
              <a:off x="2790238" y="105776"/>
              <a:ext cx="364588" cy="4657284"/>
            </a:xfrm>
            <a:prstGeom prst="triangle">
              <a:avLst>
                <a:gd name="adj" fmla="val 51217"/>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r>
                <a:rPr lang="es-BO" sz="1200" dirty="0">
                  <a:solidFill>
                    <a:schemeClr val="tx1"/>
                  </a:solidFill>
                </a:rPr>
                <a:t>Rendimiento total del sistema</a:t>
              </a:r>
              <a:endParaRPr lang="es-BO" sz="1200" noProof="0" dirty="0">
                <a:solidFill>
                  <a:schemeClr val="tx1"/>
                </a:solidFill>
              </a:endParaRPr>
            </a:p>
          </p:txBody>
        </p:sp>
        <p:sp>
          <p:nvSpPr>
            <p:cNvPr id="13" name="Trapezoid 12">
              <a:extLst>
                <a:ext uri="{FF2B5EF4-FFF2-40B4-BE49-F238E27FC236}">
                  <a16:creationId xmlns:a16="http://schemas.microsoft.com/office/drawing/2014/main" id="{472F2298-6859-646D-23DA-296B4D5F1054}"/>
                </a:ext>
              </a:extLst>
            </p:cNvPr>
            <p:cNvSpPr/>
            <p:nvPr/>
          </p:nvSpPr>
          <p:spPr>
            <a:xfrm rot="16200000">
              <a:off x="2833066" y="-263699"/>
              <a:ext cx="302938" cy="4675599"/>
            </a:xfrm>
            <a:prstGeom prst="trapezoid">
              <a:avLst>
                <a:gd name="adj" fmla="val 14939"/>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vert" rtlCol="0" anchor="ctr"/>
            <a:lstStyle/>
            <a:p>
              <a:pPr algn="r"/>
              <a:r>
                <a:rPr lang="de-CH" sz="1200" dirty="0" err="1">
                  <a:solidFill>
                    <a:schemeClr val="tx1"/>
                  </a:solidFill>
                </a:rPr>
                <a:t>Rendimiento</a:t>
              </a:r>
              <a:r>
                <a:rPr lang="de-CH" sz="1200" dirty="0">
                  <a:solidFill>
                    <a:schemeClr val="tx1"/>
                  </a:solidFill>
                </a:rPr>
                <a:t> del </a:t>
              </a:r>
              <a:r>
                <a:rPr lang="de-CH" sz="1200" dirty="0" err="1">
                  <a:solidFill>
                    <a:schemeClr val="tx1"/>
                  </a:solidFill>
                </a:rPr>
                <a:t>cacao</a:t>
              </a:r>
              <a:endParaRPr lang="de-CH" sz="1200" dirty="0">
                <a:solidFill>
                  <a:schemeClr val="tx1"/>
                </a:solidFill>
              </a:endParaRPr>
            </a:p>
          </p:txBody>
        </p:sp>
        <p:sp>
          <p:nvSpPr>
            <p:cNvPr id="16" name="Rechteck 15">
              <a:extLst>
                <a:ext uri="{FF2B5EF4-FFF2-40B4-BE49-F238E27FC236}">
                  <a16:creationId xmlns:a16="http://schemas.microsoft.com/office/drawing/2014/main" id="{F3907854-1D1A-73BE-B7C7-F015C9510FEB}"/>
                </a:ext>
              </a:extLst>
            </p:cNvPr>
            <p:cNvSpPr/>
            <p:nvPr/>
          </p:nvSpPr>
          <p:spPr>
            <a:xfrm>
              <a:off x="640157" y="2668299"/>
              <a:ext cx="4663171" cy="276999"/>
            </a:xfrm>
            <a:prstGeom prst="rect">
              <a:avLst/>
            </a:prstGeom>
            <a:solidFill>
              <a:srgbClr val="FFCC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CH" sz="1200" dirty="0" err="1">
                  <a:solidFill>
                    <a:schemeClr val="tx1"/>
                  </a:solidFill>
                </a:rPr>
                <a:t>Economía</a:t>
              </a:r>
              <a:endParaRPr lang="de-CH" sz="1200" dirty="0">
                <a:solidFill>
                  <a:schemeClr val="tx1"/>
                </a:solidFill>
              </a:endParaRPr>
            </a:p>
          </p:txBody>
        </p:sp>
        <p:sp>
          <p:nvSpPr>
            <p:cNvPr id="17" name="Rechteck 16">
              <a:extLst>
                <a:ext uri="{FF2B5EF4-FFF2-40B4-BE49-F238E27FC236}">
                  <a16:creationId xmlns:a16="http://schemas.microsoft.com/office/drawing/2014/main" id="{4579795E-4F1D-DB11-2BB6-30077A5C59B7}"/>
                </a:ext>
              </a:extLst>
            </p:cNvPr>
            <p:cNvSpPr/>
            <p:nvPr/>
          </p:nvSpPr>
          <p:spPr>
            <a:xfrm>
              <a:off x="646734" y="3013993"/>
              <a:ext cx="4663171" cy="276999"/>
            </a:xfrm>
            <a:prstGeom prst="rect">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CH" sz="1200" dirty="0" err="1">
                  <a:solidFill>
                    <a:schemeClr val="tx1"/>
                  </a:solidFill>
                </a:rPr>
                <a:t>Propiedades</a:t>
              </a:r>
              <a:r>
                <a:rPr lang="de-CH" sz="1200" dirty="0">
                  <a:solidFill>
                    <a:schemeClr val="tx1"/>
                  </a:solidFill>
                </a:rPr>
                <a:t> </a:t>
              </a:r>
              <a:r>
                <a:rPr lang="de-CH" sz="1200" dirty="0" err="1">
                  <a:solidFill>
                    <a:schemeClr val="tx1"/>
                  </a:solidFill>
                </a:rPr>
                <a:t>químicas</a:t>
              </a:r>
              <a:r>
                <a:rPr lang="de-CH" sz="1200" dirty="0">
                  <a:solidFill>
                    <a:schemeClr val="tx1"/>
                  </a:solidFill>
                </a:rPr>
                <a:t> del </a:t>
              </a:r>
              <a:r>
                <a:rPr lang="de-CH" sz="1200" dirty="0" err="1">
                  <a:solidFill>
                    <a:schemeClr val="tx1"/>
                  </a:solidFill>
                </a:rPr>
                <a:t>suelo</a:t>
              </a:r>
              <a:endParaRPr lang="de-CH" sz="1200" dirty="0">
                <a:solidFill>
                  <a:schemeClr val="tx1"/>
                </a:solidFill>
              </a:endParaRPr>
            </a:p>
          </p:txBody>
        </p:sp>
        <p:sp>
          <p:nvSpPr>
            <p:cNvPr id="18" name="Rechteck 17">
              <a:extLst>
                <a:ext uri="{FF2B5EF4-FFF2-40B4-BE49-F238E27FC236}">
                  <a16:creationId xmlns:a16="http://schemas.microsoft.com/office/drawing/2014/main" id="{6FBBE811-6CC0-FD83-83EC-E8C2E1873741}"/>
                </a:ext>
              </a:extLst>
            </p:cNvPr>
            <p:cNvSpPr/>
            <p:nvPr/>
          </p:nvSpPr>
          <p:spPr>
            <a:xfrm>
              <a:off x="638003" y="3358219"/>
              <a:ext cx="4663171" cy="276999"/>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CH" sz="1200" dirty="0" err="1">
                  <a:solidFill>
                    <a:schemeClr val="tx1"/>
                  </a:solidFill>
                </a:rPr>
                <a:t>Propiedades</a:t>
              </a:r>
              <a:r>
                <a:rPr lang="de-CH" sz="1200" dirty="0">
                  <a:solidFill>
                    <a:schemeClr val="tx1"/>
                  </a:solidFill>
                </a:rPr>
                <a:t> </a:t>
              </a:r>
              <a:r>
                <a:rPr lang="de-CH" sz="1200" dirty="0" err="1">
                  <a:solidFill>
                    <a:schemeClr val="tx1"/>
                  </a:solidFill>
                </a:rPr>
                <a:t>físicas</a:t>
              </a:r>
              <a:r>
                <a:rPr lang="de-CH" sz="1200" dirty="0">
                  <a:solidFill>
                    <a:schemeClr val="tx1"/>
                  </a:solidFill>
                </a:rPr>
                <a:t> del </a:t>
              </a:r>
              <a:r>
                <a:rPr lang="de-CH" sz="1200" dirty="0" err="1">
                  <a:solidFill>
                    <a:schemeClr val="tx1"/>
                  </a:solidFill>
                </a:rPr>
                <a:t>suelo</a:t>
              </a:r>
              <a:endParaRPr lang="de-CH" sz="1200" dirty="0">
                <a:solidFill>
                  <a:schemeClr val="tx1"/>
                </a:solidFill>
              </a:endParaRPr>
            </a:p>
          </p:txBody>
        </p:sp>
        <p:sp>
          <p:nvSpPr>
            <p:cNvPr id="19" name="Gleichschenkliges Dreieck 18">
              <a:extLst>
                <a:ext uri="{FF2B5EF4-FFF2-40B4-BE49-F238E27FC236}">
                  <a16:creationId xmlns:a16="http://schemas.microsoft.com/office/drawing/2014/main" id="{77B7ECA2-3195-E0F0-3894-8237210FFAF5}"/>
                </a:ext>
              </a:extLst>
            </p:cNvPr>
            <p:cNvSpPr/>
            <p:nvPr/>
          </p:nvSpPr>
          <p:spPr>
            <a:xfrm rot="5400000">
              <a:off x="2823624" y="1499394"/>
              <a:ext cx="297815" cy="4657284"/>
            </a:xfrm>
            <a:prstGeom prst="triangle">
              <a:avLst>
                <a:gd name="adj" fmla="val 51217"/>
              </a:avLst>
            </a:prstGeom>
            <a:solidFill>
              <a:srgbClr val="C59EE2"/>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endParaRPr lang="es-BO" sz="1200" noProof="0" dirty="0">
                <a:solidFill>
                  <a:schemeClr val="tx1"/>
                </a:solidFill>
              </a:endParaRPr>
            </a:p>
          </p:txBody>
        </p:sp>
        <p:sp>
          <p:nvSpPr>
            <p:cNvPr id="20" name="Gleichschenkliges Dreieck 19">
              <a:extLst>
                <a:ext uri="{FF2B5EF4-FFF2-40B4-BE49-F238E27FC236}">
                  <a16:creationId xmlns:a16="http://schemas.microsoft.com/office/drawing/2014/main" id="{285AF0AB-7C9C-31FA-44AA-57A0DC8875B7}"/>
                </a:ext>
              </a:extLst>
            </p:cNvPr>
            <p:cNvSpPr/>
            <p:nvPr/>
          </p:nvSpPr>
          <p:spPr>
            <a:xfrm rot="16200000" flipH="1">
              <a:off x="2801602" y="1677364"/>
              <a:ext cx="336860" cy="4679749"/>
            </a:xfrm>
            <a:prstGeom prst="triangle">
              <a:avLst>
                <a:gd name="adj" fmla="val 51217"/>
              </a:avLst>
            </a:prstGeom>
            <a:solidFill>
              <a:srgbClr val="C59EE2"/>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endParaRPr lang="es-BO" sz="1200" noProof="0" dirty="0">
                <a:solidFill>
                  <a:schemeClr val="tx1"/>
                </a:solidFill>
              </a:endParaRPr>
            </a:p>
          </p:txBody>
        </p:sp>
        <p:sp>
          <p:nvSpPr>
            <p:cNvPr id="22" name="Textfeld 21">
              <a:extLst>
                <a:ext uri="{FF2B5EF4-FFF2-40B4-BE49-F238E27FC236}">
                  <a16:creationId xmlns:a16="http://schemas.microsoft.com/office/drawing/2014/main" id="{44852E76-B0A5-F6FC-1D33-320C47482595}"/>
                </a:ext>
              </a:extLst>
            </p:cNvPr>
            <p:cNvSpPr txBox="1"/>
            <p:nvPr/>
          </p:nvSpPr>
          <p:spPr>
            <a:xfrm>
              <a:off x="2214580" y="3753251"/>
              <a:ext cx="1620018" cy="276999"/>
            </a:xfrm>
            <a:prstGeom prst="rect">
              <a:avLst/>
            </a:prstGeom>
            <a:noFill/>
          </p:spPr>
          <p:txBody>
            <a:bodyPr wrap="square">
              <a:spAutoFit/>
            </a:bodyPr>
            <a:lstStyle/>
            <a:p>
              <a:r>
                <a:rPr lang="de-CH" sz="1200" dirty="0" err="1"/>
                <a:t>Plagas</a:t>
              </a:r>
              <a:r>
                <a:rPr lang="de-CH" sz="1200" dirty="0"/>
                <a:t> y </a:t>
              </a:r>
              <a:r>
                <a:rPr lang="de-CH" sz="1200" dirty="0" err="1"/>
                <a:t>enfermedades</a:t>
              </a:r>
              <a:endParaRPr lang="de-CH" sz="1200" dirty="0"/>
            </a:p>
          </p:txBody>
        </p:sp>
        <p:sp>
          <p:nvSpPr>
            <p:cNvPr id="24" name="Textfeld 23">
              <a:extLst>
                <a:ext uri="{FF2B5EF4-FFF2-40B4-BE49-F238E27FC236}">
                  <a16:creationId xmlns:a16="http://schemas.microsoft.com/office/drawing/2014/main" id="{1C3F0D2C-83A3-3F13-8A6F-DB5A1C28CF86}"/>
                </a:ext>
              </a:extLst>
            </p:cNvPr>
            <p:cNvSpPr txBox="1"/>
            <p:nvPr/>
          </p:nvSpPr>
          <p:spPr>
            <a:xfrm>
              <a:off x="566233" y="1591589"/>
              <a:ext cx="2115746" cy="307777"/>
            </a:xfrm>
            <a:prstGeom prst="rect">
              <a:avLst/>
            </a:prstGeom>
            <a:noFill/>
          </p:spPr>
          <p:txBody>
            <a:bodyPr wrap="square">
              <a:spAutoFit/>
            </a:bodyPr>
            <a:lstStyle/>
            <a:p>
              <a:r>
                <a:rPr lang="de-CH" sz="1400" b="1" dirty="0" err="1"/>
                <a:t>Sistema</a:t>
              </a:r>
              <a:r>
                <a:rPr lang="de-CH" sz="1400" b="1" dirty="0"/>
                <a:t> </a:t>
              </a:r>
              <a:r>
                <a:rPr lang="de-CH" sz="1400" b="1" dirty="0" err="1"/>
                <a:t>agroforestal</a:t>
              </a:r>
              <a:endParaRPr lang="de-CH" sz="1400" b="1" dirty="0"/>
            </a:p>
          </p:txBody>
        </p:sp>
        <p:sp>
          <p:nvSpPr>
            <p:cNvPr id="25" name="Textfeld 24">
              <a:extLst>
                <a:ext uri="{FF2B5EF4-FFF2-40B4-BE49-F238E27FC236}">
                  <a16:creationId xmlns:a16="http://schemas.microsoft.com/office/drawing/2014/main" id="{6B8802A9-82E3-209A-394D-C3919DF5E8CC}"/>
                </a:ext>
              </a:extLst>
            </p:cNvPr>
            <p:cNvSpPr txBox="1"/>
            <p:nvPr/>
          </p:nvSpPr>
          <p:spPr>
            <a:xfrm>
              <a:off x="3230245" y="1598218"/>
              <a:ext cx="2115746" cy="307777"/>
            </a:xfrm>
            <a:prstGeom prst="rect">
              <a:avLst/>
            </a:prstGeom>
            <a:noFill/>
          </p:spPr>
          <p:txBody>
            <a:bodyPr wrap="square">
              <a:spAutoFit/>
            </a:bodyPr>
            <a:lstStyle/>
            <a:p>
              <a:pPr algn="r"/>
              <a:r>
                <a:rPr lang="de-CH" sz="1400" b="1" dirty="0" err="1"/>
                <a:t>Monocultivos</a:t>
              </a:r>
              <a:endParaRPr lang="de-CH" sz="1400" b="1" dirty="0"/>
            </a:p>
          </p:txBody>
        </p:sp>
      </p:grpSp>
    </p:spTree>
    <p:extLst>
      <p:ext uri="{BB962C8B-B14F-4D97-AF65-F5344CB8AC3E}">
        <p14:creationId xmlns:p14="http://schemas.microsoft.com/office/powerpoint/2010/main" val="8326269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17725" y="404813"/>
            <a:ext cx="8094321" cy="629700"/>
          </a:xfrm>
        </p:spPr>
        <p:txBody>
          <a:bodyPr/>
          <a:lstStyle/>
          <a:p>
            <a:r>
              <a:rPr lang="es-BO" noProof="0" dirty="0">
                <a:latin typeface="+mn-lt"/>
              </a:rPr>
              <a:t>Como aportan sistemas agroforestales a la sostenibilidad y resiliencia?</a:t>
            </a:r>
            <a:endParaRPr lang="es-BO" noProof="0" dirty="0">
              <a:solidFill>
                <a:srgbClr val="FF0000"/>
              </a:solidFill>
              <a:latin typeface="+mn-lt"/>
            </a:endParaRPr>
          </a:p>
        </p:txBody>
      </p:sp>
      <p:sp>
        <p:nvSpPr>
          <p:cNvPr id="3" name="Inhaltsplatzhalter 2"/>
          <p:cNvSpPr>
            <a:spLocks noGrp="1"/>
          </p:cNvSpPr>
          <p:nvPr>
            <p:ph idx="1"/>
          </p:nvPr>
        </p:nvSpPr>
        <p:spPr>
          <a:xfrm>
            <a:off x="611189" y="1637998"/>
            <a:ext cx="7560852" cy="4131028"/>
          </a:xfrm>
        </p:spPr>
        <p:txBody>
          <a:bodyPr/>
          <a:lstStyle/>
          <a:p>
            <a:pPr marL="540000" indent="-540000">
              <a:buFont typeface="Wingdings" panose="05000000000000000000" pitchFamily="2" charset="2"/>
              <a:buChar char="à"/>
            </a:pPr>
            <a:r>
              <a:rPr lang="es-BO" noProof="0" dirty="0">
                <a:sym typeface="Wingdings" panose="05000000000000000000" pitchFamily="2" charset="2"/>
              </a:rPr>
              <a:t>Son multifuncionales (funciones productivas, ecológicas y socio-culturales)</a:t>
            </a:r>
          </a:p>
          <a:p>
            <a:pPr marL="540000" indent="-540000">
              <a:buFont typeface="Wingdings" panose="05000000000000000000" pitchFamily="2" charset="2"/>
              <a:buChar char="à"/>
            </a:pPr>
            <a:r>
              <a:rPr lang="es-BO" dirty="0">
                <a:sym typeface="Wingdings" panose="05000000000000000000" pitchFamily="2" charset="2"/>
              </a:rPr>
              <a:t>P</a:t>
            </a:r>
            <a:r>
              <a:rPr lang="es-BO" noProof="0" dirty="0" err="1">
                <a:sym typeface="Wingdings" panose="05000000000000000000" pitchFamily="2" charset="2"/>
              </a:rPr>
              <a:t>ueden</a:t>
            </a:r>
            <a:r>
              <a:rPr lang="es-BO" noProof="0" dirty="0">
                <a:sym typeface="Wingdings" panose="05000000000000000000" pitchFamily="2" charset="2"/>
              </a:rPr>
              <a:t> ser similares en su rentabilidad a los monocultivos, gracias a los ingresos </a:t>
            </a:r>
            <a:r>
              <a:rPr lang="es-BO" noProof="0" dirty="0" err="1">
                <a:sym typeface="Wingdings" panose="05000000000000000000" pitchFamily="2" charset="2"/>
              </a:rPr>
              <a:t>co</a:t>
            </a:r>
            <a:r>
              <a:rPr lang="es-BO" dirty="0" err="1">
                <a:sym typeface="Wingdings" panose="05000000000000000000" pitchFamily="2" charset="2"/>
              </a:rPr>
              <a:t>mbinados</a:t>
            </a:r>
            <a:r>
              <a:rPr lang="es-BO" dirty="0">
                <a:sym typeface="Wingdings" panose="05000000000000000000" pitchFamily="2" charset="2"/>
              </a:rPr>
              <a:t> de cacao y</a:t>
            </a:r>
            <a:r>
              <a:rPr lang="es-BO" noProof="0" dirty="0">
                <a:sym typeface="Wingdings" panose="05000000000000000000" pitchFamily="2" charset="2"/>
              </a:rPr>
              <a:t> cultivos acompañantes</a:t>
            </a:r>
          </a:p>
          <a:p>
            <a:pPr marL="540000" indent="-540000">
              <a:buFont typeface="Wingdings" panose="05000000000000000000" pitchFamily="2" charset="2"/>
              <a:buChar char="à"/>
            </a:pPr>
            <a:r>
              <a:rPr lang="es-BO" noProof="0" dirty="0">
                <a:sym typeface="Wingdings" panose="05000000000000000000" pitchFamily="2" charset="2"/>
              </a:rPr>
              <a:t>Mejoran el microclima, el ciclo de agua, la fertilidad del suelo y la biodiversidad en comparación con monocultivos, lo que aumenta la resiliencia y sostenibilidad ecológica</a:t>
            </a:r>
          </a:p>
          <a:p>
            <a:pPr marL="540000" indent="-540000">
              <a:buFont typeface="Wingdings" panose="05000000000000000000" pitchFamily="2" charset="2"/>
              <a:buChar char="à"/>
            </a:pPr>
            <a:r>
              <a:rPr lang="es-BO" noProof="0" dirty="0">
                <a:sym typeface="Wingdings" panose="05000000000000000000" pitchFamily="2" charset="2"/>
              </a:rPr>
              <a:t>La diversificación de producción e ingresos incrementa la sostenibilidad social, la resiliencia económica, la capacidad adaptiva y la independencia del mercado de cacao</a:t>
            </a:r>
          </a:p>
        </p:txBody>
      </p:sp>
      <p:sp>
        <p:nvSpPr>
          <p:cNvPr id="7" name="Foliennummernplatzhalter 6"/>
          <p:cNvSpPr>
            <a:spLocks noGrp="1"/>
          </p:cNvSpPr>
          <p:nvPr>
            <p:ph type="sldNum" sz="quarter" idx="4"/>
          </p:nvPr>
        </p:nvSpPr>
        <p:spPr/>
        <p:txBody>
          <a:bodyPr/>
          <a:lstStyle/>
          <a:p>
            <a:fld id="{B295DEAF-E952-4796-AAEE-4201E40CA590}" type="slidenum">
              <a:rPr lang="es-BO" noProof="0" smtClean="0"/>
              <a:pPr/>
              <a:t>42</a:t>
            </a:fld>
            <a:endParaRPr lang="es-BO" noProof="0" dirty="0"/>
          </a:p>
        </p:txBody>
      </p:sp>
    </p:spTree>
    <p:extLst>
      <p:ext uri="{BB962C8B-B14F-4D97-AF65-F5344CB8AC3E}">
        <p14:creationId xmlns:p14="http://schemas.microsoft.com/office/powerpoint/2010/main" val="20712289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03463061-4FD8-4A0C-877C-0235F3B407E7}"/>
              </a:ext>
            </a:extLst>
          </p:cNvPr>
          <p:cNvSpPr>
            <a:spLocks noGrp="1"/>
          </p:cNvSpPr>
          <p:nvPr>
            <p:ph type="title"/>
          </p:nvPr>
        </p:nvSpPr>
        <p:spPr/>
        <p:txBody>
          <a:bodyPr/>
          <a:lstStyle/>
          <a:p>
            <a:r>
              <a:rPr lang="es-BO" noProof="0" dirty="0"/>
              <a:t>Literatura</a:t>
            </a:r>
          </a:p>
        </p:txBody>
      </p:sp>
      <p:sp>
        <p:nvSpPr>
          <p:cNvPr id="9" name="Inhaltsplatzhalter 8">
            <a:extLst>
              <a:ext uri="{FF2B5EF4-FFF2-40B4-BE49-F238E27FC236}">
                <a16:creationId xmlns:a16="http://schemas.microsoft.com/office/drawing/2014/main" id="{ECA85416-1D02-4C51-98A4-84B13A577515}"/>
              </a:ext>
            </a:extLst>
          </p:cNvPr>
          <p:cNvSpPr>
            <a:spLocks noGrp="1"/>
          </p:cNvSpPr>
          <p:nvPr>
            <p:ph idx="1"/>
          </p:nvPr>
        </p:nvSpPr>
        <p:spPr>
          <a:xfrm>
            <a:off x="633103" y="998973"/>
            <a:ext cx="7921625" cy="4860054"/>
          </a:xfrm>
        </p:spPr>
        <p:txBody>
          <a:bodyPr/>
          <a:lstStyle/>
          <a:p>
            <a:r>
              <a:rPr lang="de-CH" sz="1000" dirty="0"/>
              <a:t>Armengot, L., Beltrán, M. J., Schneider, M., Simón, X., &amp; Pérez-Neira, D. (2021). Food-</a:t>
            </a:r>
            <a:r>
              <a:rPr lang="de-CH" sz="1000" dirty="0" err="1"/>
              <a:t>energy</a:t>
            </a:r>
            <a:r>
              <a:rPr lang="de-CH" sz="1000" dirty="0"/>
              <a:t>-</a:t>
            </a:r>
            <a:r>
              <a:rPr lang="de-CH" sz="1000" dirty="0" err="1"/>
              <a:t>water</a:t>
            </a:r>
            <a:r>
              <a:rPr lang="de-CH" sz="1000" dirty="0"/>
              <a:t> </a:t>
            </a:r>
            <a:r>
              <a:rPr lang="de-CH" sz="1000" dirty="0" err="1"/>
              <a:t>nexus</a:t>
            </a:r>
            <a:r>
              <a:rPr lang="de-CH" sz="1000" dirty="0"/>
              <a:t> of different cacao </a:t>
            </a:r>
            <a:r>
              <a:rPr lang="de-CH" sz="1000" dirty="0" err="1"/>
              <a:t>production</a:t>
            </a:r>
            <a:r>
              <a:rPr lang="de-CH" sz="1000" dirty="0"/>
              <a:t> </a:t>
            </a:r>
            <a:r>
              <a:rPr lang="de-CH" sz="1000" dirty="0" err="1"/>
              <a:t>systems</a:t>
            </a:r>
            <a:r>
              <a:rPr lang="de-CH" sz="1000" dirty="0"/>
              <a:t> from a LCA </a:t>
            </a:r>
            <a:r>
              <a:rPr lang="de-CH" sz="1000" dirty="0" err="1"/>
              <a:t>approach</a:t>
            </a:r>
            <a:r>
              <a:rPr lang="de-CH" sz="1000" dirty="0"/>
              <a:t>. </a:t>
            </a:r>
            <a:r>
              <a:rPr lang="de-CH" sz="1000" i="1" dirty="0"/>
              <a:t>Journal of Cleaner </a:t>
            </a:r>
            <a:r>
              <a:rPr lang="de-CH" sz="1000" i="1" dirty="0" err="1"/>
              <a:t>Production</a:t>
            </a:r>
            <a:r>
              <a:rPr lang="de-CH" sz="1000" dirty="0"/>
              <a:t>, </a:t>
            </a:r>
            <a:r>
              <a:rPr lang="de-CH" sz="1000" i="1" dirty="0"/>
              <a:t>304</a:t>
            </a:r>
            <a:r>
              <a:rPr lang="de-CH" sz="1000" dirty="0"/>
              <a:t>, 126941.</a:t>
            </a:r>
          </a:p>
          <a:p>
            <a:r>
              <a:rPr lang="en-US" sz="1000" dirty="0"/>
              <a:t>Pérez-Neira, D., Schneider, M., Esche, L., &amp; Armengot, L. (2023). Sustainability of food security in different cacao production systems: A land, </a:t>
            </a:r>
            <a:r>
              <a:rPr lang="en-US" sz="1000" dirty="0" err="1"/>
              <a:t>labour</a:t>
            </a:r>
            <a:r>
              <a:rPr lang="en-US" sz="1000" dirty="0"/>
              <a:t>, energy and food quality nexus approach. </a:t>
            </a:r>
            <a:r>
              <a:rPr lang="en-US" sz="1000" i="1" dirty="0"/>
              <a:t>Resources, Conservation and Recycling</a:t>
            </a:r>
            <a:r>
              <a:rPr lang="en-US" sz="1000" dirty="0"/>
              <a:t>, </a:t>
            </a:r>
            <a:r>
              <a:rPr lang="en-US" sz="1000" i="1" dirty="0"/>
              <a:t>190</a:t>
            </a:r>
            <a:r>
              <a:rPr lang="en-US" sz="1000" dirty="0"/>
              <a:t>, 106874.</a:t>
            </a:r>
            <a:endParaRPr lang="es-BO" sz="1000" noProof="0" dirty="0"/>
          </a:p>
          <a:p>
            <a:r>
              <a:rPr lang="es-BO" sz="1000" noProof="0" dirty="0"/>
              <a:t>Jacobi, J., Schneider, M., Pillco Mariscal, M. I., Huber, S., Weidmann, S., &amp; </a:t>
            </a:r>
            <a:r>
              <a:rPr lang="es-BO" sz="1000" noProof="0" dirty="0" err="1"/>
              <a:t>Rist</a:t>
            </a:r>
            <a:r>
              <a:rPr lang="es-BO" sz="1000" noProof="0" dirty="0"/>
              <a:t>, S. (2014). La contribución de la producción del cacao orgánico a la resiliencia socio-ecológica en el contexto del cambio climático en el Alto Beni-La Paz. </a:t>
            </a:r>
            <a:r>
              <a:rPr lang="es-BO" sz="1000" i="1" noProof="0" dirty="0"/>
              <a:t>Acta Nova</a:t>
            </a:r>
            <a:r>
              <a:rPr lang="es-BO" sz="1000" noProof="0" dirty="0"/>
              <a:t>, </a:t>
            </a:r>
            <a:r>
              <a:rPr lang="es-BO" sz="1000" i="1" noProof="0" dirty="0"/>
              <a:t>6</a:t>
            </a:r>
            <a:r>
              <a:rPr lang="es-BO" sz="1000" noProof="0" dirty="0"/>
              <a:t>(4), 351-383.</a:t>
            </a:r>
          </a:p>
          <a:p>
            <a:r>
              <a:rPr lang="es-BO" sz="1000" noProof="0" dirty="0"/>
              <a:t>Jacobi, J., Schneider, M., </a:t>
            </a:r>
            <a:r>
              <a:rPr lang="es-BO" sz="1000" noProof="0" dirty="0" err="1"/>
              <a:t>Bottazzi</a:t>
            </a:r>
            <a:r>
              <a:rPr lang="es-BO" sz="1000" noProof="0" dirty="0"/>
              <a:t>, P., Pillco, M., Calizaya, P., &amp; </a:t>
            </a:r>
            <a:r>
              <a:rPr lang="es-BO" sz="1000" noProof="0" dirty="0" err="1"/>
              <a:t>Rist</a:t>
            </a:r>
            <a:r>
              <a:rPr lang="es-BO" sz="1000" noProof="0" dirty="0"/>
              <a:t>, S. (2015). </a:t>
            </a:r>
            <a:r>
              <a:rPr lang="es-BO" sz="1000" noProof="0" dirty="0" err="1"/>
              <a:t>Agroecosystem</a:t>
            </a:r>
            <a:r>
              <a:rPr lang="es-BO" sz="1000" noProof="0" dirty="0"/>
              <a:t> </a:t>
            </a:r>
            <a:r>
              <a:rPr lang="es-BO" sz="1000" noProof="0" dirty="0" err="1"/>
              <a:t>resilience</a:t>
            </a:r>
            <a:r>
              <a:rPr lang="es-BO" sz="1000" noProof="0" dirty="0"/>
              <a:t> and </a:t>
            </a:r>
            <a:r>
              <a:rPr lang="es-BO" sz="1000" noProof="0" dirty="0" err="1"/>
              <a:t>farmers</a:t>
            </a:r>
            <a:r>
              <a:rPr lang="es-BO" sz="1000" noProof="0" dirty="0"/>
              <a:t>’ </a:t>
            </a:r>
            <a:r>
              <a:rPr lang="es-BO" sz="1000" noProof="0" dirty="0" err="1"/>
              <a:t>perceptions</a:t>
            </a:r>
            <a:r>
              <a:rPr lang="es-BO" sz="1000" noProof="0" dirty="0"/>
              <a:t> of </a:t>
            </a:r>
            <a:r>
              <a:rPr lang="es-BO" sz="1000" noProof="0" dirty="0" err="1"/>
              <a:t>climate</a:t>
            </a:r>
            <a:r>
              <a:rPr lang="es-BO" sz="1000" noProof="0" dirty="0"/>
              <a:t> </a:t>
            </a:r>
            <a:r>
              <a:rPr lang="es-BO" sz="1000" noProof="0" dirty="0" err="1"/>
              <a:t>change</a:t>
            </a:r>
            <a:r>
              <a:rPr lang="es-BO" sz="1000" noProof="0" dirty="0"/>
              <a:t> </a:t>
            </a:r>
            <a:r>
              <a:rPr lang="es-BO" sz="1000" noProof="0" dirty="0" err="1"/>
              <a:t>impacts</a:t>
            </a:r>
            <a:r>
              <a:rPr lang="es-BO" sz="1000" noProof="0" dirty="0"/>
              <a:t> </a:t>
            </a:r>
            <a:r>
              <a:rPr lang="es-BO" sz="1000" noProof="0" dirty="0" err="1"/>
              <a:t>on</a:t>
            </a:r>
            <a:r>
              <a:rPr lang="es-BO" sz="1000" noProof="0" dirty="0"/>
              <a:t> cocoa </a:t>
            </a:r>
            <a:r>
              <a:rPr lang="es-BO" sz="1000" noProof="0" dirty="0" err="1"/>
              <a:t>farms</a:t>
            </a:r>
            <a:r>
              <a:rPr lang="es-BO" sz="1000" noProof="0" dirty="0"/>
              <a:t> in Alto Beni, Bolivia. </a:t>
            </a:r>
            <a:r>
              <a:rPr lang="es-BO" sz="1000" i="1" noProof="0" dirty="0" err="1"/>
              <a:t>Renewable</a:t>
            </a:r>
            <a:r>
              <a:rPr lang="es-BO" sz="1000" i="1" noProof="0" dirty="0"/>
              <a:t> </a:t>
            </a:r>
            <a:r>
              <a:rPr lang="es-BO" sz="1000" i="1" noProof="0" dirty="0" err="1"/>
              <a:t>Agriculture</a:t>
            </a:r>
            <a:r>
              <a:rPr lang="es-BO" sz="1000" i="1" noProof="0" dirty="0"/>
              <a:t> and </a:t>
            </a:r>
            <a:r>
              <a:rPr lang="es-BO" sz="1000" i="1" noProof="0" dirty="0" err="1"/>
              <a:t>Food</a:t>
            </a:r>
            <a:r>
              <a:rPr lang="es-BO" sz="1000" i="1" noProof="0" dirty="0"/>
              <a:t> </a:t>
            </a:r>
            <a:r>
              <a:rPr lang="es-BO" sz="1000" i="1" noProof="0" dirty="0" err="1"/>
              <a:t>Systems</a:t>
            </a:r>
            <a:r>
              <a:rPr lang="es-BO" sz="1000" noProof="0" dirty="0"/>
              <a:t>, </a:t>
            </a:r>
            <a:r>
              <a:rPr lang="es-BO" sz="1000" i="1" noProof="0" dirty="0"/>
              <a:t>30</a:t>
            </a:r>
            <a:r>
              <a:rPr lang="es-BO" sz="1000" noProof="0" dirty="0"/>
              <a:t>(2), 170-183.</a:t>
            </a:r>
          </a:p>
          <a:p>
            <a:r>
              <a:rPr lang="en-US" sz="1000" dirty="0"/>
              <a:t>Marconi, L., &amp; Armengot, L. (2020). Complex agroforestry systems against biotic homogenization: The case of plants in the herbaceous stratum of cocoa production systems. </a:t>
            </a:r>
            <a:r>
              <a:rPr lang="en-US" sz="1000" i="1" dirty="0"/>
              <a:t>Agriculture, Ecosystems &amp; Environment</a:t>
            </a:r>
            <a:r>
              <a:rPr lang="en-US" sz="1000" dirty="0"/>
              <a:t>, </a:t>
            </a:r>
            <a:r>
              <a:rPr lang="en-US" sz="1000" i="1" dirty="0"/>
              <a:t>287</a:t>
            </a:r>
            <a:r>
              <a:rPr lang="en-US" sz="1000" dirty="0"/>
              <a:t>, 106664.</a:t>
            </a:r>
          </a:p>
          <a:p>
            <a:r>
              <a:rPr lang="es-ES" sz="1000" dirty="0"/>
              <a:t>Naoki, K., Gómez, M. I., &amp; Schneider, M. (2017). Selección de diferentes sistemas de producción de cacao (</a:t>
            </a:r>
            <a:r>
              <a:rPr lang="es-ES" sz="1000" dirty="0" err="1"/>
              <a:t>Theobroma</a:t>
            </a:r>
            <a:r>
              <a:rPr lang="es-ES" sz="1000" dirty="0"/>
              <a:t> cacao, </a:t>
            </a:r>
            <a:r>
              <a:rPr lang="es-ES" sz="1000" dirty="0" err="1"/>
              <a:t>Malvaceae</a:t>
            </a:r>
            <a:r>
              <a:rPr lang="es-ES" sz="1000" dirty="0"/>
              <a:t>) por aves en Alto Beni, Bolivia-una prueba de cafetería en el campo. </a:t>
            </a:r>
            <a:r>
              <a:rPr lang="es-ES" sz="1000" i="1" dirty="0"/>
              <a:t>Ecología en Bolivia</a:t>
            </a:r>
            <a:r>
              <a:rPr lang="es-ES" sz="1000" dirty="0"/>
              <a:t>, </a:t>
            </a:r>
            <a:r>
              <a:rPr lang="es-ES" sz="1000" i="1" dirty="0"/>
              <a:t>52</a:t>
            </a:r>
            <a:r>
              <a:rPr lang="es-ES" sz="1000" dirty="0"/>
              <a:t>(2), 100-115.</a:t>
            </a:r>
          </a:p>
          <a:p>
            <a:r>
              <a:rPr lang="de-CH" sz="1000" dirty="0"/>
              <a:t>Niether, W., Schneidewind, U., Armengot, L., Adamtey, N., Schneider, M., &amp; Gerold, G. (2017). </a:t>
            </a:r>
            <a:r>
              <a:rPr lang="de-CH" sz="1000" dirty="0" err="1"/>
              <a:t>Spatial</a:t>
            </a:r>
            <a:r>
              <a:rPr lang="de-CH" sz="1000" dirty="0"/>
              <a:t>-temporal </a:t>
            </a:r>
            <a:r>
              <a:rPr lang="de-CH" sz="1000" dirty="0" err="1"/>
              <a:t>soil</a:t>
            </a:r>
            <a:r>
              <a:rPr lang="de-CH" sz="1000" dirty="0"/>
              <a:t> </a:t>
            </a:r>
            <a:r>
              <a:rPr lang="de-CH" sz="1000" dirty="0" err="1"/>
              <a:t>moisture</a:t>
            </a:r>
            <a:r>
              <a:rPr lang="de-CH" sz="1000" dirty="0"/>
              <a:t> </a:t>
            </a:r>
            <a:r>
              <a:rPr lang="de-CH" sz="1000" dirty="0" err="1"/>
              <a:t>dynamics</a:t>
            </a:r>
            <a:r>
              <a:rPr lang="de-CH" sz="1000" dirty="0"/>
              <a:t> </a:t>
            </a:r>
            <a:r>
              <a:rPr lang="de-CH" sz="1000" dirty="0" err="1"/>
              <a:t>under</a:t>
            </a:r>
            <a:r>
              <a:rPr lang="de-CH" sz="1000" dirty="0"/>
              <a:t> different </a:t>
            </a:r>
            <a:r>
              <a:rPr lang="de-CH" sz="1000" dirty="0" err="1"/>
              <a:t>cocoa</a:t>
            </a:r>
            <a:r>
              <a:rPr lang="de-CH" sz="1000" dirty="0"/>
              <a:t> </a:t>
            </a:r>
            <a:r>
              <a:rPr lang="de-CH" sz="1000" dirty="0" err="1"/>
              <a:t>production</a:t>
            </a:r>
            <a:r>
              <a:rPr lang="de-CH" sz="1000" dirty="0"/>
              <a:t> </a:t>
            </a:r>
            <a:r>
              <a:rPr lang="de-CH" sz="1000" dirty="0" err="1"/>
              <a:t>systems</a:t>
            </a:r>
            <a:r>
              <a:rPr lang="de-CH" sz="1000" dirty="0"/>
              <a:t>. </a:t>
            </a:r>
            <a:r>
              <a:rPr lang="de-CH" sz="1000" i="1" dirty="0"/>
              <a:t>Catena</a:t>
            </a:r>
            <a:r>
              <a:rPr lang="de-CH" sz="1000" dirty="0"/>
              <a:t>, </a:t>
            </a:r>
            <a:r>
              <a:rPr lang="de-CH" sz="1000" i="1" dirty="0"/>
              <a:t>158</a:t>
            </a:r>
            <a:r>
              <a:rPr lang="de-CH" sz="1000" dirty="0"/>
              <a:t>, 340-349.</a:t>
            </a:r>
          </a:p>
          <a:p>
            <a:r>
              <a:rPr lang="de-CH" sz="1000" dirty="0"/>
              <a:t>Niether, W., Armengot, L., Andres, C., Schneider, M., &amp; Gerold, G. (2018). Shade </a:t>
            </a:r>
            <a:r>
              <a:rPr lang="de-CH" sz="1000" dirty="0" err="1"/>
              <a:t>trees</a:t>
            </a:r>
            <a:r>
              <a:rPr lang="de-CH" sz="1000" dirty="0"/>
              <a:t> and </a:t>
            </a:r>
            <a:r>
              <a:rPr lang="de-CH" sz="1000" dirty="0" err="1"/>
              <a:t>tree</a:t>
            </a:r>
            <a:r>
              <a:rPr lang="de-CH" sz="1000" dirty="0"/>
              <a:t> </a:t>
            </a:r>
            <a:r>
              <a:rPr lang="de-CH" sz="1000" dirty="0" err="1"/>
              <a:t>pruning</a:t>
            </a:r>
            <a:r>
              <a:rPr lang="de-CH" sz="1000" dirty="0"/>
              <a:t> alter </a:t>
            </a:r>
            <a:r>
              <a:rPr lang="de-CH" sz="1000" dirty="0" err="1"/>
              <a:t>throughfall</a:t>
            </a:r>
            <a:r>
              <a:rPr lang="de-CH" sz="1000" dirty="0"/>
              <a:t> and </a:t>
            </a:r>
            <a:r>
              <a:rPr lang="de-CH" sz="1000" dirty="0" err="1"/>
              <a:t>microclimate</a:t>
            </a:r>
            <a:r>
              <a:rPr lang="de-CH" sz="1000" dirty="0"/>
              <a:t> in </a:t>
            </a:r>
            <a:r>
              <a:rPr lang="de-CH" sz="1000" dirty="0" err="1"/>
              <a:t>cocoa</a:t>
            </a:r>
            <a:r>
              <a:rPr lang="de-CH" sz="1000" dirty="0"/>
              <a:t> (Theobroma cacao L.) </a:t>
            </a:r>
            <a:r>
              <a:rPr lang="de-CH" sz="1000" dirty="0" err="1"/>
              <a:t>production</a:t>
            </a:r>
            <a:r>
              <a:rPr lang="de-CH" sz="1000" dirty="0"/>
              <a:t> </a:t>
            </a:r>
            <a:r>
              <a:rPr lang="de-CH" sz="1000" dirty="0" err="1"/>
              <a:t>systems</a:t>
            </a:r>
            <a:r>
              <a:rPr lang="de-CH" sz="1000" dirty="0"/>
              <a:t>. </a:t>
            </a:r>
            <a:r>
              <a:rPr lang="de-CH" sz="1000" i="1" dirty="0" err="1"/>
              <a:t>Annals</a:t>
            </a:r>
            <a:r>
              <a:rPr lang="de-CH" sz="1000" i="1" dirty="0"/>
              <a:t> of </a:t>
            </a:r>
            <a:r>
              <a:rPr lang="de-CH" sz="1000" i="1" dirty="0" err="1"/>
              <a:t>forest</a:t>
            </a:r>
            <a:r>
              <a:rPr lang="de-CH" sz="1000" i="1" dirty="0"/>
              <a:t> </a:t>
            </a:r>
            <a:r>
              <a:rPr lang="de-CH" sz="1000" i="1" dirty="0" err="1"/>
              <a:t>science</a:t>
            </a:r>
            <a:r>
              <a:rPr lang="de-CH" sz="1000" dirty="0"/>
              <a:t>, </a:t>
            </a:r>
            <a:r>
              <a:rPr lang="de-CH" sz="1000" i="1" dirty="0"/>
              <a:t>75</a:t>
            </a:r>
            <a:r>
              <a:rPr lang="de-CH" sz="1000" dirty="0"/>
              <a:t>(2), 38.</a:t>
            </a:r>
          </a:p>
          <a:p>
            <a:r>
              <a:rPr lang="de-CH" sz="1000" dirty="0"/>
              <a:t>Niether, W., Jacobi, J., Blaser, W. J., Andres, C., &amp; Armengot, L. (2020). </a:t>
            </a:r>
            <a:r>
              <a:rPr lang="de-CH" sz="1000" dirty="0" err="1"/>
              <a:t>Cocoa</a:t>
            </a:r>
            <a:r>
              <a:rPr lang="de-CH" sz="1000" dirty="0"/>
              <a:t> </a:t>
            </a:r>
            <a:r>
              <a:rPr lang="de-CH" sz="1000" dirty="0" err="1"/>
              <a:t>agroforestry</a:t>
            </a:r>
            <a:r>
              <a:rPr lang="de-CH" sz="1000" dirty="0"/>
              <a:t> </a:t>
            </a:r>
            <a:r>
              <a:rPr lang="de-CH" sz="1000" dirty="0" err="1"/>
              <a:t>systems</a:t>
            </a:r>
            <a:r>
              <a:rPr lang="de-CH" sz="1000" dirty="0"/>
              <a:t> versus </a:t>
            </a:r>
            <a:r>
              <a:rPr lang="de-CH" sz="1000" dirty="0" err="1"/>
              <a:t>monocultures</a:t>
            </a:r>
            <a:r>
              <a:rPr lang="de-CH" sz="1000" dirty="0"/>
              <a:t>: a multi-dimensional meta-analysis. </a:t>
            </a:r>
            <a:r>
              <a:rPr lang="de-CH" sz="1000" i="1" dirty="0"/>
              <a:t>Environmental Research Letters</a:t>
            </a:r>
            <a:r>
              <a:rPr lang="de-CH" sz="1000" dirty="0"/>
              <a:t>, </a:t>
            </a:r>
            <a:r>
              <a:rPr lang="de-CH" sz="1000" i="1" dirty="0"/>
              <a:t>15</a:t>
            </a:r>
            <a:r>
              <a:rPr lang="de-CH" sz="1000" dirty="0"/>
              <a:t>(10), 104085.</a:t>
            </a:r>
            <a:endParaRPr lang="es-BO" sz="1000" dirty="0"/>
          </a:p>
          <a:p>
            <a:r>
              <a:rPr lang="es-BO" sz="1000" dirty="0" err="1"/>
              <a:t>Obiri</a:t>
            </a:r>
            <a:r>
              <a:rPr lang="es-BO" sz="1000" dirty="0"/>
              <a:t>, B. D., Bright, G. A., McDonald, M. A., </a:t>
            </a:r>
            <a:r>
              <a:rPr lang="es-BO" sz="1000" dirty="0" err="1"/>
              <a:t>Anglaaere</a:t>
            </a:r>
            <a:r>
              <a:rPr lang="es-BO" sz="1000" dirty="0"/>
              <a:t>, L. C., &amp; </a:t>
            </a:r>
            <a:r>
              <a:rPr lang="es-BO" sz="1000" dirty="0" err="1"/>
              <a:t>Cobbina</a:t>
            </a:r>
            <a:r>
              <a:rPr lang="es-BO" sz="1000" dirty="0"/>
              <a:t>, J. (2007). </a:t>
            </a:r>
            <a:r>
              <a:rPr lang="es-BO" sz="1000" dirty="0" err="1"/>
              <a:t>Financial</a:t>
            </a:r>
            <a:r>
              <a:rPr lang="es-BO" sz="1000" dirty="0"/>
              <a:t> </a:t>
            </a:r>
            <a:r>
              <a:rPr lang="es-BO" sz="1000" dirty="0" err="1"/>
              <a:t>analysis</a:t>
            </a:r>
            <a:r>
              <a:rPr lang="es-BO" sz="1000" dirty="0"/>
              <a:t> of </a:t>
            </a:r>
            <a:r>
              <a:rPr lang="es-BO" sz="1000" dirty="0" err="1"/>
              <a:t>shaded</a:t>
            </a:r>
            <a:r>
              <a:rPr lang="es-BO" sz="1000" dirty="0"/>
              <a:t> cocoa in Ghana. </a:t>
            </a:r>
            <a:r>
              <a:rPr lang="es-BO" sz="1000" i="1" dirty="0" err="1"/>
              <a:t>Agroforestry</a:t>
            </a:r>
            <a:r>
              <a:rPr lang="es-BO" sz="1000" i="1" dirty="0"/>
              <a:t> </a:t>
            </a:r>
            <a:r>
              <a:rPr lang="es-BO" sz="1000" i="1" dirty="0" err="1"/>
              <a:t>systems</a:t>
            </a:r>
            <a:r>
              <a:rPr lang="es-BO" sz="1000" dirty="0"/>
              <a:t>, </a:t>
            </a:r>
            <a:r>
              <a:rPr lang="es-BO" sz="1000" i="1" dirty="0"/>
              <a:t>71</a:t>
            </a:r>
            <a:r>
              <a:rPr lang="es-BO" sz="1000" dirty="0"/>
              <a:t>(2), 139-149.</a:t>
            </a:r>
          </a:p>
          <a:p>
            <a:r>
              <a:rPr lang="de-CH" sz="1000" dirty="0"/>
              <a:t>Rüegg, J., Saj, S., Schneidewind, U., Milz, J., Schneider, M., &amp; Armengot, L. (2025). </a:t>
            </a:r>
            <a:r>
              <a:rPr lang="de-CH" sz="1000" dirty="0" err="1"/>
              <a:t>Competitive</a:t>
            </a:r>
            <a:r>
              <a:rPr lang="de-CH" sz="1000" dirty="0"/>
              <a:t> </a:t>
            </a:r>
            <a:r>
              <a:rPr lang="de-CH" sz="1000" dirty="0" err="1"/>
              <a:t>yields</a:t>
            </a:r>
            <a:r>
              <a:rPr lang="de-CH" sz="1000" dirty="0"/>
              <a:t> in </a:t>
            </a:r>
            <a:r>
              <a:rPr lang="de-CH" sz="1000" dirty="0" err="1"/>
              <a:t>organic</a:t>
            </a:r>
            <a:r>
              <a:rPr lang="de-CH" sz="1000" dirty="0"/>
              <a:t> and </a:t>
            </a:r>
            <a:r>
              <a:rPr lang="de-CH" sz="1000" dirty="0" err="1"/>
              <a:t>agroforestry</a:t>
            </a:r>
            <a:r>
              <a:rPr lang="de-CH" sz="1000" dirty="0"/>
              <a:t> cacao </a:t>
            </a:r>
            <a:r>
              <a:rPr lang="de-CH" sz="1000" dirty="0" err="1"/>
              <a:t>cropping</a:t>
            </a:r>
            <a:r>
              <a:rPr lang="de-CH" sz="1000" dirty="0"/>
              <a:t> </a:t>
            </a:r>
            <a:r>
              <a:rPr lang="de-CH" sz="1000" dirty="0" err="1"/>
              <a:t>systems</a:t>
            </a:r>
            <a:r>
              <a:rPr lang="de-CH" sz="1000" dirty="0"/>
              <a:t>: </a:t>
            </a:r>
            <a:r>
              <a:rPr lang="de-CH" sz="1000" dirty="0" err="1"/>
              <a:t>results</a:t>
            </a:r>
            <a:r>
              <a:rPr lang="de-CH" sz="1000" dirty="0"/>
              <a:t> from 15 </a:t>
            </a:r>
            <a:r>
              <a:rPr lang="de-CH" sz="1000" dirty="0" err="1"/>
              <a:t>years</a:t>
            </a:r>
            <a:r>
              <a:rPr lang="de-CH" sz="1000" dirty="0"/>
              <a:t> of a </a:t>
            </a:r>
            <a:r>
              <a:rPr lang="de-CH" sz="1000" dirty="0" err="1"/>
              <a:t>long</a:t>
            </a:r>
            <a:r>
              <a:rPr lang="de-CH" sz="1000" dirty="0"/>
              <a:t>-term </a:t>
            </a:r>
            <a:r>
              <a:rPr lang="de-CH" sz="1000" dirty="0" err="1"/>
              <a:t>systems</a:t>
            </a:r>
            <a:r>
              <a:rPr lang="de-CH" sz="1000" dirty="0"/>
              <a:t> </a:t>
            </a:r>
            <a:r>
              <a:rPr lang="de-CH" sz="1000" dirty="0" err="1"/>
              <a:t>comparison</a:t>
            </a:r>
            <a:r>
              <a:rPr lang="de-CH" sz="1000" dirty="0"/>
              <a:t> trial in Bolivia: J. Rüegg et al. </a:t>
            </a:r>
            <a:r>
              <a:rPr lang="de-CH" sz="1000" i="1" dirty="0"/>
              <a:t>Agronomy for Sustainable Development</a:t>
            </a:r>
            <a:r>
              <a:rPr lang="de-CH" sz="1000" dirty="0"/>
              <a:t>, </a:t>
            </a:r>
            <a:r>
              <a:rPr lang="de-CH" sz="1000" i="1" dirty="0"/>
              <a:t>45</a:t>
            </a:r>
            <a:r>
              <a:rPr lang="de-CH" sz="1000" dirty="0"/>
              <a:t>(6), 76.</a:t>
            </a:r>
          </a:p>
          <a:p>
            <a:r>
              <a:rPr lang="de-CH" sz="1000" dirty="0"/>
              <a:t>Schneidewind, U., Niether, W., Armengot, L., Schneider, M., Sauer, D., Heitkamp, F., &amp; Gerold, G. (2019). Carbon </a:t>
            </a:r>
            <a:r>
              <a:rPr lang="de-CH" sz="1000" dirty="0" err="1"/>
              <a:t>stocks</a:t>
            </a:r>
            <a:r>
              <a:rPr lang="de-CH" sz="1000" dirty="0"/>
              <a:t>, </a:t>
            </a:r>
            <a:r>
              <a:rPr lang="de-CH" sz="1000" dirty="0" err="1"/>
              <a:t>litterfall</a:t>
            </a:r>
            <a:r>
              <a:rPr lang="de-CH" sz="1000" dirty="0"/>
              <a:t> and </a:t>
            </a:r>
            <a:r>
              <a:rPr lang="de-CH" sz="1000" dirty="0" err="1"/>
              <a:t>pruning</a:t>
            </a:r>
            <a:r>
              <a:rPr lang="de-CH" sz="1000" dirty="0"/>
              <a:t> </a:t>
            </a:r>
            <a:r>
              <a:rPr lang="de-CH" sz="1000" dirty="0" err="1"/>
              <a:t>residues</a:t>
            </a:r>
            <a:r>
              <a:rPr lang="de-CH" sz="1000" dirty="0"/>
              <a:t> in </a:t>
            </a:r>
            <a:r>
              <a:rPr lang="de-CH" sz="1000" dirty="0" err="1"/>
              <a:t>monoculture</a:t>
            </a:r>
            <a:r>
              <a:rPr lang="de-CH" sz="1000" dirty="0"/>
              <a:t> and </a:t>
            </a:r>
            <a:r>
              <a:rPr lang="de-CH" sz="1000" dirty="0" err="1"/>
              <a:t>agroforestry</a:t>
            </a:r>
            <a:r>
              <a:rPr lang="de-CH" sz="1000" dirty="0"/>
              <a:t> cacao </a:t>
            </a:r>
            <a:r>
              <a:rPr lang="de-CH" sz="1000" dirty="0" err="1"/>
              <a:t>production</a:t>
            </a:r>
            <a:r>
              <a:rPr lang="de-CH" sz="1000" dirty="0"/>
              <a:t> </a:t>
            </a:r>
            <a:r>
              <a:rPr lang="de-CH" sz="1000" dirty="0" err="1"/>
              <a:t>systems</a:t>
            </a:r>
            <a:r>
              <a:rPr lang="de-CH" sz="1000" dirty="0"/>
              <a:t>. </a:t>
            </a:r>
            <a:r>
              <a:rPr lang="de-CH" sz="1000" i="1" dirty="0"/>
              <a:t>Experimental </a:t>
            </a:r>
            <a:r>
              <a:rPr lang="de-CH" sz="1000" i="1" dirty="0" err="1"/>
              <a:t>Agriculture</a:t>
            </a:r>
            <a:r>
              <a:rPr lang="de-CH" sz="1000" dirty="0"/>
              <a:t>, </a:t>
            </a:r>
            <a:r>
              <a:rPr lang="de-CH" sz="1000" i="1" dirty="0"/>
              <a:t>55</a:t>
            </a:r>
            <a:r>
              <a:rPr lang="de-CH" sz="1000" dirty="0"/>
              <a:t>(3), 452-470.</a:t>
            </a:r>
          </a:p>
          <a:p>
            <a:r>
              <a:rPr lang="es-ES" sz="1000" dirty="0"/>
              <a:t>Zegada </a:t>
            </a:r>
            <a:r>
              <a:rPr lang="es-ES" sz="1000" dirty="0" err="1"/>
              <a:t>Herbas</a:t>
            </a:r>
            <a:r>
              <a:rPr lang="es-ES" sz="1000" dirty="0"/>
              <a:t>, L. J., Lafuente Cartagena, I., Naoki, K., &amp; Armengot, L. (2020). Variación en la composición de visitantes florales de cacao (</a:t>
            </a:r>
            <a:r>
              <a:rPr lang="es-ES" sz="1000" dirty="0" err="1"/>
              <a:t>Theobroma</a:t>
            </a:r>
            <a:r>
              <a:rPr lang="es-ES" sz="1000" dirty="0"/>
              <a:t> cacao) entre cinco </a:t>
            </a:r>
            <a:r>
              <a:rPr lang="es-ES" sz="1000" dirty="0" err="1"/>
              <a:t>sisteas</a:t>
            </a:r>
            <a:r>
              <a:rPr lang="es-ES" sz="1000" dirty="0"/>
              <a:t> de producción en Sara Ana, Alto Beni, Bolivia. </a:t>
            </a:r>
            <a:r>
              <a:rPr lang="es-ES" sz="1000" i="1" dirty="0"/>
              <a:t>Ecología en Bolivia</a:t>
            </a:r>
            <a:r>
              <a:rPr lang="es-ES" sz="1000" dirty="0"/>
              <a:t>, </a:t>
            </a:r>
            <a:r>
              <a:rPr lang="es-ES" sz="1000" i="1" dirty="0"/>
              <a:t>55</a:t>
            </a:r>
            <a:r>
              <a:rPr lang="es-ES" sz="1000" dirty="0"/>
              <a:t>(3), 145-159.</a:t>
            </a:r>
            <a:endParaRPr lang="es-BO" sz="1000" noProof="0" dirty="0"/>
          </a:p>
        </p:txBody>
      </p:sp>
      <p:sp>
        <p:nvSpPr>
          <p:cNvPr id="7" name="Foliennummernplatzhalter 6">
            <a:extLst>
              <a:ext uri="{FF2B5EF4-FFF2-40B4-BE49-F238E27FC236}">
                <a16:creationId xmlns:a16="http://schemas.microsoft.com/office/drawing/2014/main" id="{BA8A9B54-376A-4E7B-B7C9-639A34D90C89}"/>
              </a:ext>
            </a:extLst>
          </p:cNvPr>
          <p:cNvSpPr>
            <a:spLocks noGrp="1"/>
          </p:cNvSpPr>
          <p:nvPr>
            <p:ph type="sldNum" sz="quarter" idx="4"/>
          </p:nvPr>
        </p:nvSpPr>
        <p:spPr/>
        <p:txBody>
          <a:bodyPr/>
          <a:lstStyle/>
          <a:p>
            <a:fld id="{B295DEAF-E952-4796-AAEE-4201E40CA590}" type="slidenum">
              <a:rPr lang="es-BO" noProof="0" smtClean="0"/>
              <a:pPr/>
              <a:t>43</a:t>
            </a:fld>
            <a:endParaRPr lang="es-BO" noProof="0" dirty="0"/>
          </a:p>
        </p:txBody>
      </p:sp>
    </p:spTree>
    <p:extLst>
      <p:ext uri="{BB962C8B-B14F-4D97-AF65-F5344CB8AC3E}">
        <p14:creationId xmlns:p14="http://schemas.microsoft.com/office/powerpoint/2010/main" val="20353434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8061FF5B-9ED4-28E9-ECE9-D32FC2A8AA81}"/>
              </a:ext>
            </a:extLst>
          </p:cNvPr>
          <p:cNvSpPr>
            <a:spLocks noGrp="1"/>
          </p:cNvSpPr>
          <p:nvPr>
            <p:ph type="sldNum" sz="quarter" idx="4"/>
          </p:nvPr>
        </p:nvSpPr>
        <p:spPr/>
        <p:txBody>
          <a:bodyPr/>
          <a:lstStyle/>
          <a:p>
            <a:fld id="{B295DEAF-E952-4796-AAEE-4201E40CA590}" type="slidenum">
              <a:rPr lang="es-BO" noProof="0" smtClean="0"/>
              <a:pPr/>
              <a:t>44</a:t>
            </a:fld>
            <a:endParaRPr lang="es-BO" noProof="0" dirty="0"/>
          </a:p>
        </p:txBody>
      </p:sp>
      <p:sp>
        <p:nvSpPr>
          <p:cNvPr id="5" name="Titel 1">
            <a:extLst>
              <a:ext uri="{FF2B5EF4-FFF2-40B4-BE49-F238E27FC236}">
                <a16:creationId xmlns:a16="http://schemas.microsoft.com/office/drawing/2014/main" id="{398CB16D-6560-27FB-9D9E-B3ED7082C2AA}"/>
              </a:ext>
            </a:extLst>
          </p:cNvPr>
          <p:cNvSpPr txBox="1">
            <a:spLocks/>
          </p:cNvSpPr>
          <p:nvPr/>
        </p:nvSpPr>
        <p:spPr>
          <a:xfrm>
            <a:off x="617725" y="404813"/>
            <a:ext cx="7908549" cy="629700"/>
          </a:xfrm>
          <a:prstGeom prst="rect">
            <a:avLst/>
          </a:prstGeom>
        </p:spPr>
        <p:txBody>
          <a:bodyPr vert="horz" lIns="0" tIns="0" rIns="0" bIns="0" rtlCol="0" anchor="t">
            <a:noAutofit/>
          </a:bodyPr>
          <a:lstStyle>
            <a:lvl1pPr algn="l" defTabSz="685800" rtl="0" eaLnBrk="1" latinLnBrk="0" hangingPunct="1">
              <a:lnSpc>
                <a:spcPct val="90000"/>
              </a:lnSpc>
              <a:spcBef>
                <a:spcPct val="0"/>
              </a:spcBef>
              <a:buNone/>
              <a:defRPr sz="2400" b="1" kern="1200" spc="0" baseline="0">
                <a:solidFill>
                  <a:schemeClr val="tx1"/>
                </a:solidFill>
                <a:latin typeface="+mj-lt"/>
                <a:ea typeface="+mj-ea"/>
                <a:cs typeface="+mj-cs"/>
              </a:defRPr>
            </a:lvl1pPr>
          </a:lstStyle>
          <a:p>
            <a:r>
              <a:rPr lang="es-BO">
                <a:latin typeface="+mn-lt"/>
              </a:rPr>
              <a:t>Créditos</a:t>
            </a:r>
            <a:endParaRPr lang="es-BO" dirty="0">
              <a:solidFill>
                <a:srgbClr val="FF0000"/>
              </a:solidFill>
              <a:latin typeface="+mn-lt"/>
            </a:endParaRPr>
          </a:p>
        </p:txBody>
      </p:sp>
      <p:sp>
        <p:nvSpPr>
          <p:cNvPr id="2" name="Inhaltsplatzhalter 2">
            <a:extLst>
              <a:ext uri="{FF2B5EF4-FFF2-40B4-BE49-F238E27FC236}">
                <a16:creationId xmlns:a16="http://schemas.microsoft.com/office/drawing/2014/main" id="{369D3BBB-A959-1AC1-E376-844DF61BF92D}"/>
              </a:ext>
            </a:extLst>
          </p:cNvPr>
          <p:cNvSpPr txBox="1">
            <a:spLocks/>
          </p:cNvSpPr>
          <p:nvPr/>
        </p:nvSpPr>
        <p:spPr>
          <a:xfrm>
            <a:off x="630416" y="1557083"/>
            <a:ext cx="7908550" cy="4140047"/>
          </a:xfrm>
          <a:prstGeom prst="rect">
            <a:avLst/>
          </a:prstGeom>
        </p:spPr>
        <p:txBody>
          <a:bodyPr vert="horz" lIns="0" tIns="0" rIns="0" bIns="0" rtlCol="0">
            <a:noAutofit/>
          </a:bodyPr>
          <a:lstStyle>
            <a:lvl1pPr marL="0" indent="0" algn="l" defTabSz="685800" rtl="0" eaLnBrk="1" latinLnBrk="0" hangingPunct="1">
              <a:lnSpc>
                <a:spcPct val="90000"/>
              </a:lnSpc>
              <a:spcBef>
                <a:spcPts val="750"/>
              </a:spcBef>
              <a:buClr>
                <a:srgbClr val="006C8E"/>
              </a:buClr>
              <a:buFont typeface="Arial" panose="020B0604020202020204" pitchFamily="34" charset="0"/>
              <a:buNone/>
              <a:defRPr sz="2200" b="0" kern="1200" spc="0" baseline="0">
                <a:solidFill>
                  <a:schemeClr val="tx1"/>
                </a:solidFill>
                <a:latin typeface="+mn-lt"/>
                <a:ea typeface="+mn-ea"/>
                <a:cs typeface="+mn-cs"/>
              </a:defRPr>
            </a:lvl1pPr>
            <a:lvl2pPr marL="270000" indent="-171450" algn="l" defTabSz="685800" rtl="0" eaLnBrk="1" latinLnBrk="0" hangingPunct="1">
              <a:lnSpc>
                <a:spcPct val="100000"/>
              </a:lnSpc>
              <a:spcBef>
                <a:spcPts val="400"/>
              </a:spcBef>
              <a:buClr>
                <a:srgbClr val="006C8E"/>
              </a:buClr>
              <a:buFont typeface="Arial" panose="020B0604020202020204" pitchFamily="34" charset="0"/>
              <a:buChar char="•"/>
              <a:defRPr sz="2000" strike="noStrike" kern="1200" spc="20" baseline="0">
                <a:solidFill>
                  <a:schemeClr val="tx1"/>
                </a:solidFill>
                <a:latin typeface="+mn-lt"/>
                <a:ea typeface="+mn-ea"/>
                <a:cs typeface="+mn-cs"/>
              </a:defRPr>
            </a:lvl2pPr>
            <a:lvl3pPr marL="540000" indent="-171450" algn="l" defTabSz="685800" rtl="0" eaLnBrk="1" latinLnBrk="0" hangingPunct="1">
              <a:lnSpc>
                <a:spcPct val="100000"/>
              </a:lnSpc>
              <a:spcBef>
                <a:spcPts val="400"/>
              </a:spcBef>
              <a:buClr>
                <a:srgbClr val="006C8E"/>
              </a:buClr>
              <a:buFont typeface="Arial" panose="020B0604020202020204" pitchFamily="34" charset="0"/>
              <a:buChar char="•"/>
              <a:defRPr sz="2000" kern="1200" spc="20" baseline="0">
                <a:solidFill>
                  <a:schemeClr val="tx1"/>
                </a:solidFill>
                <a:latin typeface="+mn-lt"/>
                <a:ea typeface="+mn-ea"/>
                <a:cs typeface="+mn-cs"/>
              </a:defRPr>
            </a:lvl3pPr>
            <a:lvl4pPr marL="540000" indent="-171450" algn="l" defTabSz="685800" rtl="0" eaLnBrk="1" latinLnBrk="0" hangingPunct="1">
              <a:lnSpc>
                <a:spcPct val="100000"/>
              </a:lnSpc>
              <a:spcBef>
                <a:spcPts val="400"/>
              </a:spcBef>
              <a:buClr>
                <a:srgbClr val="006C8E"/>
              </a:buClr>
              <a:buFont typeface="Symbol" panose="05050102010706020507" pitchFamily="18" charset="2"/>
              <a:buChar char="-"/>
              <a:defRPr sz="1800" kern="1200">
                <a:solidFill>
                  <a:schemeClr val="tx1"/>
                </a:solidFill>
                <a:latin typeface="+mn-lt"/>
                <a:ea typeface="+mn-ea"/>
                <a:cs typeface="+mn-cs"/>
              </a:defRPr>
            </a:lvl4pPr>
            <a:lvl5pPr marL="0" indent="0" algn="l" defTabSz="685800" rtl="0" eaLnBrk="1" latinLnBrk="0" hangingPunct="1">
              <a:lnSpc>
                <a:spcPct val="100000"/>
              </a:lnSpc>
              <a:spcBef>
                <a:spcPts val="800"/>
              </a:spcBef>
              <a:buClr>
                <a:srgbClr val="006C8E"/>
              </a:buClr>
              <a:buFont typeface="Arial" panose="020B0604020202020204" pitchFamily="34" charset="0"/>
              <a:buNone/>
              <a:defRPr sz="1600" kern="1200" spc="20" baseline="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s-ES_tradnl" sz="1200" b="1" dirty="0"/>
              <a:t>Instituciones editoras:</a:t>
            </a:r>
            <a:endParaRPr lang="de-CH" sz="1200" dirty="0"/>
          </a:p>
          <a:p>
            <a:r>
              <a:rPr lang="es-BO" sz="1200" dirty="0"/>
              <a:t>Instituto de investigación para la agricultura orgánica FiBL</a:t>
            </a:r>
            <a:br>
              <a:rPr lang="es-ES_tradnl" sz="1200" dirty="0"/>
            </a:br>
            <a:r>
              <a:rPr lang="es-ES_tradnl" sz="1200" dirty="0" err="1"/>
              <a:t>Ackerstrasse</a:t>
            </a:r>
            <a:r>
              <a:rPr lang="es-ES_tradnl" sz="1200" dirty="0"/>
              <a:t> 113, Apartado de correos 219, 5070 Frick, Suiza</a:t>
            </a:r>
            <a:br>
              <a:rPr lang="es-ES_tradnl" sz="1200" dirty="0"/>
            </a:br>
            <a:r>
              <a:rPr lang="es-ES_tradnl" sz="1200" dirty="0"/>
              <a:t>Tel. +41 (0)62 865 72 72</a:t>
            </a:r>
            <a:br>
              <a:rPr lang="es-ES_tradnl" sz="1200" dirty="0"/>
            </a:br>
            <a:r>
              <a:rPr lang="es-ES_tradnl" sz="1200" dirty="0"/>
              <a:t>info.suisse@fibl.org, fibl.org</a:t>
            </a:r>
            <a:endParaRPr lang="de-CH" sz="1200" dirty="0"/>
          </a:p>
          <a:p>
            <a:r>
              <a:rPr lang="es-BO" sz="1200" dirty="0"/>
              <a:t>Fundación ECOTOP</a:t>
            </a:r>
            <a:br>
              <a:rPr lang="es-BO" sz="1200" dirty="0"/>
            </a:br>
            <a:r>
              <a:rPr lang="es-BO" sz="1200" dirty="0" err="1"/>
              <a:t>Sapecho</a:t>
            </a:r>
            <a:r>
              <a:rPr lang="es-BO" sz="1200" dirty="0"/>
              <a:t>, Bolivia</a:t>
            </a:r>
            <a:br>
              <a:rPr lang="es-BO" sz="1200" dirty="0"/>
            </a:br>
            <a:r>
              <a:rPr lang="es-BO" sz="1200" dirty="0"/>
              <a:t>www.ecotop.org  </a:t>
            </a:r>
            <a:endParaRPr lang="de-CH" sz="1200" dirty="0"/>
          </a:p>
          <a:p>
            <a:r>
              <a:rPr lang="es-ES" sz="1200" b="1" dirty="0"/>
              <a:t>Autores: </a:t>
            </a:r>
            <a:r>
              <a:rPr lang="es-ES" sz="1200" dirty="0"/>
              <a:t>Johanna Rüegg (FiBL) y equipo SysCom</a:t>
            </a:r>
          </a:p>
          <a:p>
            <a:r>
              <a:rPr lang="es-BO" sz="1200" b="1" dirty="0"/>
              <a:t>Revisión: </a:t>
            </a:r>
            <a:r>
              <a:rPr lang="es-BO" sz="1200" dirty="0"/>
              <a:t>Barbora Tumova (FiBL), Monika Schneider (FiBL), Thomas Bernet (FiBL), Joachim Milz (ECOTOP)</a:t>
            </a:r>
          </a:p>
          <a:p>
            <a:r>
              <a:rPr lang="es-ES" sz="1200" dirty="0"/>
              <a:t>Foto: p. 1 Johanna Rüegg (FiBL) </a:t>
            </a:r>
          </a:p>
          <a:p>
            <a:r>
              <a:rPr lang="es-ES" sz="1200" dirty="0"/>
              <a:t>Estas láminas forman parte de un currículo modular, compuesto por diversos materiales didácticos para la realización de actividades formativas sobre el cultivo ecológico del cacao y de otros cultivos en sistemas agroforestales.</a:t>
            </a:r>
            <a:endParaRPr lang="es-ES_tradnl" sz="1200" dirty="0"/>
          </a:p>
          <a:p>
            <a:r>
              <a:rPr lang="es-ES" sz="1200" dirty="0"/>
              <a:t>El material completo está disponible para su descarga gratuita en </a:t>
            </a:r>
            <a:br>
              <a:rPr lang="es-ES" sz="1200" dirty="0"/>
            </a:br>
            <a:r>
              <a:rPr lang="es-ES_tradnl" sz="1200" dirty="0">
                <a:hlinkClick r:id="rId3"/>
              </a:rPr>
              <a:t>https://systems-comparison.fibl.org/resources/results-bolivia/training-materials.html</a:t>
            </a:r>
            <a:r>
              <a:rPr lang="es-ES_tradnl" sz="1200" dirty="0"/>
              <a:t> </a:t>
            </a:r>
          </a:p>
          <a:p>
            <a:r>
              <a:rPr lang="es-ES_tradnl" sz="1200" b="1" dirty="0"/>
              <a:t>Enlace permanente: </a:t>
            </a:r>
            <a:r>
              <a:rPr lang="es-ES_tradnl" sz="1200" dirty="0">
                <a:hlinkClick r:id="rId4"/>
              </a:rPr>
              <a:t>https://orgprints.org/id/eprint/57915/</a:t>
            </a:r>
            <a:r>
              <a:rPr lang="es-ES_tradnl" sz="1200" dirty="0"/>
              <a:t> </a:t>
            </a:r>
          </a:p>
          <a:p>
            <a:r>
              <a:rPr lang="es-BO" sz="1200" dirty="0"/>
              <a:t>2026, FiBL, ECOTOP</a:t>
            </a:r>
          </a:p>
          <a:p>
            <a:r>
              <a:rPr lang="es-BO" sz="1200" dirty="0"/>
              <a:t>Creative Commons 4.0 CC-BY-SA (</a:t>
            </a:r>
            <a:r>
              <a:rPr lang="de-CH" sz="1200" dirty="0">
                <a:hlinkClick r:id="rId5"/>
              </a:rPr>
              <a:t>https://creativecommons.org/licenses/by-sa/4.0/ </a:t>
            </a:r>
            <a:r>
              <a:rPr lang="de-CH" sz="1200" dirty="0"/>
              <a:t>)</a:t>
            </a:r>
          </a:p>
          <a:p>
            <a:endParaRPr lang="es-BO" sz="1200" dirty="0"/>
          </a:p>
        </p:txBody>
      </p:sp>
    </p:spTree>
    <p:extLst>
      <p:ext uri="{BB962C8B-B14F-4D97-AF65-F5344CB8AC3E}">
        <p14:creationId xmlns:p14="http://schemas.microsoft.com/office/powerpoint/2010/main" val="283345761"/>
      </p:ext>
    </p:extLst>
  </p:cSld>
  <p:clrMapOvr>
    <a:masterClrMapping/>
  </p:clrMapOvr>
</p:sld>
</file>

<file path=ppt/theme/theme1.xml><?xml version="1.0" encoding="utf-8"?>
<a:theme xmlns:a="http://schemas.openxmlformats.org/drawingml/2006/main" name="Office Theme">
  <a:themeElements>
    <a:clrScheme name="SysCom_21">
      <a:dk1>
        <a:sysClr val="windowText" lastClr="000000"/>
      </a:dk1>
      <a:lt1>
        <a:sysClr val="window" lastClr="FFFFFF"/>
      </a:lt1>
      <a:dk2>
        <a:srgbClr val="44546A"/>
      </a:dk2>
      <a:lt2>
        <a:srgbClr val="B5E17B"/>
      </a:lt2>
      <a:accent1>
        <a:srgbClr val="5B881F"/>
      </a:accent1>
      <a:accent2>
        <a:srgbClr val="006C8E"/>
      </a:accent2>
      <a:accent3>
        <a:srgbClr val="E49F15"/>
      </a:accent3>
      <a:accent4>
        <a:srgbClr val="AEA74C"/>
      </a:accent4>
      <a:accent5>
        <a:srgbClr val="BFBFBF"/>
      </a:accent5>
      <a:accent6>
        <a:srgbClr val="F2F2F2"/>
      </a:accent6>
      <a:hlink>
        <a:srgbClr val="006C8E"/>
      </a:hlink>
      <a:folHlink>
        <a:srgbClr val="757070"/>
      </a:folHlink>
    </a:clrScheme>
    <a:fontScheme name="FiBL_1">
      <a:majorFont>
        <a:latin typeface="Gill Sans MT"/>
        <a:ea typeface=""/>
        <a:cs typeface=""/>
      </a:majorFont>
      <a:minorFont>
        <a:latin typeface="Gill Sans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B5C4307E50D043981CF97FDAA888EF" ma:contentTypeVersion="0" ma:contentTypeDescription="Create a new document." ma:contentTypeScope="" ma:versionID="144cabfbf524495673e945b5d7e039fb">
  <xsd:schema xmlns:xsd="http://www.w3.org/2001/XMLSchema" xmlns:xs="http://www.w3.org/2001/XMLSchema" xmlns:p="http://schemas.microsoft.com/office/2006/metadata/properties" targetNamespace="http://schemas.microsoft.com/office/2006/metadata/properties" ma:root="true" ma:fieldsID="1b05d82d297216baf5b26c55225140df">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D672542-D24A-4046-A34F-A39F23A45D8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C05CF6B6-F600-4DF9-A534-F9E4E16E99A6}">
  <ds:schemaRefs>
    <ds:schemaRef ds:uri="http://schemas.microsoft.com/sharepoint/v3/contenttype/forms"/>
  </ds:schemaRefs>
</ds:datastoreItem>
</file>

<file path=customXml/itemProps3.xml><?xml version="1.0" encoding="utf-8"?>
<ds:datastoreItem xmlns:ds="http://schemas.openxmlformats.org/officeDocument/2006/customXml" ds:itemID="{3B1F0389-DCC4-4552-AF62-62FC06389D97}">
  <ds:schemaRefs>
    <ds:schemaRef ds:uri="http://www.w3.org/XML/1998/namespace"/>
    <ds:schemaRef ds:uri="http://schemas.microsoft.com/office/2006/metadata/properties"/>
    <ds:schemaRef ds:uri="http://purl.org/dc/dcmitype/"/>
    <ds:schemaRef ds:uri="http://schemas.microsoft.com/office/2006/documentManagement/types"/>
    <ds:schemaRef ds:uri="http://purl.org/dc/elements/1.1/"/>
    <ds:schemaRef ds:uri="http://schemas.microsoft.com/office/infopath/2007/PartnerControls"/>
    <ds:schemaRef ds:uri="http://schemas.openxmlformats.org/package/2006/metadata/core-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otalTime>0</TotalTime>
  <Words>4561</Words>
  <Application>Microsoft Office PowerPoint</Application>
  <PresentationFormat>Bildschirmpräsentation (4:3)</PresentationFormat>
  <Paragraphs>827</Paragraphs>
  <Slides>44</Slides>
  <Notes>18</Notes>
  <HiddenSlides>0</HiddenSlides>
  <MMClips>0</MMClips>
  <ScaleCrop>false</ScaleCrop>
  <HeadingPairs>
    <vt:vector size="6" baseType="variant">
      <vt:variant>
        <vt:lpstr>Verwendete Schriftarten</vt:lpstr>
      </vt:variant>
      <vt:variant>
        <vt:i4>10</vt:i4>
      </vt:variant>
      <vt:variant>
        <vt:lpstr>Design</vt:lpstr>
      </vt:variant>
      <vt:variant>
        <vt:i4>1</vt:i4>
      </vt:variant>
      <vt:variant>
        <vt:lpstr>Folientitel</vt:lpstr>
      </vt:variant>
      <vt:variant>
        <vt:i4>44</vt:i4>
      </vt:variant>
    </vt:vector>
  </HeadingPairs>
  <TitlesOfParts>
    <vt:vector size="55" baseType="lpstr">
      <vt:lpstr>ＭＳ Ｐゴシック</vt:lpstr>
      <vt:lpstr>Arial</vt:lpstr>
      <vt:lpstr>Arial Black</vt:lpstr>
      <vt:lpstr>Calibri</vt:lpstr>
      <vt:lpstr>Gill Sans</vt:lpstr>
      <vt:lpstr>Gill Sans MT</vt:lpstr>
      <vt:lpstr>Montserrat</vt:lpstr>
      <vt:lpstr>Symbol</vt:lpstr>
      <vt:lpstr>Wingdings</vt:lpstr>
      <vt:lpstr>Wingdings 3</vt:lpstr>
      <vt:lpstr>Office Theme</vt:lpstr>
      <vt:lpstr>PowerPoint-Präsentation</vt:lpstr>
      <vt:lpstr>Sostenibilidad </vt:lpstr>
      <vt:lpstr>Regeneración vs. sostenibilidad – ej. fertilidad del suelo</vt:lpstr>
      <vt:lpstr>Resiliencia y capacidad adaptiva</vt:lpstr>
      <vt:lpstr>Necesidad de sostenibilidad y resiliencia</vt:lpstr>
      <vt:lpstr>El ensayo a largo plazo SysCom Bolivia – comparación de sistemas de cultivo de cacao a largo plazo</vt:lpstr>
      <vt:lpstr>Ensayo a largo plazo SysCom Bolivia: diseño experimental</vt:lpstr>
      <vt:lpstr>Gradiente de diversidad de sistemas de producción orgánica</vt:lpstr>
      <vt:lpstr>Monocultivo y Agroforestal Convencional</vt:lpstr>
      <vt:lpstr>PowerPoint-Präsentation</vt:lpstr>
      <vt:lpstr>El ensayo SysCom – comparación de sistemas de cultivo de cacao a largo plazo</vt:lpstr>
      <vt:lpstr>Diseño parcelas AF ORG y AF CONV</vt:lpstr>
      <vt:lpstr>PowerPoint-Präsentation</vt:lpstr>
      <vt:lpstr>Diseño parcelas AF ORG y AF CONV</vt:lpstr>
      <vt:lpstr>PowerPoint-Präsentation</vt:lpstr>
      <vt:lpstr>Diseño parcelas AF ORG y AF CONV </vt:lpstr>
      <vt:lpstr>Diseño parcelas agroforestales sucesionales (SAFS)</vt:lpstr>
      <vt:lpstr>Diseño parcelas agroforestales sucesionales (SAFS)</vt:lpstr>
      <vt:lpstr>Árboles acompañantes en los 2 tipos AF (fase madura)</vt:lpstr>
      <vt:lpstr>Sostenibilidad de diferentes sistemas agroforestales – aspecto económico I</vt:lpstr>
      <vt:lpstr>Rendimientos de cacao en los 5 sistemas durante la fase joven y madura</vt:lpstr>
      <vt:lpstr>Rendimientos de cacao en los 5 sistemas durante la fase joven y madura</vt:lpstr>
      <vt:lpstr>Rendimientos acumulados 2009-2022 son más altos en AF que en MONO</vt:lpstr>
      <vt:lpstr>Rendimientos promedios de cultivos acompañantes en agroforestales maduros</vt:lpstr>
      <vt:lpstr>Algunos ejemplos de los cultivos cosechados en SAFS a lo largo de los años</vt:lpstr>
      <vt:lpstr>Diferencia en el desarrollo de los AF y SAFS</vt:lpstr>
      <vt:lpstr>Diferentes cultivos acompañantes durante el desarrollo en SAFS en el transcurso del tiempo </vt:lpstr>
      <vt:lpstr>Calendario de cosechas</vt:lpstr>
      <vt:lpstr>Sostenibilidad de diferentes sistemas agroforestales – aspecto económico II</vt:lpstr>
      <vt:lpstr>Ingresos potenciales acumulados en todo el período 2008-2019 no difieren entre sistemas</vt:lpstr>
      <vt:lpstr>Ingresos de productores y productoras en Alto Beni, Bolivia con sistemas agroforestales diversos</vt:lpstr>
      <vt:lpstr>Vida productiva del cacao en distintos sistemas</vt:lpstr>
      <vt:lpstr>Sostenibilidad de diferentes sistemas agroforestales – aspecto medio-ambiental/ecológico</vt:lpstr>
      <vt:lpstr>La biodiversidad de animales incrementa con la diversidad de plantas en el sistema productivo</vt:lpstr>
      <vt:lpstr>Sistemas agroforestales pueden equilibrar efectos de temperaturas extremas,  ayudando a la resiliencia y adaptación al cambio climático</vt:lpstr>
      <vt:lpstr>Sistemas agroforestales almacenan más carbono en su biomasa</vt:lpstr>
      <vt:lpstr>Impacto ambiental de los sistemas de cultivo</vt:lpstr>
      <vt:lpstr>Demanda de energía en diferentes sistemas de producción indica que sistemas agroforestales son más eficientes</vt:lpstr>
      <vt:lpstr>Sostenibilidad de diferentes sistemas agroforestales – aspecto social</vt:lpstr>
      <vt:lpstr>Percepción de la resiliencia de diferentes sistemas productivos por productores en Alto Beni</vt:lpstr>
      <vt:lpstr>Análisis meta: La agroforestería se comporta mejor o similar que monocultivos de cacao en la mayoría de los indicadores investigados</vt:lpstr>
      <vt:lpstr>Como aportan sistemas agroforestales a la sostenibilidad y resiliencia?</vt:lpstr>
      <vt:lpstr>Literatura</vt:lpstr>
      <vt:lpstr>PowerPoint-Präsentation</vt:lpstr>
    </vt:vector>
  </TitlesOfParts>
  <Company>FiBL, ECOTOP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D1.10 Sostenibilidad de diferentes sistemas de cultivo -</dc:title>
  <dc:subject>Cacao en sistemas agroforestales. Material didáctico para facilitadores</dc:subject>
  <dc:creator>Johanna Rüegg (FiBL), Joachim Milz (ECOTOP), Barbora Tůmová (FiBL), Thomas Bernet (FiBL)</dc:creator>
  <cp:keywords>cacao, frutos tropicales, orgánico, proyecto SysCom, manual, currículo, materiales didácticos, sistemas agroforestales, agroforestería dinámica, agroforestería sintrópica, agricultura sostenible, agricultura orgánica, sistemas de cultivo, biodiversidad, fertilidad del suelo, productividad, rentabilidad, concientización, implementación, guía de actividades, facilitación, moderación, participativo,hoja de trabajo, póster, folleto, vídeo, diapositiva, módulos temáticos, Bolivia</cp:keywords>
  <cp:lastModifiedBy>Gilles Weidmann</cp:lastModifiedBy>
  <cp:revision>1404</cp:revision>
  <cp:lastPrinted>2021-10-25T07:28:48Z</cp:lastPrinted>
  <dcterms:created xsi:type="dcterms:W3CDTF">2017-07-05T11:54:42Z</dcterms:created>
  <dcterms:modified xsi:type="dcterms:W3CDTF">2026-10-20T11:16:53Z</dcterms:modified>
  <cp:category>Diapositivas</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0x010100BEB5C4307E50D043981CF97FDAA888EF</vt:lpwstr>
  </property>
</Properties>
</file>