
<file path=[Content_Types].xml><?xml version="1.0" encoding="utf-8"?>
<Types xmlns="http://schemas.openxmlformats.org/package/2006/content-types">
  <Default Extension="png" ContentType="image/png"/>
  <Default Extension="wmf" ContentType="image/x-wmf"/>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32"/>
  </p:notesMasterIdLst>
  <p:sldIdLst>
    <p:sldId id="256" r:id="rId5"/>
    <p:sldId id="262" r:id="rId6"/>
    <p:sldId id="322" r:id="rId7"/>
    <p:sldId id="323" r:id="rId8"/>
    <p:sldId id="296" r:id="rId9"/>
    <p:sldId id="273" r:id="rId10"/>
    <p:sldId id="332" r:id="rId11"/>
    <p:sldId id="325" r:id="rId12"/>
    <p:sldId id="326" r:id="rId13"/>
    <p:sldId id="327" r:id="rId14"/>
    <p:sldId id="278" r:id="rId15"/>
    <p:sldId id="311" r:id="rId16"/>
    <p:sldId id="293" r:id="rId17"/>
    <p:sldId id="294" r:id="rId18"/>
    <p:sldId id="295" r:id="rId19"/>
    <p:sldId id="316" r:id="rId20"/>
    <p:sldId id="317" r:id="rId21"/>
    <p:sldId id="318" r:id="rId22"/>
    <p:sldId id="333" r:id="rId23"/>
    <p:sldId id="328" r:id="rId24"/>
    <p:sldId id="319" r:id="rId25"/>
    <p:sldId id="320" r:id="rId26"/>
    <p:sldId id="321" r:id="rId27"/>
    <p:sldId id="292" r:id="rId28"/>
    <p:sldId id="314" r:id="rId29"/>
    <p:sldId id="258" r:id="rId30"/>
    <p:sldId id="334" r:id="rId31"/>
  </p:sldIdLst>
  <p:sldSz cx="9144000" cy="6858000" type="screen4x3"/>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Hagist Dominik" initials="DHA" lastIdx="5" clrIdx="0"/>
  <p:cmAuthor id="1" name="Hagist Dominik" initials="DH" lastIdx="3" clrIdx="1"/>
  <p:cmAuthor id="2" name="Pfiffner Lukas" initials="PL" lastIdx="1" clrIdx="2">
    <p:extLst>
      <p:ext uri="{19B8F6BF-5375-455C-9EA6-DF929625EA0E}">
        <p15:presenceInfo xmlns:p15="http://schemas.microsoft.com/office/powerpoint/2012/main" userId="S-1-5-21-1635401191-1135830115-316617838-4724" providerId="AD"/>
      </p:ext>
    </p:extLst>
  </p:cmAuthor>
  <p:cmAuthor id="3" name="Chevillat Veronique" initials="CV" lastIdx="1" clrIdx="3">
    <p:extLst>
      <p:ext uri="{19B8F6BF-5375-455C-9EA6-DF929625EA0E}">
        <p15:presenceInfo xmlns:p15="http://schemas.microsoft.com/office/powerpoint/2012/main" userId="S-1-5-21-1635401191-1135830115-316617838-384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D7CD"/>
    <a:srgbClr val="EFA48D"/>
    <a:srgbClr val="8D534D"/>
    <a:srgbClr val="B5957B"/>
    <a:srgbClr val="FDDC7F"/>
    <a:srgbClr val="FE5F44"/>
    <a:srgbClr val="FCFF7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21E4AEA4-8DFA-4A89-87EB-49C32662AFE0}">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660B408-B3CF-4A94-85FC-2B1E0A45F4A2}" styleName="Dunkle Formatvorlage 2 - Akzent 1/Akz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284E427A-3D55-4303-BF80-6455036E1DE7}" styleName="Designformatvorlage 1 - Akz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1E4AEA4-8DFA-4A89-87EB-49C32662AFE0}" styleName="Mittlere Formatvorlage 2 - Akz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981" autoAdjust="0"/>
    <p:restoredTop sz="96305" autoAdjust="0"/>
  </p:normalViewPr>
  <p:slideViewPr>
    <p:cSldViewPr>
      <p:cViewPr varScale="1">
        <p:scale>
          <a:sx n="82" d="100"/>
          <a:sy n="82" d="100"/>
        </p:scale>
        <p:origin x="1368" y="72"/>
      </p:cViewPr>
      <p:guideLst>
        <p:guide orient="horz" pos="2160"/>
        <p:guide pos="2880"/>
      </p:guideLst>
    </p:cSldViewPr>
  </p:slideViewPr>
  <p:outlineViewPr>
    <p:cViewPr>
      <p:scale>
        <a:sx n="33" d="100"/>
        <a:sy n="33" d="100"/>
      </p:scale>
      <p:origin x="0" y="-2712"/>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s>
</file>

<file path=ppt/comments/comment1.xml><?xml version="1.0" encoding="utf-8"?>
<p:cmLst xmlns:a="http://schemas.openxmlformats.org/drawingml/2006/main" xmlns:r="http://schemas.openxmlformats.org/officeDocument/2006/relationships" xmlns:p="http://schemas.openxmlformats.org/presentationml/2006/main">
  <p:cm authorId="3" dt="2019-09-09T14:12:58.550" idx="1">
    <p:pos x="3744" y="3982"/>
    <p:text>Planifier les mesures en faveur de la biodiversité</p:text>
    <p:extLst>
      <p:ext uri="{C676402C-5697-4E1C-873F-D02D1690AC5C}">
        <p15:threadingInfo xmlns:p15="http://schemas.microsoft.com/office/powerpoint/2012/main" timeZoneBias="-12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CH"/>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7B0CF8E-C138-4307-B66F-5CFD75F81BA9}" type="datetimeFigureOut">
              <a:rPr lang="de-CH" smtClean="0"/>
              <a:pPr/>
              <a:t>27.05.2024</a:t>
            </a:fld>
            <a:endParaRPr lang="de-CH"/>
          </a:p>
        </p:txBody>
      </p:sp>
      <p:sp>
        <p:nvSpPr>
          <p:cNvPr id="4" name="Folienbildplatzhalt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de-CH"/>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CH"/>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9976C48-313D-43E6-898F-7CCA8AB7B608}" type="slidenum">
              <a:rPr lang="de-CH" smtClean="0"/>
              <a:pPr/>
              <a:t>‹Nr.›</a:t>
            </a:fld>
            <a:endParaRPr lang="de-CH"/>
          </a:p>
        </p:txBody>
      </p:sp>
    </p:spTree>
    <p:extLst>
      <p:ext uri="{BB962C8B-B14F-4D97-AF65-F5344CB8AC3E}">
        <p14:creationId xmlns:p14="http://schemas.microsoft.com/office/powerpoint/2010/main" val="42557001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2.wmf"/><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folie">
    <p:spTree>
      <p:nvGrpSpPr>
        <p:cNvPr id="1" name=""/>
        <p:cNvGrpSpPr/>
        <p:nvPr/>
      </p:nvGrpSpPr>
      <p:grpSpPr>
        <a:xfrm>
          <a:off x="0" y="0"/>
          <a:ext cx="0" cy="0"/>
          <a:chOff x="0" y="0"/>
          <a:chExt cx="0" cy="0"/>
        </a:xfrm>
      </p:grpSpPr>
      <p:pic>
        <p:nvPicPr>
          <p:cNvPr id="8" name="Grafik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73893" y="423150"/>
            <a:ext cx="945779" cy="396000"/>
          </a:xfrm>
          <a:prstGeom prst="rect">
            <a:avLst/>
          </a:prstGeom>
        </p:spPr>
      </p:pic>
      <p:sp>
        <p:nvSpPr>
          <p:cNvPr id="4" name="Textplatzhalter 3"/>
          <p:cNvSpPr>
            <a:spLocks noGrp="1"/>
          </p:cNvSpPr>
          <p:nvPr>
            <p:ph type="body" sz="quarter" idx="16" hasCustomPrompt="1"/>
          </p:nvPr>
        </p:nvSpPr>
        <p:spPr>
          <a:xfrm>
            <a:off x="621074" y="6325966"/>
            <a:ext cx="6730277" cy="210567"/>
          </a:xfrm>
        </p:spPr>
        <p:txBody>
          <a:bodyPr anchor="b"/>
          <a:lstStyle>
            <a:lvl1pPr>
              <a:defRPr sz="1600" baseline="0"/>
            </a:lvl1pPr>
          </a:lstStyle>
          <a:p>
            <a:br>
              <a:rPr lang="de-CH" spc="20" dirty="0"/>
            </a:br>
            <a:br>
              <a:rPr lang="de-CH" spc="20" dirty="0"/>
            </a:br>
            <a:r>
              <a:rPr lang="de-CH" spc="20" dirty="0"/>
              <a:t>2017</a:t>
            </a:r>
          </a:p>
        </p:txBody>
      </p:sp>
      <p:sp>
        <p:nvSpPr>
          <p:cNvPr id="9" name="Textplatzhalter 8"/>
          <p:cNvSpPr>
            <a:spLocks noGrp="1"/>
          </p:cNvSpPr>
          <p:nvPr>
            <p:ph type="body" sz="quarter" idx="17" hasCustomPrompt="1"/>
          </p:nvPr>
        </p:nvSpPr>
        <p:spPr>
          <a:xfrm>
            <a:off x="7884813" y="6155999"/>
            <a:ext cx="648000" cy="363600"/>
          </a:xfrm>
        </p:spPr>
        <p:txBody>
          <a:bodyPr anchor="b"/>
          <a:lstStyle>
            <a:lvl1pPr algn="r">
              <a:defRPr sz="1200"/>
            </a:lvl1pPr>
          </a:lstStyle>
          <a:p>
            <a:pPr lvl="0"/>
            <a:fld id="{971F67A5-C303-47A8-9867-3C9FFB85B946}" type="slidenum">
              <a:rPr lang="de-CH" smtClean="0"/>
              <a:pPr lvl="0"/>
              <a:t>‹Nr.›</a:t>
            </a:fld>
            <a:endParaRPr lang="de-CH" dirty="0"/>
          </a:p>
        </p:txBody>
      </p:sp>
      <p:sp>
        <p:nvSpPr>
          <p:cNvPr id="15" name="Rechteck 14"/>
          <p:cNvSpPr/>
          <p:nvPr userDrawn="1"/>
        </p:nvSpPr>
        <p:spPr>
          <a:xfrm>
            <a:off x="4545933" y="1619747"/>
            <a:ext cx="1252800" cy="2160000"/>
          </a:xfrm>
          <a:prstGeom prst="rect">
            <a:avLst/>
          </a:prstGeom>
          <a:blipFill dpi="0" rotWithShape="1">
            <a:blip r:embed="rId3"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16" name="Untertitel 2"/>
          <p:cNvSpPr txBox="1">
            <a:spLocks/>
          </p:cNvSpPr>
          <p:nvPr userDrawn="1"/>
        </p:nvSpPr>
        <p:spPr>
          <a:xfrm>
            <a:off x="614597" y="4156571"/>
            <a:ext cx="7920044" cy="935459"/>
          </a:xfrm>
          <a:prstGeom prst="rect">
            <a:avLst/>
          </a:prstGeom>
        </p:spPr>
        <p:txBody>
          <a:bodyPr vert="horz" lIns="0" tIns="0" rIns="0" bIns="0" rtlCol="0">
            <a:noAutofit/>
          </a:bodyPr>
          <a:lstStyle>
            <a:lvl1pPr marL="0" indent="0" algn="l" defTabSz="685800" rtl="0" eaLnBrk="1" latinLnBrk="0" hangingPunct="1">
              <a:lnSpc>
                <a:spcPct val="90000"/>
              </a:lnSpc>
              <a:spcBef>
                <a:spcPts val="750"/>
              </a:spcBef>
              <a:buClr>
                <a:srgbClr val="006C8E"/>
              </a:buClr>
              <a:buFont typeface="Arial" panose="020B0604020202020204" pitchFamily="34" charset="0"/>
              <a:buNone/>
              <a:defRPr sz="2800" b="1" kern="1200" spc="0" baseline="0">
                <a:solidFill>
                  <a:schemeClr val="tx1"/>
                </a:solidFill>
                <a:latin typeface="+mn-lt"/>
                <a:ea typeface="+mn-ea"/>
                <a:cs typeface="+mn-cs"/>
              </a:defRPr>
            </a:lvl1pPr>
            <a:lvl2pPr marL="342900" indent="0" algn="ctr" defTabSz="685800" rtl="0" eaLnBrk="1" latinLnBrk="0" hangingPunct="1">
              <a:lnSpc>
                <a:spcPct val="100000"/>
              </a:lnSpc>
              <a:spcBef>
                <a:spcPts val="400"/>
              </a:spcBef>
              <a:buClr>
                <a:srgbClr val="006C8E"/>
              </a:buClr>
              <a:buFont typeface="Arial" panose="020B0604020202020204" pitchFamily="34" charset="0"/>
              <a:buNone/>
              <a:defRPr sz="1500" kern="1200" spc="20" baseline="0">
                <a:solidFill>
                  <a:schemeClr val="tx1"/>
                </a:solidFill>
                <a:latin typeface="+mn-lt"/>
                <a:ea typeface="+mn-ea"/>
                <a:cs typeface="+mn-cs"/>
              </a:defRPr>
            </a:lvl2pPr>
            <a:lvl3pPr marL="685800" indent="0" algn="ctr" defTabSz="685800" rtl="0" eaLnBrk="1" latinLnBrk="0" hangingPunct="1">
              <a:lnSpc>
                <a:spcPct val="100000"/>
              </a:lnSpc>
              <a:spcBef>
                <a:spcPts val="400"/>
              </a:spcBef>
              <a:buClr>
                <a:srgbClr val="006C8E"/>
              </a:buClr>
              <a:buFont typeface="Symbol" panose="05050102010706020507" pitchFamily="18" charset="2"/>
              <a:buNone/>
              <a:defRPr sz="1350" kern="1200" spc="20" baseline="0">
                <a:solidFill>
                  <a:schemeClr val="tx1"/>
                </a:solidFill>
                <a:latin typeface="+mn-lt"/>
                <a:ea typeface="+mn-ea"/>
                <a:cs typeface="+mn-cs"/>
              </a:defRPr>
            </a:lvl3pPr>
            <a:lvl4pPr marL="1028700" indent="0" algn="ctr" defTabSz="685800" rtl="0" eaLnBrk="1" latinLnBrk="0" hangingPunct="1">
              <a:lnSpc>
                <a:spcPct val="100000"/>
              </a:lnSpc>
              <a:spcBef>
                <a:spcPts val="400"/>
              </a:spcBef>
              <a:buClr>
                <a:srgbClr val="006C8E"/>
              </a:buClr>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100000"/>
              </a:lnSpc>
              <a:spcBef>
                <a:spcPts val="800"/>
              </a:spcBef>
              <a:buClr>
                <a:srgbClr val="006C8E"/>
              </a:buClr>
              <a:buFont typeface="Arial" panose="020B0604020202020204" pitchFamily="34" charset="0"/>
              <a:buNone/>
              <a:defRPr sz="1200" kern="1200" spc="20" baseline="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r>
              <a:rPr lang="fr-FR" dirty="0"/>
              <a:t>La biodiversité sur l’exploitation agricole</a:t>
            </a:r>
          </a:p>
          <a:p>
            <a:endParaRPr lang="fr-CH" dirty="0"/>
          </a:p>
        </p:txBody>
      </p:sp>
      <p:sp>
        <p:nvSpPr>
          <p:cNvPr id="18" name="Textplatzhalter 3"/>
          <p:cNvSpPr>
            <a:spLocks noGrp="1"/>
          </p:cNvSpPr>
          <p:nvPr>
            <p:ph type="body" sz="quarter" idx="22" hasCustomPrompt="1"/>
          </p:nvPr>
        </p:nvSpPr>
        <p:spPr>
          <a:xfrm>
            <a:off x="614597" y="4821002"/>
            <a:ext cx="6730277" cy="210567"/>
          </a:xfrm>
        </p:spPr>
        <p:txBody>
          <a:bodyPr anchor="b"/>
          <a:lstStyle>
            <a:lvl1pPr>
              <a:defRPr sz="1600" baseline="0"/>
            </a:lvl1pPr>
          </a:lstStyle>
          <a:p>
            <a:r>
              <a:rPr lang="fr-CH" spc="20" noProof="0" dirty="0"/>
              <a:t>((</a:t>
            </a:r>
            <a:r>
              <a:rPr lang="fr-CH" spc="20" noProof="0" dirty="0" err="1"/>
              <a:t>Kapitel</a:t>
            </a:r>
            <a:r>
              <a:rPr lang="fr-CH" spc="20" noProof="0" dirty="0"/>
              <a:t>))</a:t>
            </a:r>
          </a:p>
        </p:txBody>
      </p:sp>
      <p:pic>
        <p:nvPicPr>
          <p:cNvPr id="19" name="Grafik 18"/>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638303" y="1619747"/>
            <a:ext cx="3793672" cy="2160000"/>
          </a:xfrm>
          <a:prstGeom prst="rect">
            <a:avLst/>
          </a:prstGeom>
        </p:spPr>
      </p:pic>
      <p:pic>
        <p:nvPicPr>
          <p:cNvPr id="20" name="Grafik 19"/>
          <p:cNvPicPr>
            <a:picLocks noChangeAspect="1"/>
          </p:cNvPicPr>
          <p:nvPr userDrawn="1"/>
        </p:nvPicPr>
        <p:blipFill rotWithShape="1">
          <a:blip r:embed="rId5" cstate="screen">
            <a:extLst>
              <a:ext uri="{28A0092B-C50C-407E-A947-70E740481C1C}">
                <a14:useLocalDpi xmlns:a14="http://schemas.microsoft.com/office/drawing/2010/main"/>
              </a:ext>
            </a:extLst>
          </a:blip>
          <a:srcRect/>
          <a:stretch/>
        </p:blipFill>
        <p:spPr>
          <a:xfrm>
            <a:off x="7282949" y="1622450"/>
            <a:ext cx="1252801" cy="2160000"/>
          </a:xfrm>
          <a:prstGeom prst="rect">
            <a:avLst/>
          </a:prstGeom>
        </p:spPr>
      </p:pic>
      <p:pic>
        <p:nvPicPr>
          <p:cNvPr id="21" name="Grafik 20"/>
          <p:cNvPicPr>
            <a:picLocks noChangeAspect="1"/>
          </p:cNvPicPr>
          <p:nvPr userDrawn="1"/>
        </p:nvPicPr>
        <p:blipFill rotWithShape="1">
          <a:blip r:embed="rId6" cstate="screen">
            <a:extLst>
              <a:ext uri="{28A0092B-C50C-407E-A947-70E740481C1C}">
                <a14:useLocalDpi xmlns:a14="http://schemas.microsoft.com/office/drawing/2010/main"/>
              </a:ext>
            </a:extLst>
          </a:blip>
          <a:srcRect/>
          <a:stretch/>
        </p:blipFill>
        <p:spPr>
          <a:xfrm>
            <a:off x="5913749" y="1622450"/>
            <a:ext cx="1252801" cy="2160750"/>
          </a:xfrm>
          <a:prstGeom prst="rect">
            <a:avLst/>
          </a:prstGeom>
        </p:spPr>
      </p:pic>
      <p:pic>
        <p:nvPicPr>
          <p:cNvPr id="22" name="Grafik 21"/>
          <p:cNvPicPr>
            <a:picLocks noChangeAspect="1"/>
          </p:cNvPicPr>
          <p:nvPr userDrawn="1"/>
        </p:nvPicPr>
        <p:blipFill rotWithShape="1">
          <a:blip r:embed="rId7" cstate="screen">
            <a:extLst>
              <a:ext uri="{28A0092B-C50C-407E-A947-70E740481C1C}">
                <a14:useLocalDpi xmlns:a14="http://schemas.microsoft.com/office/drawing/2010/main"/>
              </a:ext>
            </a:extLst>
          </a:blip>
          <a:srcRect t="1" b="-17580"/>
          <a:stretch/>
        </p:blipFill>
        <p:spPr>
          <a:xfrm>
            <a:off x="1979712" y="366565"/>
            <a:ext cx="1724025" cy="638370"/>
          </a:xfrm>
          <a:prstGeom prst="rect">
            <a:avLst/>
          </a:prstGeom>
        </p:spPr>
      </p:pic>
    </p:spTree>
    <p:extLst>
      <p:ext uri="{BB962C8B-B14F-4D97-AF65-F5344CB8AC3E}">
        <p14:creationId xmlns:p14="http://schemas.microsoft.com/office/powerpoint/2010/main" val="1135996706"/>
      </p:ext>
    </p:extLst>
  </p:cSld>
  <p:clrMapOvr>
    <a:masterClrMapping/>
  </p:clrMapOvr>
  <p:extLst mod="1">
    <p:ext uri="{DCECCB84-F9BA-43D5-87BE-67443E8EF086}">
      <p15:sldGuideLst xmlns:p15="http://schemas.microsoft.com/office/powerpoint/2012/main">
        <p15:guide id="1" pos="215"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9_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617725" y="404813"/>
            <a:ext cx="7908549" cy="629700"/>
          </a:xfrm>
        </p:spPr>
        <p:txBody>
          <a:bodyPr/>
          <a:lstStyle/>
          <a:p>
            <a:r>
              <a:rPr lang="de-DE"/>
              <a:t>Titelmasterformat durch Klicken bearbeiten</a:t>
            </a:r>
            <a:endParaRPr lang="de-CH"/>
          </a:p>
        </p:txBody>
      </p:sp>
      <p:sp>
        <p:nvSpPr>
          <p:cNvPr id="3" name="Inhaltsplatzhalter 2"/>
          <p:cNvSpPr>
            <a:spLocks noGrp="1"/>
          </p:cNvSpPr>
          <p:nvPr>
            <p:ph idx="1"/>
          </p:nvPr>
        </p:nvSpPr>
        <p:spPr>
          <a:xfrm>
            <a:off x="611188" y="1637999"/>
            <a:ext cx="3852000" cy="1980000"/>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dirty="0"/>
          </a:p>
        </p:txBody>
      </p:sp>
      <p:sp>
        <p:nvSpPr>
          <p:cNvPr id="9" name="Inhaltsplatzhalter 2"/>
          <p:cNvSpPr>
            <a:spLocks noGrp="1"/>
          </p:cNvSpPr>
          <p:nvPr>
            <p:ph idx="16"/>
          </p:nvPr>
        </p:nvSpPr>
        <p:spPr>
          <a:xfrm>
            <a:off x="4680000" y="1638000"/>
            <a:ext cx="3852000" cy="1980000"/>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dirty="0"/>
          </a:p>
        </p:txBody>
      </p:sp>
      <p:sp>
        <p:nvSpPr>
          <p:cNvPr id="10" name="Inhaltsplatzhalter 2"/>
          <p:cNvSpPr>
            <a:spLocks noGrp="1"/>
          </p:cNvSpPr>
          <p:nvPr>
            <p:ph idx="17"/>
          </p:nvPr>
        </p:nvSpPr>
        <p:spPr>
          <a:xfrm>
            <a:off x="611188" y="3789361"/>
            <a:ext cx="3870325" cy="2159001"/>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dirty="0"/>
          </a:p>
        </p:txBody>
      </p:sp>
      <p:sp>
        <p:nvSpPr>
          <p:cNvPr id="11" name="Inhaltsplatzhalter 2"/>
          <p:cNvSpPr>
            <a:spLocks noGrp="1"/>
          </p:cNvSpPr>
          <p:nvPr>
            <p:ph idx="18"/>
          </p:nvPr>
        </p:nvSpPr>
        <p:spPr>
          <a:xfrm>
            <a:off x="4680000" y="3789363"/>
            <a:ext cx="3852000" cy="2159000"/>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dirty="0"/>
          </a:p>
        </p:txBody>
      </p:sp>
      <p:sp>
        <p:nvSpPr>
          <p:cNvPr id="12" name="Foliennummernplatzhalter 5"/>
          <p:cNvSpPr>
            <a:spLocks noGrp="1"/>
          </p:cNvSpPr>
          <p:nvPr>
            <p:ph type="sldNum" sz="quarter" idx="4"/>
          </p:nvPr>
        </p:nvSpPr>
        <p:spPr>
          <a:xfrm>
            <a:off x="7747800" y="6219700"/>
            <a:ext cx="792000" cy="360000"/>
          </a:xfrm>
          <a:prstGeom prst="rect">
            <a:avLst/>
          </a:prstGeom>
        </p:spPr>
        <p:txBody>
          <a:bodyPr vert="horz" lIns="0" tIns="45720" rIns="0" bIns="45720" rtlCol="0" anchor="b"/>
          <a:lstStyle>
            <a:lvl1pPr algn="r">
              <a:defRPr sz="1200" spc="20" baseline="0">
                <a:solidFill>
                  <a:schemeClr val="tx1"/>
                </a:solidFill>
              </a:defRPr>
            </a:lvl1pPr>
          </a:lstStyle>
          <a:p>
            <a:fld id="{B295DEAF-E952-4796-AAEE-4201E40CA590}" type="slidenum">
              <a:rPr lang="de-CH" smtClean="0"/>
              <a:pPr/>
              <a:t>‹Nr.›</a:t>
            </a:fld>
            <a:endParaRPr lang="de-CH" dirty="0"/>
          </a:p>
        </p:txBody>
      </p:sp>
    </p:spTree>
    <p:extLst>
      <p:ext uri="{BB962C8B-B14F-4D97-AF65-F5344CB8AC3E}">
        <p14:creationId xmlns:p14="http://schemas.microsoft.com/office/powerpoint/2010/main" val="33100149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0_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617725" y="404813"/>
            <a:ext cx="7908549" cy="629700"/>
          </a:xfrm>
        </p:spPr>
        <p:txBody>
          <a:bodyPr/>
          <a:lstStyle/>
          <a:p>
            <a:r>
              <a:rPr lang="de-DE"/>
              <a:t>Titelmasterformat durch Klicken bearbeiten</a:t>
            </a:r>
            <a:endParaRPr lang="de-CH"/>
          </a:p>
        </p:txBody>
      </p:sp>
      <p:sp>
        <p:nvSpPr>
          <p:cNvPr id="7" name="Inhaltsplatzhalter 2"/>
          <p:cNvSpPr>
            <a:spLocks noGrp="1"/>
          </p:cNvSpPr>
          <p:nvPr>
            <p:ph idx="14" hasCustomPrompt="1"/>
          </p:nvPr>
        </p:nvSpPr>
        <p:spPr>
          <a:xfrm>
            <a:off x="625209" y="1637999"/>
            <a:ext cx="2506929" cy="2052000"/>
          </a:xfrm>
          <a:solidFill>
            <a:schemeClr val="accent1">
              <a:lumMod val="20000"/>
              <a:lumOff val="80000"/>
            </a:schemeClr>
          </a:solidFill>
        </p:spPr>
        <p:txBody>
          <a:bodyPr anchor="ctr"/>
          <a:lstStyle>
            <a:lvl1pPr marL="0" indent="0" algn="ctr">
              <a:buFontTx/>
              <a:buNone/>
              <a:defRPr>
                <a:solidFill>
                  <a:schemeClr val="bg1"/>
                </a:solidFill>
              </a:defRPr>
            </a:lvl1pPr>
          </a:lstStyle>
          <a:p>
            <a:pPr lvl="0"/>
            <a:r>
              <a:rPr lang="de-DE" dirty="0"/>
              <a:t>Hier Bild einfügen</a:t>
            </a:r>
            <a:endParaRPr lang="de-CH" dirty="0"/>
          </a:p>
        </p:txBody>
      </p:sp>
      <p:sp>
        <p:nvSpPr>
          <p:cNvPr id="10" name="Inhaltsplatzhalter 2"/>
          <p:cNvSpPr>
            <a:spLocks noGrp="1"/>
          </p:cNvSpPr>
          <p:nvPr>
            <p:ph idx="15" hasCustomPrompt="1"/>
          </p:nvPr>
        </p:nvSpPr>
        <p:spPr>
          <a:xfrm>
            <a:off x="3311525" y="1637999"/>
            <a:ext cx="2506929" cy="2052000"/>
          </a:xfrm>
          <a:solidFill>
            <a:schemeClr val="accent1">
              <a:lumMod val="20000"/>
              <a:lumOff val="80000"/>
            </a:schemeClr>
          </a:solidFill>
        </p:spPr>
        <p:txBody>
          <a:bodyPr anchor="ctr"/>
          <a:lstStyle>
            <a:lvl1pPr marL="0" indent="0" algn="ctr">
              <a:buFontTx/>
              <a:buNone/>
              <a:defRPr>
                <a:solidFill>
                  <a:schemeClr val="bg1"/>
                </a:solidFill>
              </a:defRPr>
            </a:lvl1pPr>
          </a:lstStyle>
          <a:p>
            <a:pPr lvl="0"/>
            <a:r>
              <a:rPr lang="de-DE" dirty="0"/>
              <a:t>Hier Bild einfügen</a:t>
            </a:r>
            <a:endParaRPr lang="de-CH" dirty="0"/>
          </a:p>
        </p:txBody>
      </p:sp>
      <p:sp>
        <p:nvSpPr>
          <p:cNvPr id="11" name="Inhaltsplatzhalter 2"/>
          <p:cNvSpPr>
            <a:spLocks noGrp="1"/>
          </p:cNvSpPr>
          <p:nvPr>
            <p:ph idx="16" hasCustomPrompt="1"/>
          </p:nvPr>
        </p:nvSpPr>
        <p:spPr>
          <a:xfrm>
            <a:off x="6025884" y="1637999"/>
            <a:ext cx="2506929" cy="2052000"/>
          </a:xfrm>
          <a:solidFill>
            <a:schemeClr val="accent1">
              <a:lumMod val="20000"/>
              <a:lumOff val="80000"/>
            </a:schemeClr>
          </a:solidFill>
        </p:spPr>
        <p:txBody>
          <a:bodyPr anchor="ctr"/>
          <a:lstStyle>
            <a:lvl1pPr marL="0" indent="0" algn="ctr">
              <a:buFontTx/>
              <a:buNone/>
              <a:defRPr>
                <a:solidFill>
                  <a:schemeClr val="bg1"/>
                </a:solidFill>
              </a:defRPr>
            </a:lvl1pPr>
          </a:lstStyle>
          <a:p>
            <a:pPr lvl="0"/>
            <a:r>
              <a:rPr lang="de-DE" dirty="0"/>
              <a:t>Hier Bild einfügen</a:t>
            </a:r>
            <a:endParaRPr lang="de-CH" dirty="0"/>
          </a:p>
        </p:txBody>
      </p:sp>
      <p:sp>
        <p:nvSpPr>
          <p:cNvPr id="12" name="Inhaltsplatzhalter 2"/>
          <p:cNvSpPr>
            <a:spLocks noGrp="1"/>
          </p:cNvSpPr>
          <p:nvPr>
            <p:ph idx="17" hasCustomPrompt="1"/>
          </p:nvPr>
        </p:nvSpPr>
        <p:spPr>
          <a:xfrm>
            <a:off x="625209" y="3897086"/>
            <a:ext cx="2506929" cy="2051277"/>
          </a:xfrm>
          <a:solidFill>
            <a:schemeClr val="accent1">
              <a:lumMod val="20000"/>
              <a:lumOff val="80000"/>
            </a:schemeClr>
          </a:solidFill>
        </p:spPr>
        <p:txBody>
          <a:bodyPr anchor="ctr"/>
          <a:lstStyle>
            <a:lvl1pPr marL="0" indent="0" algn="ctr">
              <a:buFontTx/>
              <a:buNone/>
              <a:defRPr>
                <a:solidFill>
                  <a:schemeClr val="bg1"/>
                </a:solidFill>
              </a:defRPr>
            </a:lvl1pPr>
          </a:lstStyle>
          <a:p>
            <a:pPr lvl="0"/>
            <a:r>
              <a:rPr lang="de-DE" dirty="0"/>
              <a:t>Hier Bild einfügen</a:t>
            </a:r>
            <a:endParaRPr lang="de-CH" dirty="0"/>
          </a:p>
        </p:txBody>
      </p:sp>
      <p:sp>
        <p:nvSpPr>
          <p:cNvPr id="13" name="Inhaltsplatzhalter 2"/>
          <p:cNvSpPr>
            <a:spLocks noGrp="1"/>
          </p:cNvSpPr>
          <p:nvPr>
            <p:ph idx="18" hasCustomPrompt="1"/>
          </p:nvPr>
        </p:nvSpPr>
        <p:spPr>
          <a:xfrm>
            <a:off x="3311525" y="3897086"/>
            <a:ext cx="2506929" cy="2051277"/>
          </a:xfrm>
          <a:solidFill>
            <a:schemeClr val="accent1">
              <a:lumMod val="20000"/>
              <a:lumOff val="80000"/>
            </a:schemeClr>
          </a:solidFill>
        </p:spPr>
        <p:txBody>
          <a:bodyPr anchor="ctr"/>
          <a:lstStyle>
            <a:lvl1pPr marL="0" indent="0" algn="ctr">
              <a:buFontTx/>
              <a:buNone/>
              <a:defRPr>
                <a:solidFill>
                  <a:schemeClr val="bg1"/>
                </a:solidFill>
              </a:defRPr>
            </a:lvl1pPr>
          </a:lstStyle>
          <a:p>
            <a:pPr lvl="0"/>
            <a:r>
              <a:rPr lang="de-DE" dirty="0"/>
              <a:t>Hier Bild einfügen</a:t>
            </a:r>
            <a:endParaRPr lang="de-CH" dirty="0"/>
          </a:p>
        </p:txBody>
      </p:sp>
      <p:sp>
        <p:nvSpPr>
          <p:cNvPr id="14" name="Inhaltsplatzhalter 2"/>
          <p:cNvSpPr>
            <a:spLocks noGrp="1"/>
          </p:cNvSpPr>
          <p:nvPr>
            <p:ph idx="19" hasCustomPrompt="1"/>
          </p:nvPr>
        </p:nvSpPr>
        <p:spPr>
          <a:xfrm>
            <a:off x="6025884" y="3897086"/>
            <a:ext cx="2506929" cy="2051277"/>
          </a:xfrm>
          <a:solidFill>
            <a:schemeClr val="accent1">
              <a:lumMod val="20000"/>
              <a:lumOff val="80000"/>
            </a:schemeClr>
          </a:solidFill>
        </p:spPr>
        <p:txBody>
          <a:bodyPr anchor="ctr"/>
          <a:lstStyle>
            <a:lvl1pPr marL="0" indent="0" algn="ctr">
              <a:buFontTx/>
              <a:buNone/>
              <a:defRPr>
                <a:solidFill>
                  <a:schemeClr val="bg1"/>
                </a:solidFill>
              </a:defRPr>
            </a:lvl1pPr>
          </a:lstStyle>
          <a:p>
            <a:pPr lvl="0"/>
            <a:r>
              <a:rPr lang="de-DE" dirty="0"/>
              <a:t>Hier Bild einfügen</a:t>
            </a:r>
            <a:endParaRPr lang="de-CH" dirty="0"/>
          </a:p>
        </p:txBody>
      </p:sp>
      <p:sp>
        <p:nvSpPr>
          <p:cNvPr id="16" name="Foliennummernplatzhalter 5"/>
          <p:cNvSpPr>
            <a:spLocks noGrp="1"/>
          </p:cNvSpPr>
          <p:nvPr>
            <p:ph type="sldNum" sz="quarter" idx="4"/>
          </p:nvPr>
        </p:nvSpPr>
        <p:spPr>
          <a:xfrm>
            <a:off x="7747800" y="6219700"/>
            <a:ext cx="792000" cy="360000"/>
          </a:xfrm>
          <a:prstGeom prst="rect">
            <a:avLst/>
          </a:prstGeom>
        </p:spPr>
        <p:txBody>
          <a:bodyPr vert="horz" lIns="0" tIns="45720" rIns="0" bIns="45720" rtlCol="0" anchor="b"/>
          <a:lstStyle>
            <a:lvl1pPr algn="r">
              <a:defRPr sz="1200" spc="20" baseline="0">
                <a:solidFill>
                  <a:schemeClr val="tx1"/>
                </a:solidFill>
              </a:defRPr>
            </a:lvl1pPr>
          </a:lstStyle>
          <a:p>
            <a:fld id="{B295DEAF-E952-4796-AAEE-4201E40CA590}" type="slidenum">
              <a:rPr lang="de-CH" smtClean="0"/>
              <a:pPr/>
              <a:t>‹Nr.›</a:t>
            </a:fld>
            <a:endParaRPr lang="de-CH" dirty="0"/>
          </a:p>
        </p:txBody>
      </p:sp>
    </p:spTree>
    <p:extLst>
      <p:ext uri="{BB962C8B-B14F-4D97-AF65-F5344CB8AC3E}">
        <p14:creationId xmlns:p14="http://schemas.microsoft.com/office/powerpoint/2010/main" val="7858482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1_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617725" y="404813"/>
            <a:ext cx="7908549" cy="629700"/>
          </a:xfrm>
        </p:spPr>
        <p:txBody>
          <a:bodyPr/>
          <a:lstStyle/>
          <a:p>
            <a:r>
              <a:rPr lang="de-DE"/>
              <a:t>Titelmasterformat durch Klicken bearbeiten</a:t>
            </a:r>
            <a:endParaRPr lang="de-CH"/>
          </a:p>
        </p:txBody>
      </p:sp>
      <p:sp>
        <p:nvSpPr>
          <p:cNvPr id="7" name="Inhaltsplatzhalter 2"/>
          <p:cNvSpPr>
            <a:spLocks noGrp="1"/>
          </p:cNvSpPr>
          <p:nvPr>
            <p:ph idx="14" hasCustomPrompt="1"/>
          </p:nvPr>
        </p:nvSpPr>
        <p:spPr>
          <a:xfrm>
            <a:off x="625209" y="1637999"/>
            <a:ext cx="3852000" cy="4310364"/>
          </a:xfrm>
          <a:solidFill>
            <a:schemeClr val="accent1">
              <a:lumMod val="20000"/>
              <a:lumOff val="80000"/>
            </a:schemeClr>
          </a:solidFill>
        </p:spPr>
        <p:txBody>
          <a:bodyPr anchor="ctr"/>
          <a:lstStyle>
            <a:lvl1pPr marL="0" indent="0" algn="ctr">
              <a:buFontTx/>
              <a:buNone/>
              <a:defRPr>
                <a:solidFill>
                  <a:schemeClr val="bg1"/>
                </a:solidFill>
              </a:defRPr>
            </a:lvl1pPr>
          </a:lstStyle>
          <a:p>
            <a:pPr lvl="0"/>
            <a:r>
              <a:rPr lang="de-DE" dirty="0"/>
              <a:t>Hier Bild einfügen</a:t>
            </a:r>
            <a:endParaRPr lang="de-CH" dirty="0"/>
          </a:p>
        </p:txBody>
      </p:sp>
      <p:sp>
        <p:nvSpPr>
          <p:cNvPr id="11" name="Inhaltsplatzhalter 2"/>
          <p:cNvSpPr>
            <a:spLocks noGrp="1"/>
          </p:cNvSpPr>
          <p:nvPr>
            <p:ph idx="16" hasCustomPrompt="1"/>
          </p:nvPr>
        </p:nvSpPr>
        <p:spPr>
          <a:xfrm>
            <a:off x="4680000" y="1637999"/>
            <a:ext cx="3852000" cy="2052000"/>
          </a:xfrm>
          <a:solidFill>
            <a:schemeClr val="accent1">
              <a:lumMod val="20000"/>
              <a:lumOff val="80000"/>
            </a:schemeClr>
          </a:solidFill>
        </p:spPr>
        <p:txBody>
          <a:bodyPr anchor="ctr"/>
          <a:lstStyle>
            <a:lvl1pPr marL="0" indent="0" algn="ctr">
              <a:buFontTx/>
              <a:buNone/>
              <a:defRPr>
                <a:solidFill>
                  <a:schemeClr val="bg1"/>
                </a:solidFill>
              </a:defRPr>
            </a:lvl1pPr>
          </a:lstStyle>
          <a:p>
            <a:pPr lvl="0"/>
            <a:r>
              <a:rPr lang="de-DE" dirty="0"/>
              <a:t>Hier Bild einfügen</a:t>
            </a:r>
            <a:endParaRPr lang="de-CH" dirty="0"/>
          </a:p>
        </p:txBody>
      </p:sp>
      <p:sp>
        <p:nvSpPr>
          <p:cNvPr id="14" name="Inhaltsplatzhalter 2"/>
          <p:cNvSpPr>
            <a:spLocks noGrp="1"/>
          </p:cNvSpPr>
          <p:nvPr>
            <p:ph idx="19" hasCustomPrompt="1"/>
          </p:nvPr>
        </p:nvSpPr>
        <p:spPr>
          <a:xfrm>
            <a:off x="4680000" y="3897086"/>
            <a:ext cx="3852000" cy="2051277"/>
          </a:xfrm>
          <a:solidFill>
            <a:schemeClr val="accent1">
              <a:lumMod val="20000"/>
              <a:lumOff val="80000"/>
            </a:schemeClr>
          </a:solidFill>
        </p:spPr>
        <p:txBody>
          <a:bodyPr anchor="ctr"/>
          <a:lstStyle>
            <a:lvl1pPr marL="0" indent="0" algn="ctr">
              <a:buFontTx/>
              <a:buNone/>
              <a:defRPr>
                <a:solidFill>
                  <a:schemeClr val="bg1"/>
                </a:solidFill>
              </a:defRPr>
            </a:lvl1pPr>
          </a:lstStyle>
          <a:p>
            <a:pPr lvl="0"/>
            <a:r>
              <a:rPr lang="de-DE" dirty="0"/>
              <a:t>Hier Bild einfügen</a:t>
            </a:r>
            <a:endParaRPr lang="de-CH" dirty="0"/>
          </a:p>
        </p:txBody>
      </p:sp>
      <p:sp>
        <p:nvSpPr>
          <p:cNvPr id="9" name="Foliennummernplatzhalter 5"/>
          <p:cNvSpPr>
            <a:spLocks noGrp="1"/>
          </p:cNvSpPr>
          <p:nvPr>
            <p:ph type="sldNum" sz="quarter" idx="4"/>
          </p:nvPr>
        </p:nvSpPr>
        <p:spPr>
          <a:xfrm>
            <a:off x="7747800" y="6219700"/>
            <a:ext cx="792000" cy="360000"/>
          </a:xfrm>
          <a:prstGeom prst="rect">
            <a:avLst/>
          </a:prstGeom>
        </p:spPr>
        <p:txBody>
          <a:bodyPr vert="horz" lIns="0" tIns="45720" rIns="0" bIns="45720" rtlCol="0" anchor="b"/>
          <a:lstStyle>
            <a:lvl1pPr algn="r">
              <a:defRPr sz="1200" spc="20" baseline="0">
                <a:solidFill>
                  <a:schemeClr val="tx1"/>
                </a:solidFill>
              </a:defRPr>
            </a:lvl1pPr>
          </a:lstStyle>
          <a:p>
            <a:fld id="{B295DEAF-E952-4796-AAEE-4201E40CA590}" type="slidenum">
              <a:rPr lang="de-CH" smtClean="0"/>
              <a:pPr/>
              <a:t>‹Nr.›</a:t>
            </a:fld>
            <a:endParaRPr lang="de-CH" dirty="0"/>
          </a:p>
        </p:txBody>
      </p:sp>
    </p:spTree>
    <p:extLst>
      <p:ext uri="{BB962C8B-B14F-4D97-AF65-F5344CB8AC3E}">
        <p14:creationId xmlns:p14="http://schemas.microsoft.com/office/powerpoint/2010/main" val="22367630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7_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617725" y="404813"/>
            <a:ext cx="7908549" cy="629700"/>
          </a:xfrm>
        </p:spPr>
        <p:txBody>
          <a:bodyPr/>
          <a:lstStyle/>
          <a:p>
            <a:r>
              <a:rPr lang="de-DE"/>
              <a:t>Titelmasterformat durch Klicken bearbeiten</a:t>
            </a:r>
            <a:endParaRPr lang="de-CH"/>
          </a:p>
        </p:txBody>
      </p:sp>
      <p:sp>
        <p:nvSpPr>
          <p:cNvPr id="3" name="Inhaltsplatzhalter 2"/>
          <p:cNvSpPr>
            <a:spLocks noGrp="1"/>
          </p:cNvSpPr>
          <p:nvPr>
            <p:ph idx="1"/>
          </p:nvPr>
        </p:nvSpPr>
        <p:spPr>
          <a:xfrm>
            <a:off x="611188" y="4149725"/>
            <a:ext cx="7921625" cy="1788994"/>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dirty="0"/>
          </a:p>
        </p:txBody>
      </p:sp>
      <p:sp>
        <p:nvSpPr>
          <p:cNvPr id="7" name="Inhaltsplatzhalter 2"/>
          <p:cNvSpPr>
            <a:spLocks noGrp="1"/>
          </p:cNvSpPr>
          <p:nvPr>
            <p:ph idx="14" hasCustomPrompt="1"/>
          </p:nvPr>
        </p:nvSpPr>
        <p:spPr>
          <a:xfrm>
            <a:off x="611188" y="1652272"/>
            <a:ext cx="7921626" cy="2149357"/>
          </a:xfrm>
          <a:solidFill>
            <a:schemeClr val="accent1">
              <a:lumMod val="20000"/>
              <a:lumOff val="80000"/>
            </a:schemeClr>
          </a:solidFill>
        </p:spPr>
        <p:txBody>
          <a:bodyPr anchor="ctr"/>
          <a:lstStyle>
            <a:lvl1pPr marL="0" indent="0" algn="ctr">
              <a:buFontTx/>
              <a:buNone/>
              <a:defRPr>
                <a:solidFill>
                  <a:schemeClr val="bg1"/>
                </a:solidFill>
              </a:defRPr>
            </a:lvl1pPr>
          </a:lstStyle>
          <a:p>
            <a:pPr lvl="0"/>
            <a:r>
              <a:rPr lang="de-DE" dirty="0"/>
              <a:t>Hier Bild einfügen</a:t>
            </a:r>
            <a:endParaRPr lang="de-CH" dirty="0"/>
          </a:p>
        </p:txBody>
      </p:sp>
      <p:sp>
        <p:nvSpPr>
          <p:cNvPr id="8" name="Foliennummernplatzhalter 5"/>
          <p:cNvSpPr>
            <a:spLocks noGrp="1"/>
          </p:cNvSpPr>
          <p:nvPr>
            <p:ph type="sldNum" sz="quarter" idx="4"/>
          </p:nvPr>
        </p:nvSpPr>
        <p:spPr>
          <a:xfrm>
            <a:off x="7747800" y="6219700"/>
            <a:ext cx="792000" cy="360000"/>
          </a:xfrm>
          <a:prstGeom prst="rect">
            <a:avLst/>
          </a:prstGeom>
        </p:spPr>
        <p:txBody>
          <a:bodyPr vert="horz" lIns="0" tIns="45720" rIns="0" bIns="45720" rtlCol="0" anchor="b"/>
          <a:lstStyle>
            <a:lvl1pPr algn="r">
              <a:defRPr sz="1200" spc="20" baseline="0">
                <a:solidFill>
                  <a:schemeClr val="tx1"/>
                </a:solidFill>
              </a:defRPr>
            </a:lvl1pPr>
          </a:lstStyle>
          <a:p>
            <a:fld id="{B295DEAF-E952-4796-AAEE-4201E40CA590}" type="slidenum">
              <a:rPr lang="de-CH" smtClean="0"/>
              <a:pPr/>
              <a:t>‹Nr.›</a:t>
            </a:fld>
            <a:endParaRPr lang="de-CH" dirty="0"/>
          </a:p>
        </p:txBody>
      </p:sp>
    </p:spTree>
    <p:extLst>
      <p:ext uri="{BB962C8B-B14F-4D97-AF65-F5344CB8AC3E}">
        <p14:creationId xmlns:p14="http://schemas.microsoft.com/office/powerpoint/2010/main" val="8733721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8" name="Foliennummernplatzhalter 5"/>
          <p:cNvSpPr>
            <a:spLocks noGrp="1"/>
          </p:cNvSpPr>
          <p:nvPr>
            <p:ph type="sldNum" sz="quarter" idx="4"/>
          </p:nvPr>
        </p:nvSpPr>
        <p:spPr>
          <a:xfrm>
            <a:off x="7747800" y="6219700"/>
            <a:ext cx="792000" cy="360000"/>
          </a:xfrm>
          <a:prstGeom prst="rect">
            <a:avLst/>
          </a:prstGeom>
        </p:spPr>
        <p:txBody>
          <a:bodyPr vert="horz" lIns="0" tIns="45720" rIns="0" bIns="45720" rtlCol="0" anchor="b"/>
          <a:lstStyle>
            <a:lvl1pPr algn="r">
              <a:defRPr sz="1200" spc="20" baseline="0">
                <a:solidFill>
                  <a:schemeClr val="tx1"/>
                </a:solidFill>
              </a:defRPr>
            </a:lvl1pPr>
          </a:lstStyle>
          <a:p>
            <a:fld id="{B295DEAF-E952-4796-AAEE-4201E40CA590}" type="slidenum">
              <a:rPr lang="de-CH" smtClean="0"/>
              <a:pPr/>
              <a:t>‹Nr.›</a:t>
            </a:fld>
            <a:endParaRPr lang="de-CH" dirty="0"/>
          </a:p>
        </p:txBody>
      </p:sp>
    </p:spTree>
    <p:extLst>
      <p:ext uri="{BB962C8B-B14F-4D97-AF65-F5344CB8AC3E}">
        <p14:creationId xmlns:p14="http://schemas.microsoft.com/office/powerpoint/2010/main" val="24906828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3" name="Inhaltsplatzhalter 2"/>
          <p:cNvSpPr>
            <a:spLocks noGrp="1"/>
          </p:cNvSpPr>
          <p:nvPr>
            <p:ph idx="1"/>
          </p:nvPr>
        </p:nvSpPr>
        <p:spPr>
          <a:xfrm>
            <a:off x="4662488" y="1640006"/>
            <a:ext cx="3870325" cy="4308357"/>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dirty="0"/>
          </a:p>
        </p:txBody>
      </p:sp>
      <p:sp>
        <p:nvSpPr>
          <p:cNvPr id="7" name="Inhaltsplatzhalter 2"/>
          <p:cNvSpPr>
            <a:spLocks noGrp="1"/>
          </p:cNvSpPr>
          <p:nvPr>
            <p:ph idx="14" hasCustomPrompt="1"/>
          </p:nvPr>
        </p:nvSpPr>
        <p:spPr>
          <a:xfrm>
            <a:off x="611188" y="1652272"/>
            <a:ext cx="3870325" cy="3216591"/>
          </a:xfrm>
          <a:solidFill>
            <a:schemeClr val="accent1">
              <a:lumMod val="20000"/>
              <a:lumOff val="80000"/>
            </a:schemeClr>
          </a:solidFill>
        </p:spPr>
        <p:txBody>
          <a:bodyPr anchor="ctr"/>
          <a:lstStyle>
            <a:lvl1pPr marL="0" indent="0" algn="ctr">
              <a:buFontTx/>
              <a:buNone/>
              <a:defRPr>
                <a:solidFill>
                  <a:schemeClr val="bg1"/>
                </a:solidFill>
              </a:defRPr>
            </a:lvl1pPr>
          </a:lstStyle>
          <a:p>
            <a:pPr lvl="0"/>
            <a:r>
              <a:rPr lang="de-DE" dirty="0"/>
              <a:t>Hier Bild einfügen</a:t>
            </a:r>
            <a:endParaRPr lang="de-CH" dirty="0"/>
          </a:p>
        </p:txBody>
      </p:sp>
      <p:sp>
        <p:nvSpPr>
          <p:cNvPr id="8" name="Rechteck 7"/>
          <p:cNvSpPr/>
          <p:nvPr userDrawn="1"/>
        </p:nvSpPr>
        <p:spPr>
          <a:xfrm>
            <a:off x="596559" y="4868863"/>
            <a:ext cx="973518" cy="280452"/>
          </a:xfrm>
          <a:prstGeom prst="rect">
            <a:avLst/>
          </a:prstGeom>
        </p:spPr>
        <p:txBody>
          <a:bodyPr wrap="none" lIns="72000" tIns="72000" rIns="72000" bIns="0">
            <a:spAutoFit/>
          </a:bodyPr>
          <a:lstStyle/>
          <a:p>
            <a:pPr marL="0" lvl="4" algn="l"/>
            <a:r>
              <a:rPr lang="de-DE" sz="1350" spc="20" baseline="0" dirty="0"/>
              <a:t>Bildlegende</a:t>
            </a:r>
            <a:endParaRPr lang="de-CH" sz="1350" spc="20" baseline="0" dirty="0"/>
          </a:p>
        </p:txBody>
      </p:sp>
      <p:sp>
        <p:nvSpPr>
          <p:cNvPr id="11" name="Foliennummernplatzhalter 5"/>
          <p:cNvSpPr>
            <a:spLocks noGrp="1"/>
          </p:cNvSpPr>
          <p:nvPr>
            <p:ph type="sldNum" sz="quarter" idx="4"/>
          </p:nvPr>
        </p:nvSpPr>
        <p:spPr>
          <a:xfrm>
            <a:off x="7747800" y="6219700"/>
            <a:ext cx="792000" cy="360000"/>
          </a:xfrm>
          <a:prstGeom prst="rect">
            <a:avLst/>
          </a:prstGeom>
        </p:spPr>
        <p:txBody>
          <a:bodyPr vert="horz" lIns="0" tIns="45720" rIns="0" bIns="45720" rtlCol="0" anchor="b"/>
          <a:lstStyle>
            <a:lvl1pPr algn="r">
              <a:defRPr sz="1200" spc="20" baseline="0">
                <a:solidFill>
                  <a:schemeClr val="tx1"/>
                </a:solidFill>
              </a:defRPr>
            </a:lvl1pPr>
          </a:lstStyle>
          <a:p>
            <a:fld id="{B295DEAF-E952-4796-AAEE-4201E40CA590}" type="slidenum">
              <a:rPr lang="de-CH" smtClean="0"/>
              <a:pPr/>
              <a:t>‹Nr.›</a:t>
            </a:fld>
            <a:endParaRPr lang="de-CH" dirty="0"/>
          </a:p>
        </p:txBody>
      </p:sp>
    </p:spTree>
    <p:extLst>
      <p:ext uri="{BB962C8B-B14F-4D97-AF65-F5344CB8AC3E}">
        <p14:creationId xmlns:p14="http://schemas.microsoft.com/office/powerpoint/2010/main" val="22098770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8" name="Foliennummernplatzhalter 5"/>
          <p:cNvSpPr>
            <a:spLocks noGrp="1"/>
          </p:cNvSpPr>
          <p:nvPr>
            <p:ph type="sldNum" sz="quarter" idx="4"/>
          </p:nvPr>
        </p:nvSpPr>
        <p:spPr>
          <a:xfrm>
            <a:off x="7747800" y="6219700"/>
            <a:ext cx="792000" cy="360000"/>
          </a:xfrm>
          <a:prstGeom prst="rect">
            <a:avLst/>
          </a:prstGeom>
        </p:spPr>
        <p:txBody>
          <a:bodyPr vert="horz" lIns="0" tIns="45720" rIns="0" bIns="45720" rtlCol="0" anchor="b"/>
          <a:lstStyle>
            <a:lvl1pPr algn="r">
              <a:defRPr sz="1200" spc="20" baseline="0">
                <a:solidFill>
                  <a:schemeClr val="tx1"/>
                </a:solidFill>
              </a:defRPr>
            </a:lvl1pPr>
          </a:lstStyle>
          <a:p>
            <a:fld id="{B295DEAF-E952-4796-AAEE-4201E40CA590}" type="slidenum">
              <a:rPr lang="de-CH" smtClean="0"/>
              <a:pPr/>
              <a:t>‹Nr.›</a:t>
            </a:fld>
            <a:endParaRPr lang="de-CH" dirty="0"/>
          </a:p>
        </p:txBody>
      </p:sp>
    </p:spTree>
    <p:extLst>
      <p:ext uri="{BB962C8B-B14F-4D97-AF65-F5344CB8AC3E}">
        <p14:creationId xmlns:p14="http://schemas.microsoft.com/office/powerpoint/2010/main" val="5220172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7361238" y="404813"/>
            <a:ext cx="1154112" cy="5543550"/>
          </a:xfrm>
        </p:spPr>
        <p:txBody>
          <a:bodyPr vert="eaVert"/>
          <a:lstStyle/>
          <a:p>
            <a:r>
              <a:rPr lang="de-DE"/>
              <a:t>Titelmasterformat durch Klicken bearbeiten</a:t>
            </a:r>
            <a:endParaRPr lang="de-CH" dirty="0"/>
          </a:p>
        </p:txBody>
      </p:sp>
      <p:sp>
        <p:nvSpPr>
          <p:cNvPr id="3" name="Vertikaler Textplatzhalter 2"/>
          <p:cNvSpPr>
            <a:spLocks noGrp="1"/>
          </p:cNvSpPr>
          <p:nvPr>
            <p:ph type="body" orient="vert" idx="1"/>
          </p:nvPr>
        </p:nvSpPr>
        <p:spPr>
          <a:xfrm>
            <a:off x="628650" y="404813"/>
            <a:ext cx="6553200" cy="5543550"/>
          </a:xfr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12" name="Foliennummernplatzhalter 5"/>
          <p:cNvSpPr>
            <a:spLocks noGrp="1"/>
          </p:cNvSpPr>
          <p:nvPr>
            <p:ph type="sldNum" sz="quarter" idx="4"/>
          </p:nvPr>
        </p:nvSpPr>
        <p:spPr>
          <a:xfrm>
            <a:off x="7747800" y="6219700"/>
            <a:ext cx="792000" cy="360000"/>
          </a:xfrm>
          <a:prstGeom prst="rect">
            <a:avLst/>
          </a:prstGeom>
        </p:spPr>
        <p:txBody>
          <a:bodyPr vert="horz" lIns="0" tIns="45720" rIns="0" bIns="45720" rtlCol="0" anchor="b"/>
          <a:lstStyle>
            <a:lvl1pPr algn="r">
              <a:defRPr sz="1200" spc="20" baseline="0">
                <a:solidFill>
                  <a:schemeClr val="tx1"/>
                </a:solidFill>
              </a:defRPr>
            </a:lvl1pPr>
          </a:lstStyle>
          <a:p>
            <a:fld id="{B295DEAF-E952-4796-AAEE-4201E40CA590}" type="slidenum">
              <a:rPr lang="de-CH" smtClean="0"/>
              <a:pPr/>
              <a:t>‹Nr.›</a:t>
            </a:fld>
            <a:endParaRPr lang="de-CH" dirty="0"/>
          </a:p>
        </p:txBody>
      </p:sp>
    </p:spTree>
    <p:extLst>
      <p:ext uri="{BB962C8B-B14F-4D97-AF65-F5344CB8AC3E}">
        <p14:creationId xmlns:p14="http://schemas.microsoft.com/office/powerpoint/2010/main" val="23686462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itel, Inhalt und Text">
    <p:spTree>
      <p:nvGrpSpPr>
        <p:cNvPr id="1" name=""/>
        <p:cNvGrpSpPr/>
        <p:nvPr/>
      </p:nvGrpSpPr>
      <p:grpSpPr>
        <a:xfrm>
          <a:off x="0" y="0"/>
          <a:ext cx="0" cy="0"/>
          <a:chOff x="0" y="0"/>
          <a:chExt cx="0" cy="0"/>
        </a:xfrm>
      </p:grpSpPr>
      <p:sp>
        <p:nvSpPr>
          <p:cNvPr id="2" name="Titel 1"/>
          <p:cNvSpPr>
            <a:spLocks noGrp="1"/>
          </p:cNvSpPr>
          <p:nvPr>
            <p:ph type="title"/>
          </p:nvPr>
        </p:nvSpPr>
        <p:spPr>
          <a:xfrm>
            <a:off x="533400" y="228600"/>
            <a:ext cx="8251825" cy="698500"/>
          </a:xfrm>
        </p:spPr>
        <p:txBody>
          <a:bodyPr lIns="0" tIns="0"/>
          <a:lstStyle/>
          <a:p>
            <a:r>
              <a:rPr lang="de-DE"/>
              <a:t>Titelmasterformat durch Klicken bearbeiten</a:t>
            </a:r>
            <a:endParaRPr lang="de-DE" dirty="0"/>
          </a:p>
        </p:txBody>
      </p:sp>
      <p:sp>
        <p:nvSpPr>
          <p:cNvPr id="3" name="Inhaltsplatzhalter 2"/>
          <p:cNvSpPr>
            <a:spLocks noGrp="1"/>
          </p:cNvSpPr>
          <p:nvPr>
            <p:ph sz="half" idx="1"/>
          </p:nvPr>
        </p:nvSpPr>
        <p:spPr>
          <a:xfrm>
            <a:off x="533401" y="1484313"/>
            <a:ext cx="3987800" cy="4681537"/>
          </a:xfrm>
        </p:spPr>
        <p:txBody>
          <a:bodyPr tIns="0"/>
          <a:lstStyle>
            <a:lvl1pPr>
              <a:buSzPct val="100000"/>
              <a:buFont typeface="Arial Black"/>
              <a:buChar char="›"/>
              <a:defRPr/>
            </a:lvl1pPr>
            <a:lvl2pPr>
              <a:buSzPct val="100000"/>
              <a:buFont typeface="Arial Black"/>
              <a:buChar char="›"/>
              <a:defRPr/>
            </a:lvl2pPr>
            <a:lvl3pPr>
              <a:buSzPct val="100000"/>
              <a:buFont typeface="Arial Black"/>
              <a:buChar char="›"/>
              <a:defRPr/>
            </a:lvl3pPr>
            <a:lvl4pPr>
              <a:buSzPct val="100000"/>
              <a:buFont typeface="Arial Black"/>
              <a:buChar char="›"/>
              <a:defRPr/>
            </a:lvl4pPr>
            <a:lvl5pPr>
              <a:buSzPct val="100000"/>
              <a:buFont typeface="Arial Black"/>
              <a:buChar char="›"/>
              <a:defRPr/>
            </a:lvl5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5" name="Rectangle 15"/>
          <p:cNvSpPr>
            <a:spLocks noGrp="1" noChangeArrowheads="1"/>
          </p:cNvSpPr>
          <p:nvPr>
            <p:ph type="sldNum" sz="quarter" idx="10"/>
          </p:nvPr>
        </p:nvSpPr>
        <p:spPr/>
        <p:txBody>
          <a:bodyPr/>
          <a:lstStyle>
            <a:lvl1pPr>
              <a:defRPr/>
            </a:lvl1pPr>
          </a:lstStyle>
          <a:p>
            <a:pPr>
              <a:defRPr/>
            </a:pPr>
            <a:fld id="{8E111EDD-A746-4E57-9E68-1651CE3C54B2}" type="slidenum">
              <a:rPr lang="de-DE"/>
              <a:pPr>
                <a:defRPr/>
              </a:pPr>
              <a:t>‹Nr.›</a:t>
            </a:fld>
            <a:endParaRPr lang="de-DE" dirty="0"/>
          </a:p>
        </p:txBody>
      </p:sp>
      <p:sp>
        <p:nvSpPr>
          <p:cNvPr id="6" name="Inhaltsplatzhalter 2"/>
          <p:cNvSpPr>
            <a:spLocks noGrp="1"/>
          </p:cNvSpPr>
          <p:nvPr>
            <p:ph sz="half" idx="11"/>
          </p:nvPr>
        </p:nvSpPr>
        <p:spPr>
          <a:xfrm>
            <a:off x="4708525" y="1484313"/>
            <a:ext cx="3987800" cy="4681537"/>
          </a:xfrm>
        </p:spPr>
        <p:txBody>
          <a:bodyPr tIns="0"/>
          <a:lstStyle>
            <a:lvl1pPr>
              <a:buSzPct val="100000"/>
              <a:buFont typeface="Arial Black"/>
              <a:buChar char="›"/>
              <a:defRPr/>
            </a:lvl1pPr>
            <a:lvl2pPr>
              <a:buSzPct val="100000"/>
              <a:buFont typeface="Arial Black"/>
              <a:buChar char="›"/>
              <a:defRPr/>
            </a:lvl2pPr>
            <a:lvl3pPr>
              <a:buSzPct val="100000"/>
              <a:buFont typeface="Arial Black"/>
              <a:buChar char="›"/>
              <a:defRPr/>
            </a:lvl3pPr>
            <a:lvl4pPr>
              <a:buSzPct val="100000"/>
              <a:buFont typeface="Arial Black"/>
              <a:buChar char="›"/>
              <a:defRPr/>
            </a:lvl4pPr>
            <a:lvl5pPr>
              <a:buSzPct val="100000"/>
              <a:buFont typeface="Arial Black"/>
              <a:buChar char="›"/>
              <a:defRPr/>
            </a:lvl5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Tree>
    <p:extLst>
      <p:ext uri="{BB962C8B-B14F-4D97-AF65-F5344CB8AC3E}">
        <p14:creationId xmlns:p14="http://schemas.microsoft.com/office/powerpoint/2010/main" val="5185338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3_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a:xfrm>
            <a:off x="545043" y="222248"/>
            <a:ext cx="8251825" cy="717550"/>
          </a:xfrm>
        </p:spPr>
        <p:txBody>
          <a:bodyPr lIns="0" tIns="0"/>
          <a:lstStyle/>
          <a:p>
            <a:r>
              <a:rPr lang="de-DE"/>
              <a:t>Titelmasterformat durch Klicken bearbeiten</a:t>
            </a:r>
            <a:endParaRPr lang="de-DE" dirty="0"/>
          </a:p>
        </p:txBody>
      </p:sp>
      <p:sp>
        <p:nvSpPr>
          <p:cNvPr id="8" name="Rectangle 15"/>
          <p:cNvSpPr>
            <a:spLocks noGrp="1" noChangeArrowheads="1"/>
          </p:cNvSpPr>
          <p:nvPr>
            <p:ph type="sldNum" sz="quarter" idx="21"/>
          </p:nvPr>
        </p:nvSpPr>
        <p:spPr>
          <a:ln/>
        </p:spPr>
        <p:txBody>
          <a:bodyPr/>
          <a:lstStyle>
            <a:lvl1pPr>
              <a:defRPr/>
            </a:lvl1pPr>
          </a:lstStyle>
          <a:p>
            <a:pPr>
              <a:defRPr/>
            </a:pPr>
            <a:fld id="{18245F4A-627C-46CC-A829-F961C7C41724}" type="slidenum">
              <a:rPr lang="de-DE"/>
              <a:pPr>
                <a:defRPr/>
              </a:pPr>
              <a:t>‹Nr.›</a:t>
            </a:fld>
            <a:endParaRPr lang="de-DE" dirty="0"/>
          </a:p>
        </p:txBody>
      </p:sp>
      <p:sp>
        <p:nvSpPr>
          <p:cNvPr id="20" name="Inhaltsplatzhalter 2"/>
          <p:cNvSpPr>
            <a:spLocks noGrp="1"/>
          </p:cNvSpPr>
          <p:nvPr>
            <p:ph sz="half" idx="28" hasCustomPrompt="1"/>
          </p:nvPr>
        </p:nvSpPr>
        <p:spPr>
          <a:xfrm>
            <a:off x="683568" y="3645024"/>
            <a:ext cx="2376264" cy="2500272"/>
          </a:xfrm>
        </p:spPr>
        <p:txBody>
          <a:bodyPr tIns="0"/>
          <a:lstStyle>
            <a:lvl1pPr algn="l">
              <a:spcAft>
                <a:spcPts val="1488"/>
              </a:spcAft>
              <a:buSzPct val="100000"/>
              <a:buFontTx/>
              <a:buNone/>
              <a:defRPr/>
            </a:lvl1pPr>
            <a:lvl2pPr>
              <a:buSzPct val="100000"/>
              <a:buFontTx/>
              <a:buBlip>
                <a:blip r:embed="rId2"/>
              </a:buBlip>
              <a:defRPr/>
            </a:lvl2pPr>
            <a:lvl3pPr>
              <a:buSzPct val="100000"/>
              <a:buFontTx/>
              <a:buBlip>
                <a:blip r:embed="rId2"/>
              </a:buBlip>
              <a:defRPr/>
            </a:lvl3pPr>
            <a:lvl4pPr>
              <a:buSzPct val="100000"/>
              <a:buFontTx/>
              <a:buBlip>
                <a:blip r:embed="rId2"/>
              </a:buBlip>
              <a:defRPr/>
            </a:lvl4pPr>
            <a:lvl5pPr>
              <a:buSzPct val="100000"/>
              <a:buFontTx/>
              <a:buBlip>
                <a:blip r:embed="rId2"/>
              </a:buBlip>
              <a:defRPr/>
            </a:lvl5pPr>
          </a:lstStyle>
          <a:p>
            <a:pPr lvl="0"/>
            <a:r>
              <a:rPr lang="de-CH" dirty="0"/>
              <a:t>Bild</a:t>
            </a:r>
          </a:p>
        </p:txBody>
      </p:sp>
      <p:sp>
        <p:nvSpPr>
          <p:cNvPr id="21" name="Inhaltsplatzhalter 2"/>
          <p:cNvSpPr>
            <a:spLocks noGrp="1"/>
          </p:cNvSpPr>
          <p:nvPr>
            <p:ph sz="half" idx="29" hasCustomPrompt="1"/>
          </p:nvPr>
        </p:nvSpPr>
        <p:spPr>
          <a:xfrm>
            <a:off x="703701" y="1042275"/>
            <a:ext cx="2376264" cy="2500272"/>
          </a:xfrm>
        </p:spPr>
        <p:txBody>
          <a:bodyPr tIns="0"/>
          <a:lstStyle>
            <a:lvl1pPr algn="l">
              <a:spcAft>
                <a:spcPts val="1488"/>
              </a:spcAft>
              <a:buSzPct val="100000"/>
              <a:buFontTx/>
              <a:buNone/>
              <a:defRPr/>
            </a:lvl1pPr>
            <a:lvl2pPr>
              <a:buSzPct val="100000"/>
              <a:buFontTx/>
              <a:buBlip>
                <a:blip r:embed="rId2"/>
              </a:buBlip>
              <a:defRPr/>
            </a:lvl2pPr>
            <a:lvl3pPr>
              <a:buSzPct val="100000"/>
              <a:buFontTx/>
              <a:buBlip>
                <a:blip r:embed="rId2"/>
              </a:buBlip>
              <a:defRPr/>
            </a:lvl3pPr>
            <a:lvl4pPr>
              <a:buSzPct val="100000"/>
              <a:buFontTx/>
              <a:buBlip>
                <a:blip r:embed="rId2"/>
              </a:buBlip>
              <a:defRPr/>
            </a:lvl4pPr>
            <a:lvl5pPr>
              <a:buSzPct val="100000"/>
              <a:buFontTx/>
              <a:buBlip>
                <a:blip r:embed="rId2"/>
              </a:buBlip>
              <a:defRPr/>
            </a:lvl5pPr>
          </a:lstStyle>
          <a:p>
            <a:pPr lvl="0"/>
            <a:r>
              <a:rPr lang="de-CH" dirty="0"/>
              <a:t>Bild</a:t>
            </a:r>
          </a:p>
        </p:txBody>
      </p:sp>
      <p:sp>
        <p:nvSpPr>
          <p:cNvPr id="22" name="Inhaltsplatzhalter 2"/>
          <p:cNvSpPr>
            <a:spLocks noGrp="1"/>
          </p:cNvSpPr>
          <p:nvPr>
            <p:ph sz="half" idx="30" hasCustomPrompt="1"/>
          </p:nvPr>
        </p:nvSpPr>
        <p:spPr>
          <a:xfrm>
            <a:off x="6167075" y="3641328"/>
            <a:ext cx="2376264" cy="2500272"/>
          </a:xfrm>
        </p:spPr>
        <p:txBody>
          <a:bodyPr tIns="0"/>
          <a:lstStyle>
            <a:lvl1pPr algn="l">
              <a:spcAft>
                <a:spcPts val="1488"/>
              </a:spcAft>
              <a:buSzPct val="100000"/>
              <a:buFontTx/>
              <a:buNone/>
              <a:defRPr/>
            </a:lvl1pPr>
            <a:lvl2pPr>
              <a:buSzPct val="100000"/>
              <a:buFontTx/>
              <a:buBlip>
                <a:blip r:embed="rId2"/>
              </a:buBlip>
              <a:defRPr/>
            </a:lvl2pPr>
            <a:lvl3pPr>
              <a:buSzPct val="100000"/>
              <a:buFontTx/>
              <a:buBlip>
                <a:blip r:embed="rId2"/>
              </a:buBlip>
              <a:defRPr/>
            </a:lvl3pPr>
            <a:lvl4pPr>
              <a:buSzPct val="100000"/>
              <a:buFontTx/>
              <a:buBlip>
                <a:blip r:embed="rId2"/>
              </a:buBlip>
              <a:defRPr/>
            </a:lvl4pPr>
            <a:lvl5pPr>
              <a:buSzPct val="100000"/>
              <a:buFontTx/>
              <a:buBlip>
                <a:blip r:embed="rId2"/>
              </a:buBlip>
              <a:defRPr/>
            </a:lvl5pPr>
          </a:lstStyle>
          <a:p>
            <a:pPr lvl="0"/>
            <a:r>
              <a:rPr lang="de-CH" dirty="0"/>
              <a:t>Bild</a:t>
            </a:r>
          </a:p>
        </p:txBody>
      </p:sp>
      <p:sp>
        <p:nvSpPr>
          <p:cNvPr id="23" name="Inhaltsplatzhalter 2"/>
          <p:cNvSpPr>
            <a:spLocks noGrp="1"/>
          </p:cNvSpPr>
          <p:nvPr>
            <p:ph sz="half" idx="31" hasCustomPrompt="1"/>
          </p:nvPr>
        </p:nvSpPr>
        <p:spPr>
          <a:xfrm>
            <a:off x="6155574" y="1042275"/>
            <a:ext cx="2376264" cy="2500272"/>
          </a:xfrm>
        </p:spPr>
        <p:txBody>
          <a:bodyPr tIns="0"/>
          <a:lstStyle>
            <a:lvl1pPr algn="l">
              <a:spcAft>
                <a:spcPts val="1488"/>
              </a:spcAft>
              <a:buSzPct val="100000"/>
              <a:buFontTx/>
              <a:buNone/>
              <a:defRPr/>
            </a:lvl1pPr>
            <a:lvl2pPr>
              <a:buSzPct val="100000"/>
              <a:buFontTx/>
              <a:buBlip>
                <a:blip r:embed="rId2"/>
              </a:buBlip>
              <a:defRPr/>
            </a:lvl2pPr>
            <a:lvl3pPr>
              <a:buSzPct val="100000"/>
              <a:buFontTx/>
              <a:buBlip>
                <a:blip r:embed="rId2"/>
              </a:buBlip>
              <a:defRPr/>
            </a:lvl3pPr>
            <a:lvl4pPr>
              <a:buSzPct val="100000"/>
              <a:buFontTx/>
              <a:buBlip>
                <a:blip r:embed="rId2"/>
              </a:buBlip>
              <a:defRPr/>
            </a:lvl4pPr>
            <a:lvl5pPr>
              <a:buSzPct val="100000"/>
              <a:buFontTx/>
              <a:buBlip>
                <a:blip r:embed="rId2"/>
              </a:buBlip>
              <a:defRPr/>
            </a:lvl5pPr>
          </a:lstStyle>
          <a:p>
            <a:pPr lvl="0"/>
            <a:r>
              <a:rPr lang="de-CH" dirty="0"/>
              <a:t>Bild</a:t>
            </a:r>
          </a:p>
        </p:txBody>
      </p:sp>
      <p:sp>
        <p:nvSpPr>
          <p:cNvPr id="24" name="Inhaltsplatzhalter 2"/>
          <p:cNvSpPr>
            <a:spLocks noGrp="1"/>
          </p:cNvSpPr>
          <p:nvPr>
            <p:ph sz="half" idx="32" hasCustomPrompt="1"/>
          </p:nvPr>
        </p:nvSpPr>
        <p:spPr>
          <a:xfrm>
            <a:off x="3482823" y="1042275"/>
            <a:ext cx="2376264" cy="2500272"/>
          </a:xfrm>
        </p:spPr>
        <p:txBody>
          <a:bodyPr tIns="0"/>
          <a:lstStyle>
            <a:lvl1pPr algn="l">
              <a:spcAft>
                <a:spcPts val="1488"/>
              </a:spcAft>
              <a:buSzPct val="100000"/>
              <a:buFontTx/>
              <a:buNone/>
              <a:defRPr/>
            </a:lvl1pPr>
            <a:lvl2pPr>
              <a:buSzPct val="100000"/>
              <a:buFontTx/>
              <a:buBlip>
                <a:blip r:embed="rId2"/>
              </a:buBlip>
              <a:defRPr/>
            </a:lvl2pPr>
            <a:lvl3pPr>
              <a:buSzPct val="100000"/>
              <a:buFontTx/>
              <a:buBlip>
                <a:blip r:embed="rId2"/>
              </a:buBlip>
              <a:defRPr/>
            </a:lvl3pPr>
            <a:lvl4pPr>
              <a:buSzPct val="100000"/>
              <a:buFontTx/>
              <a:buBlip>
                <a:blip r:embed="rId2"/>
              </a:buBlip>
              <a:defRPr/>
            </a:lvl4pPr>
            <a:lvl5pPr>
              <a:buSzPct val="100000"/>
              <a:buFontTx/>
              <a:buBlip>
                <a:blip r:embed="rId2"/>
              </a:buBlip>
              <a:defRPr/>
            </a:lvl5pPr>
          </a:lstStyle>
          <a:p>
            <a:pPr lvl="0"/>
            <a:r>
              <a:rPr lang="de-CH" dirty="0"/>
              <a:t>Bild</a:t>
            </a:r>
          </a:p>
        </p:txBody>
      </p:sp>
      <p:sp>
        <p:nvSpPr>
          <p:cNvPr id="25" name="Inhaltsplatzhalter 2"/>
          <p:cNvSpPr>
            <a:spLocks noGrp="1"/>
          </p:cNvSpPr>
          <p:nvPr>
            <p:ph sz="half" idx="33" hasCustomPrompt="1"/>
          </p:nvPr>
        </p:nvSpPr>
        <p:spPr>
          <a:xfrm>
            <a:off x="3482823" y="3645024"/>
            <a:ext cx="2376264" cy="2500272"/>
          </a:xfrm>
        </p:spPr>
        <p:txBody>
          <a:bodyPr tIns="0"/>
          <a:lstStyle>
            <a:lvl1pPr algn="l">
              <a:spcAft>
                <a:spcPts val="1488"/>
              </a:spcAft>
              <a:buSzPct val="100000"/>
              <a:buFontTx/>
              <a:buNone/>
              <a:defRPr/>
            </a:lvl1pPr>
            <a:lvl2pPr>
              <a:buSzPct val="100000"/>
              <a:buFontTx/>
              <a:buBlip>
                <a:blip r:embed="rId2"/>
              </a:buBlip>
              <a:defRPr/>
            </a:lvl2pPr>
            <a:lvl3pPr>
              <a:buSzPct val="100000"/>
              <a:buFontTx/>
              <a:buBlip>
                <a:blip r:embed="rId2"/>
              </a:buBlip>
              <a:defRPr/>
            </a:lvl3pPr>
            <a:lvl4pPr>
              <a:buSzPct val="100000"/>
              <a:buFontTx/>
              <a:buBlip>
                <a:blip r:embed="rId2"/>
              </a:buBlip>
              <a:defRPr/>
            </a:lvl4pPr>
            <a:lvl5pPr>
              <a:buSzPct val="100000"/>
              <a:buFontTx/>
              <a:buBlip>
                <a:blip r:embed="rId2"/>
              </a:buBlip>
              <a:defRPr/>
            </a:lvl5pPr>
          </a:lstStyle>
          <a:p>
            <a:pPr lvl="0"/>
            <a:r>
              <a:rPr lang="de-CH" dirty="0"/>
              <a:t>Bild</a:t>
            </a:r>
          </a:p>
        </p:txBody>
      </p:sp>
    </p:spTree>
    <p:extLst>
      <p:ext uri="{BB962C8B-B14F-4D97-AF65-F5344CB8AC3E}">
        <p14:creationId xmlns:p14="http://schemas.microsoft.com/office/powerpoint/2010/main" val="40412383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elfolie">
    <p:spTree>
      <p:nvGrpSpPr>
        <p:cNvPr id="1" name=""/>
        <p:cNvGrpSpPr/>
        <p:nvPr/>
      </p:nvGrpSpPr>
      <p:grpSpPr>
        <a:xfrm>
          <a:off x="0" y="0"/>
          <a:ext cx="0" cy="0"/>
          <a:chOff x="0" y="0"/>
          <a:chExt cx="0" cy="0"/>
        </a:xfrm>
      </p:grpSpPr>
      <p:pic>
        <p:nvPicPr>
          <p:cNvPr id="8" name="Grafik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55473" y="423150"/>
            <a:ext cx="945779" cy="396000"/>
          </a:xfrm>
          <a:prstGeom prst="rect">
            <a:avLst/>
          </a:prstGeom>
        </p:spPr>
      </p:pic>
      <p:sp>
        <p:nvSpPr>
          <p:cNvPr id="17" name="Inhaltsplatzhalter 2"/>
          <p:cNvSpPr>
            <a:spLocks noGrp="1"/>
          </p:cNvSpPr>
          <p:nvPr>
            <p:ph idx="13" hasCustomPrompt="1"/>
          </p:nvPr>
        </p:nvSpPr>
        <p:spPr>
          <a:xfrm>
            <a:off x="3233404" y="1638000"/>
            <a:ext cx="2700337" cy="2149357"/>
          </a:xfrm>
          <a:solidFill>
            <a:schemeClr val="accent1">
              <a:lumMod val="20000"/>
              <a:lumOff val="80000"/>
            </a:schemeClr>
          </a:solidFill>
        </p:spPr>
        <p:txBody>
          <a:bodyPr anchor="ctr"/>
          <a:lstStyle>
            <a:lvl1pPr marL="0" indent="0" algn="ctr">
              <a:buFontTx/>
              <a:buNone/>
              <a:defRPr>
                <a:solidFill>
                  <a:schemeClr val="bg1"/>
                </a:solidFill>
              </a:defRPr>
            </a:lvl1pPr>
          </a:lstStyle>
          <a:p>
            <a:pPr lvl="0"/>
            <a:r>
              <a:rPr lang="de-DE" dirty="0"/>
              <a:t>Hier Bild einfügen</a:t>
            </a:r>
            <a:endParaRPr lang="de-CH" dirty="0"/>
          </a:p>
        </p:txBody>
      </p:sp>
      <p:sp>
        <p:nvSpPr>
          <p:cNvPr id="18" name="Inhaltsplatzhalter 2"/>
          <p:cNvSpPr>
            <a:spLocks noGrp="1"/>
          </p:cNvSpPr>
          <p:nvPr>
            <p:ph idx="14" hasCustomPrompt="1"/>
          </p:nvPr>
        </p:nvSpPr>
        <p:spPr>
          <a:xfrm>
            <a:off x="624160" y="1638000"/>
            <a:ext cx="2598465" cy="2149357"/>
          </a:xfrm>
          <a:solidFill>
            <a:schemeClr val="accent1">
              <a:lumMod val="20000"/>
              <a:lumOff val="80000"/>
            </a:schemeClr>
          </a:solidFill>
        </p:spPr>
        <p:txBody>
          <a:bodyPr anchor="ctr"/>
          <a:lstStyle>
            <a:lvl1pPr marL="0" indent="0" algn="ctr">
              <a:buFontTx/>
              <a:buNone/>
              <a:defRPr>
                <a:solidFill>
                  <a:schemeClr val="bg1"/>
                </a:solidFill>
              </a:defRPr>
            </a:lvl1pPr>
          </a:lstStyle>
          <a:p>
            <a:pPr lvl="0"/>
            <a:r>
              <a:rPr lang="de-DE" dirty="0"/>
              <a:t>Hier Bild einfügen</a:t>
            </a:r>
            <a:endParaRPr lang="de-CH" dirty="0"/>
          </a:p>
        </p:txBody>
      </p:sp>
      <p:sp>
        <p:nvSpPr>
          <p:cNvPr id="19" name="Inhaltsplatzhalter 2"/>
          <p:cNvSpPr>
            <a:spLocks noGrp="1"/>
          </p:cNvSpPr>
          <p:nvPr>
            <p:ph idx="15" hasCustomPrompt="1"/>
          </p:nvPr>
        </p:nvSpPr>
        <p:spPr>
          <a:xfrm>
            <a:off x="5917924" y="1638000"/>
            <a:ext cx="2614889" cy="2149357"/>
          </a:xfrm>
          <a:solidFill>
            <a:schemeClr val="accent1">
              <a:lumMod val="20000"/>
              <a:lumOff val="80000"/>
            </a:schemeClr>
          </a:solidFill>
        </p:spPr>
        <p:txBody>
          <a:bodyPr anchor="ctr"/>
          <a:lstStyle>
            <a:lvl1pPr marL="0" indent="0" algn="ctr">
              <a:buFontTx/>
              <a:buNone/>
              <a:defRPr>
                <a:solidFill>
                  <a:schemeClr val="bg1"/>
                </a:solidFill>
              </a:defRPr>
            </a:lvl1pPr>
          </a:lstStyle>
          <a:p>
            <a:pPr lvl="0"/>
            <a:r>
              <a:rPr lang="de-DE" dirty="0"/>
              <a:t>Hier Bild einfügen</a:t>
            </a:r>
            <a:endParaRPr lang="de-CH" dirty="0"/>
          </a:p>
        </p:txBody>
      </p:sp>
      <p:cxnSp>
        <p:nvCxnSpPr>
          <p:cNvPr id="21" name="Gerader Verbinder 20"/>
          <p:cNvCxnSpPr/>
          <p:nvPr userDrawn="1"/>
        </p:nvCxnSpPr>
        <p:spPr>
          <a:xfrm>
            <a:off x="3222625" y="1638000"/>
            <a:ext cx="0" cy="2176582"/>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 name="Gerader Verbinder 21"/>
          <p:cNvCxnSpPr/>
          <p:nvPr userDrawn="1"/>
        </p:nvCxnSpPr>
        <p:spPr>
          <a:xfrm>
            <a:off x="5933741" y="1638000"/>
            <a:ext cx="0" cy="2176582"/>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9" name="Textplatzhalter 8"/>
          <p:cNvSpPr>
            <a:spLocks noGrp="1"/>
          </p:cNvSpPr>
          <p:nvPr>
            <p:ph type="body" sz="quarter" idx="17" hasCustomPrompt="1"/>
          </p:nvPr>
        </p:nvSpPr>
        <p:spPr>
          <a:xfrm>
            <a:off x="7884813" y="6155999"/>
            <a:ext cx="648000" cy="363600"/>
          </a:xfrm>
        </p:spPr>
        <p:txBody>
          <a:bodyPr anchor="b"/>
          <a:lstStyle>
            <a:lvl1pPr algn="r">
              <a:defRPr sz="1200"/>
            </a:lvl1pPr>
          </a:lstStyle>
          <a:p>
            <a:pPr lvl="0"/>
            <a:fld id="{971F67A5-C303-47A8-9867-3C9FFB85B946}" type="slidenum">
              <a:rPr lang="de-CH" smtClean="0"/>
              <a:pPr lvl="0"/>
              <a:t>‹Nr.›</a:t>
            </a:fld>
            <a:endParaRPr lang="de-CH" dirty="0"/>
          </a:p>
        </p:txBody>
      </p:sp>
    </p:spTree>
    <p:extLst>
      <p:ext uri="{BB962C8B-B14F-4D97-AF65-F5344CB8AC3E}">
        <p14:creationId xmlns:p14="http://schemas.microsoft.com/office/powerpoint/2010/main" val="1315925168"/>
      </p:ext>
    </p:extLst>
  </p:cSld>
  <p:clrMapOvr>
    <a:masterClrMapping/>
  </p:clrMapOvr>
  <p:extLst mod="1">
    <p:ext uri="{DCECCB84-F9BA-43D5-87BE-67443E8EF086}">
      <p15:sldGuideLst xmlns:p15="http://schemas.microsoft.com/office/powerpoint/2012/main">
        <p15:guide id="1" pos="215">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2_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a:xfrm>
            <a:off x="536575" y="230718"/>
            <a:ext cx="8251825" cy="717550"/>
          </a:xfrm>
        </p:spPr>
        <p:txBody>
          <a:bodyPr lIns="0" tIns="0"/>
          <a:lstStyle/>
          <a:p>
            <a:r>
              <a:rPr lang="de-DE"/>
              <a:t>Titelmasterformat durch Klicken bearbeiten</a:t>
            </a:r>
            <a:endParaRPr lang="de-DE" dirty="0"/>
          </a:p>
        </p:txBody>
      </p:sp>
      <p:sp>
        <p:nvSpPr>
          <p:cNvPr id="6" name="Inhaltsplatzhalter 2"/>
          <p:cNvSpPr>
            <a:spLocks noGrp="1"/>
          </p:cNvSpPr>
          <p:nvPr>
            <p:ph sz="half" idx="1"/>
          </p:nvPr>
        </p:nvSpPr>
        <p:spPr>
          <a:xfrm>
            <a:off x="539751" y="1484312"/>
            <a:ext cx="3993637" cy="2260037"/>
          </a:xfrm>
        </p:spPr>
        <p:txBody>
          <a:bodyPr tIns="0"/>
          <a:lstStyle>
            <a:lvl1pPr>
              <a:buSzPct val="100000"/>
              <a:buFont typeface="Arial Black"/>
              <a:buChar char="›"/>
              <a:defRPr/>
            </a:lvl1pPr>
            <a:lvl2pPr>
              <a:buSzPct val="100000"/>
              <a:buFont typeface="Arial"/>
              <a:buNone/>
              <a:defRPr/>
            </a:lvl2pPr>
            <a:lvl3pPr>
              <a:buSzPct val="100000"/>
              <a:buFontTx/>
              <a:buBlip>
                <a:blip r:embed="rId2"/>
              </a:buBlip>
              <a:defRPr/>
            </a:lvl3pPr>
            <a:lvl4pPr>
              <a:buSzPct val="100000"/>
              <a:buFontTx/>
              <a:buBlip>
                <a:blip r:embed="rId2"/>
              </a:buBlip>
              <a:defRPr/>
            </a:lvl4pPr>
            <a:lvl5pPr>
              <a:buSzPct val="100000"/>
              <a:buFontTx/>
              <a:buBlip>
                <a:blip r:embed="rId2"/>
              </a:buBlip>
              <a:defRPr/>
            </a:lvl5pPr>
          </a:lstStyle>
          <a:p>
            <a:pPr lvl="0"/>
            <a:r>
              <a:rPr lang="de-DE"/>
              <a:t>Textmasterformat bearbeiten</a:t>
            </a:r>
          </a:p>
        </p:txBody>
      </p:sp>
      <p:sp>
        <p:nvSpPr>
          <p:cNvPr id="8" name="Inhaltsplatzhalter 2"/>
          <p:cNvSpPr>
            <a:spLocks noGrp="1"/>
          </p:cNvSpPr>
          <p:nvPr>
            <p:ph sz="half" idx="11" hasCustomPrompt="1"/>
          </p:nvPr>
        </p:nvSpPr>
        <p:spPr>
          <a:xfrm>
            <a:off x="539751" y="3922614"/>
            <a:ext cx="3993637" cy="2247850"/>
          </a:xfrm>
        </p:spPr>
        <p:txBody>
          <a:bodyPr tIns="0"/>
          <a:lstStyle>
            <a:lvl1pPr>
              <a:buSzPct val="100000"/>
              <a:buFontTx/>
              <a:buNone/>
              <a:defRPr/>
            </a:lvl1pPr>
            <a:lvl2pPr>
              <a:buSzPct val="100000"/>
              <a:buFontTx/>
              <a:buBlip>
                <a:blip r:embed="rId2"/>
              </a:buBlip>
              <a:defRPr/>
            </a:lvl2pPr>
            <a:lvl3pPr>
              <a:buSzPct val="100000"/>
              <a:buFontTx/>
              <a:buBlip>
                <a:blip r:embed="rId2"/>
              </a:buBlip>
              <a:defRPr/>
            </a:lvl3pPr>
            <a:lvl4pPr>
              <a:buSzPct val="100000"/>
              <a:buFontTx/>
              <a:buBlip>
                <a:blip r:embed="rId2"/>
              </a:buBlip>
              <a:defRPr/>
            </a:lvl4pPr>
            <a:lvl5pPr>
              <a:buSzPct val="100000"/>
              <a:buFontTx/>
              <a:buBlip>
                <a:blip r:embed="rId2"/>
              </a:buBlip>
              <a:defRPr/>
            </a:lvl5pPr>
          </a:lstStyle>
          <a:p>
            <a:pPr lvl="0"/>
            <a:r>
              <a:rPr lang="de-CH" dirty="0"/>
              <a:t>Bild</a:t>
            </a:r>
          </a:p>
        </p:txBody>
      </p:sp>
      <p:sp>
        <p:nvSpPr>
          <p:cNvPr id="12" name="Inhaltsplatzhalter 2"/>
          <p:cNvSpPr>
            <a:spLocks noGrp="1"/>
          </p:cNvSpPr>
          <p:nvPr>
            <p:ph sz="half" idx="14" hasCustomPrompt="1"/>
          </p:nvPr>
        </p:nvSpPr>
        <p:spPr>
          <a:xfrm>
            <a:off x="4702688" y="3922614"/>
            <a:ext cx="3993637" cy="2247850"/>
          </a:xfrm>
        </p:spPr>
        <p:txBody>
          <a:bodyPr tIns="0"/>
          <a:lstStyle>
            <a:lvl1pPr>
              <a:buSzPct val="100000"/>
              <a:buFontTx/>
              <a:buNone/>
              <a:defRPr/>
            </a:lvl1pPr>
            <a:lvl2pPr>
              <a:buSzPct val="100000"/>
              <a:buFontTx/>
              <a:buBlip>
                <a:blip r:embed="rId2"/>
              </a:buBlip>
              <a:defRPr/>
            </a:lvl2pPr>
            <a:lvl3pPr>
              <a:buSzPct val="100000"/>
              <a:buFontTx/>
              <a:buBlip>
                <a:blip r:embed="rId2"/>
              </a:buBlip>
              <a:defRPr/>
            </a:lvl3pPr>
            <a:lvl4pPr>
              <a:buSzPct val="100000"/>
              <a:buFontTx/>
              <a:buBlip>
                <a:blip r:embed="rId2"/>
              </a:buBlip>
              <a:defRPr/>
            </a:lvl4pPr>
            <a:lvl5pPr>
              <a:buSzPct val="100000"/>
              <a:buFontTx/>
              <a:buBlip>
                <a:blip r:embed="rId2"/>
              </a:buBlip>
              <a:defRPr/>
            </a:lvl5pPr>
          </a:lstStyle>
          <a:p>
            <a:pPr lvl="0"/>
            <a:r>
              <a:rPr lang="de-CH" dirty="0"/>
              <a:t>Bild</a:t>
            </a:r>
          </a:p>
        </p:txBody>
      </p:sp>
      <p:sp>
        <p:nvSpPr>
          <p:cNvPr id="13" name="Inhaltsplatzhalter 2"/>
          <p:cNvSpPr>
            <a:spLocks noGrp="1"/>
          </p:cNvSpPr>
          <p:nvPr>
            <p:ph sz="half" idx="15"/>
          </p:nvPr>
        </p:nvSpPr>
        <p:spPr>
          <a:xfrm>
            <a:off x="4702688" y="1484312"/>
            <a:ext cx="3993637" cy="2260037"/>
          </a:xfrm>
        </p:spPr>
        <p:txBody>
          <a:bodyPr tIns="0"/>
          <a:lstStyle>
            <a:lvl1pPr>
              <a:buSzPct val="100000"/>
              <a:buFont typeface="Arial Black"/>
              <a:buChar char="›"/>
              <a:defRPr/>
            </a:lvl1pPr>
            <a:lvl2pPr>
              <a:buSzPct val="100000"/>
              <a:buFontTx/>
              <a:buBlip>
                <a:blip r:embed="rId2"/>
              </a:buBlip>
              <a:defRPr/>
            </a:lvl2pPr>
            <a:lvl3pPr>
              <a:buSzPct val="100000"/>
              <a:buFontTx/>
              <a:buBlip>
                <a:blip r:embed="rId2"/>
              </a:buBlip>
              <a:defRPr/>
            </a:lvl3pPr>
            <a:lvl4pPr>
              <a:buSzPct val="100000"/>
              <a:buFontTx/>
              <a:buBlip>
                <a:blip r:embed="rId2"/>
              </a:buBlip>
              <a:defRPr/>
            </a:lvl4pPr>
            <a:lvl5pPr>
              <a:buSzPct val="100000"/>
              <a:buFontTx/>
              <a:buBlip>
                <a:blip r:embed="rId2"/>
              </a:buBlip>
              <a:defRPr/>
            </a:lvl5pPr>
          </a:lstStyle>
          <a:p>
            <a:pPr lvl="0"/>
            <a:r>
              <a:rPr lang="de-DE"/>
              <a:t>Textmasterformat bearbeiten</a:t>
            </a:r>
          </a:p>
        </p:txBody>
      </p:sp>
      <p:sp>
        <p:nvSpPr>
          <p:cNvPr id="7" name="Rectangle 15"/>
          <p:cNvSpPr>
            <a:spLocks noGrp="1" noChangeArrowheads="1"/>
          </p:cNvSpPr>
          <p:nvPr>
            <p:ph type="sldNum" sz="quarter" idx="16"/>
          </p:nvPr>
        </p:nvSpPr>
        <p:spPr>
          <a:ln/>
        </p:spPr>
        <p:txBody>
          <a:bodyPr/>
          <a:lstStyle>
            <a:lvl1pPr>
              <a:defRPr/>
            </a:lvl1pPr>
          </a:lstStyle>
          <a:p>
            <a:pPr>
              <a:defRPr/>
            </a:pPr>
            <a:fld id="{0E8FCD78-238A-4C8C-80E5-47069CD6179B}" type="slidenum">
              <a:rPr lang="de-DE"/>
              <a:pPr>
                <a:defRPr/>
              </a:pPr>
              <a:t>‹Nr.›</a:t>
            </a:fld>
            <a:endParaRPr lang="de-DE" dirty="0"/>
          </a:p>
        </p:txBody>
      </p:sp>
    </p:spTree>
    <p:extLst>
      <p:ext uri="{BB962C8B-B14F-4D97-AF65-F5344CB8AC3E}">
        <p14:creationId xmlns:p14="http://schemas.microsoft.com/office/powerpoint/2010/main" val="275960943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8_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541867" y="222251"/>
            <a:ext cx="8251825" cy="717550"/>
          </a:xfrm>
        </p:spPr>
        <p:txBody>
          <a:bodyPr lIns="0" tIns="0"/>
          <a:lstStyle/>
          <a:p>
            <a:r>
              <a:rPr lang="de-DE"/>
              <a:t>Titelmasterformat durch Klicken bearbeiten</a:t>
            </a:r>
            <a:endParaRPr lang="de-DE" dirty="0"/>
          </a:p>
        </p:txBody>
      </p:sp>
      <p:sp>
        <p:nvSpPr>
          <p:cNvPr id="12" name="Inhaltsplatzhalter 2"/>
          <p:cNvSpPr>
            <a:spLocks noGrp="1"/>
          </p:cNvSpPr>
          <p:nvPr>
            <p:ph sz="half" idx="15" hasCustomPrompt="1"/>
          </p:nvPr>
        </p:nvSpPr>
        <p:spPr>
          <a:xfrm>
            <a:off x="4914900" y="1136663"/>
            <a:ext cx="4230000" cy="2420224"/>
          </a:xfrm>
        </p:spPr>
        <p:txBody>
          <a:bodyPr tIns="0"/>
          <a:lstStyle>
            <a:lvl1pPr marL="361950" marR="0" indent="-361950" algn="l" defTabSz="623888" rtl="0" eaLnBrk="0" fontAlgn="base" latinLnBrk="0" hangingPunct="0">
              <a:lnSpc>
                <a:spcPct val="100000"/>
              </a:lnSpc>
              <a:spcBef>
                <a:spcPct val="10000"/>
              </a:spcBef>
              <a:spcAft>
                <a:spcPct val="10000"/>
              </a:spcAft>
              <a:buClr>
                <a:schemeClr val="tx1"/>
              </a:buClr>
              <a:buSzPct val="100000"/>
              <a:buFontTx/>
              <a:buNone/>
              <a:tabLst/>
              <a:defRPr/>
            </a:lvl1pPr>
            <a:lvl2pPr>
              <a:buSzPct val="100000"/>
              <a:buFontTx/>
              <a:buBlip>
                <a:blip r:embed="rId2"/>
              </a:buBlip>
              <a:defRPr/>
            </a:lvl2pPr>
            <a:lvl3pPr>
              <a:buSzPct val="100000"/>
              <a:buFontTx/>
              <a:buBlip>
                <a:blip r:embed="rId2"/>
              </a:buBlip>
              <a:defRPr/>
            </a:lvl3pPr>
            <a:lvl4pPr>
              <a:buSzPct val="100000"/>
              <a:buFontTx/>
              <a:buBlip>
                <a:blip r:embed="rId2"/>
              </a:buBlip>
              <a:defRPr/>
            </a:lvl4pPr>
            <a:lvl5pPr>
              <a:buSzPct val="100000"/>
              <a:buFontTx/>
              <a:buBlip>
                <a:blip r:embed="rId2"/>
              </a:buBlip>
              <a:defRPr/>
            </a:lvl5pPr>
          </a:lstStyle>
          <a:p>
            <a:pPr marL="361950" marR="0" lvl="0" indent="-361950" algn="l" defTabSz="623888" rtl="0" eaLnBrk="0" fontAlgn="base" latinLnBrk="0" hangingPunct="0">
              <a:lnSpc>
                <a:spcPct val="100000"/>
              </a:lnSpc>
              <a:spcBef>
                <a:spcPct val="10000"/>
              </a:spcBef>
              <a:spcAft>
                <a:spcPct val="10000"/>
              </a:spcAft>
              <a:buClr>
                <a:schemeClr val="tx1"/>
              </a:buClr>
              <a:buSzPct val="100000"/>
              <a:buFontTx/>
              <a:buNone/>
              <a:tabLst/>
              <a:defRPr/>
            </a:pPr>
            <a:r>
              <a:rPr lang="de-CH" dirty="0"/>
              <a:t>Bild</a:t>
            </a:r>
          </a:p>
          <a:p>
            <a:pPr lvl="0"/>
            <a:endParaRPr lang="de-CH" dirty="0"/>
          </a:p>
        </p:txBody>
      </p:sp>
      <p:sp>
        <p:nvSpPr>
          <p:cNvPr id="8" name="Inhaltsplatzhalter 2"/>
          <p:cNvSpPr>
            <a:spLocks noGrp="1"/>
          </p:cNvSpPr>
          <p:nvPr>
            <p:ph sz="half" idx="17" hasCustomPrompt="1"/>
          </p:nvPr>
        </p:nvSpPr>
        <p:spPr>
          <a:xfrm>
            <a:off x="546101" y="1136663"/>
            <a:ext cx="4195200" cy="2420224"/>
          </a:xfrm>
        </p:spPr>
        <p:txBody>
          <a:bodyPr tIns="0"/>
          <a:lstStyle>
            <a:lvl1pPr marL="361950" marR="0" indent="-361950" algn="l" defTabSz="623888" rtl="0" eaLnBrk="0" fontAlgn="base" latinLnBrk="0" hangingPunct="0">
              <a:lnSpc>
                <a:spcPct val="100000"/>
              </a:lnSpc>
              <a:spcBef>
                <a:spcPct val="10000"/>
              </a:spcBef>
              <a:spcAft>
                <a:spcPct val="10000"/>
              </a:spcAft>
              <a:buClr>
                <a:schemeClr val="tx1"/>
              </a:buClr>
              <a:buSzPct val="100000"/>
              <a:buFontTx/>
              <a:buNone/>
              <a:tabLst/>
              <a:defRPr/>
            </a:lvl1pPr>
            <a:lvl2pPr>
              <a:buSzPct val="100000"/>
              <a:buFontTx/>
              <a:buBlip>
                <a:blip r:embed="rId2"/>
              </a:buBlip>
              <a:defRPr/>
            </a:lvl2pPr>
            <a:lvl3pPr>
              <a:buSzPct val="100000"/>
              <a:buFontTx/>
              <a:buBlip>
                <a:blip r:embed="rId2"/>
              </a:buBlip>
              <a:defRPr/>
            </a:lvl3pPr>
            <a:lvl4pPr>
              <a:buSzPct val="100000"/>
              <a:buFontTx/>
              <a:buBlip>
                <a:blip r:embed="rId2"/>
              </a:buBlip>
              <a:defRPr/>
            </a:lvl4pPr>
            <a:lvl5pPr>
              <a:buSzPct val="100000"/>
              <a:buFontTx/>
              <a:buBlip>
                <a:blip r:embed="rId2"/>
              </a:buBlip>
              <a:defRPr/>
            </a:lvl5pPr>
          </a:lstStyle>
          <a:p>
            <a:pPr marL="361950" marR="0" lvl="0" indent="-361950" algn="l" defTabSz="623888" rtl="0" eaLnBrk="0" fontAlgn="base" latinLnBrk="0" hangingPunct="0">
              <a:lnSpc>
                <a:spcPct val="100000"/>
              </a:lnSpc>
              <a:spcBef>
                <a:spcPct val="10000"/>
              </a:spcBef>
              <a:spcAft>
                <a:spcPct val="10000"/>
              </a:spcAft>
              <a:buClr>
                <a:schemeClr val="tx1"/>
              </a:buClr>
              <a:buSzPct val="100000"/>
              <a:buFontTx/>
              <a:buNone/>
              <a:tabLst/>
              <a:defRPr/>
            </a:pPr>
            <a:r>
              <a:rPr lang="de-CH" dirty="0"/>
              <a:t>Bild</a:t>
            </a:r>
          </a:p>
          <a:p>
            <a:pPr lvl="0"/>
            <a:endParaRPr lang="de-CH" dirty="0"/>
          </a:p>
        </p:txBody>
      </p:sp>
      <p:sp>
        <p:nvSpPr>
          <p:cNvPr id="9" name="Inhaltsplatzhalter 2"/>
          <p:cNvSpPr>
            <a:spLocks noGrp="1"/>
          </p:cNvSpPr>
          <p:nvPr>
            <p:ph sz="half" idx="18" hasCustomPrompt="1"/>
          </p:nvPr>
        </p:nvSpPr>
        <p:spPr>
          <a:xfrm>
            <a:off x="546100" y="3751976"/>
            <a:ext cx="8597900" cy="2420224"/>
          </a:xfrm>
        </p:spPr>
        <p:txBody>
          <a:bodyPr tIns="0"/>
          <a:lstStyle>
            <a:lvl1pPr marL="361950" marR="0" indent="-361950" algn="l" defTabSz="623888" rtl="0" eaLnBrk="0" fontAlgn="base" latinLnBrk="0" hangingPunct="0">
              <a:lnSpc>
                <a:spcPct val="100000"/>
              </a:lnSpc>
              <a:spcBef>
                <a:spcPct val="10000"/>
              </a:spcBef>
              <a:spcAft>
                <a:spcPct val="10000"/>
              </a:spcAft>
              <a:buClr>
                <a:schemeClr val="tx1"/>
              </a:buClr>
              <a:buSzPct val="100000"/>
              <a:buFontTx/>
              <a:buNone/>
              <a:tabLst/>
              <a:defRPr/>
            </a:lvl1pPr>
            <a:lvl2pPr>
              <a:buSzPct val="100000"/>
              <a:buFontTx/>
              <a:buBlip>
                <a:blip r:embed="rId2"/>
              </a:buBlip>
              <a:defRPr/>
            </a:lvl2pPr>
            <a:lvl3pPr>
              <a:buSzPct val="100000"/>
              <a:buFontTx/>
              <a:buBlip>
                <a:blip r:embed="rId2"/>
              </a:buBlip>
              <a:defRPr/>
            </a:lvl3pPr>
            <a:lvl4pPr>
              <a:buSzPct val="100000"/>
              <a:buFontTx/>
              <a:buBlip>
                <a:blip r:embed="rId2"/>
              </a:buBlip>
              <a:defRPr/>
            </a:lvl4pPr>
            <a:lvl5pPr>
              <a:buSzPct val="100000"/>
              <a:buFontTx/>
              <a:buBlip>
                <a:blip r:embed="rId2"/>
              </a:buBlip>
              <a:defRPr/>
            </a:lvl5pPr>
          </a:lstStyle>
          <a:p>
            <a:pPr marL="361950" marR="0" lvl="0" indent="-361950" algn="l" defTabSz="623888" rtl="0" eaLnBrk="0" fontAlgn="base" latinLnBrk="0" hangingPunct="0">
              <a:lnSpc>
                <a:spcPct val="100000"/>
              </a:lnSpc>
              <a:spcBef>
                <a:spcPct val="10000"/>
              </a:spcBef>
              <a:spcAft>
                <a:spcPct val="10000"/>
              </a:spcAft>
              <a:buClr>
                <a:schemeClr val="tx1"/>
              </a:buClr>
              <a:buSzPct val="100000"/>
              <a:buFontTx/>
              <a:buNone/>
              <a:tabLst/>
              <a:defRPr/>
            </a:pPr>
            <a:r>
              <a:rPr lang="de-CH" dirty="0"/>
              <a:t>Bild</a:t>
            </a:r>
          </a:p>
          <a:p>
            <a:pPr lvl="0"/>
            <a:endParaRPr lang="de-CH" dirty="0"/>
          </a:p>
        </p:txBody>
      </p:sp>
      <p:sp>
        <p:nvSpPr>
          <p:cNvPr id="6" name="Rectangle 15"/>
          <p:cNvSpPr>
            <a:spLocks noGrp="1" noChangeArrowheads="1"/>
          </p:cNvSpPr>
          <p:nvPr>
            <p:ph type="sldNum" sz="quarter" idx="19"/>
          </p:nvPr>
        </p:nvSpPr>
        <p:spPr>
          <a:ln/>
        </p:spPr>
        <p:txBody>
          <a:bodyPr/>
          <a:lstStyle>
            <a:lvl1pPr>
              <a:defRPr/>
            </a:lvl1pPr>
          </a:lstStyle>
          <a:p>
            <a:pPr>
              <a:defRPr/>
            </a:pPr>
            <a:fld id="{72450796-6A5C-4112-86C2-50CABFE26A6A}" type="slidenum">
              <a:rPr lang="de-DE"/>
              <a:pPr>
                <a:defRPr/>
              </a:pPr>
              <a:t>‹Nr.›</a:t>
            </a:fld>
            <a:endParaRPr lang="de-DE" dirty="0"/>
          </a:p>
        </p:txBody>
      </p:sp>
    </p:spTree>
    <p:extLst>
      <p:ext uri="{BB962C8B-B14F-4D97-AF65-F5344CB8AC3E}">
        <p14:creationId xmlns:p14="http://schemas.microsoft.com/office/powerpoint/2010/main" val="42746577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617725" y="404813"/>
            <a:ext cx="7908549" cy="629700"/>
          </a:xfrm>
        </p:spPr>
        <p:txBody>
          <a:bodyPr/>
          <a:lstStyle/>
          <a:p>
            <a:r>
              <a:rPr lang="de-DE"/>
              <a:t>Titelmasterformat durch Klicken bearbeiten</a:t>
            </a:r>
            <a:endParaRPr lang="de-CH" dirty="0"/>
          </a:p>
        </p:txBody>
      </p:sp>
      <p:sp>
        <p:nvSpPr>
          <p:cNvPr id="3" name="Inhaltsplatzhalter 2"/>
          <p:cNvSpPr>
            <a:spLocks noGrp="1"/>
          </p:cNvSpPr>
          <p:nvPr>
            <p:ph idx="1" hasCustomPrompt="1"/>
          </p:nvPr>
        </p:nvSpPr>
        <p:spPr>
          <a:xfrm>
            <a:off x="611188" y="1638000"/>
            <a:ext cx="7921625" cy="4309944"/>
          </a:xfrm>
        </p:spPr>
        <p:txBody>
          <a:bodyPr/>
          <a:lstStyle>
            <a:lvl1pPr>
              <a:defRPr sz="2200" baseline="0"/>
            </a:lvl1pPr>
            <a:lvl2pPr>
              <a:defRPr sz="2000"/>
            </a:lvl2pPr>
            <a:lvl3pPr>
              <a:defRPr sz="2000"/>
            </a:lvl3pPr>
            <a:lvl4pPr>
              <a:defRPr sz="1800"/>
            </a:lvl4pPr>
            <a:lvl5pPr>
              <a:defRPr sz="1600"/>
            </a:lvl5pPr>
          </a:lstStyle>
          <a:p>
            <a:pPr lvl="0"/>
            <a:r>
              <a:rPr lang="de-DE" dirty="0"/>
              <a:t>Erste Ebene </a:t>
            </a:r>
          </a:p>
          <a:p>
            <a:pPr lvl="1"/>
            <a:r>
              <a:rPr lang="de-DE" dirty="0"/>
              <a:t>Zweite Ebene</a:t>
            </a:r>
          </a:p>
          <a:p>
            <a:pPr lvl="2"/>
            <a:r>
              <a:rPr lang="de-DE" dirty="0"/>
              <a:t>Dritte Ebene</a:t>
            </a:r>
          </a:p>
          <a:p>
            <a:pPr lvl="3"/>
            <a:r>
              <a:rPr lang="de-DE" dirty="0"/>
              <a:t>Vierte Ebene</a:t>
            </a:r>
          </a:p>
          <a:p>
            <a:pPr lvl="4"/>
            <a:r>
              <a:rPr lang="de-DE" dirty="0"/>
              <a:t>Fünfte Ebene</a:t>
            </a:r>
            <a:endParaRPr lang="de-CH" dirty="0"/>
          </a:p>
        </p:txBody>
      </p:sp>
      <p:sp>
        <p:nvSpPr>
          <p:cNvPr id="12" name="Foliennummernplatzhalter 5"/>
          <p:cNvSpPr>
            <a:spLocks noGrp="1"/>
          </p:cNvSpPr>
          <p:nvPr>
            <p:ph type="sldNum" sz="quarter" idx="4"/>
          </p:nvPr>
        </p:nvSpPr>
        <p:spPr>
          <a:xfrm>
            <a:off x="7747800" y="6219700"/>
            <a:ext cx="792000" cy="360000"/>
          </a:xfrm>
          <a:prstGeom prst="rect">
            <a:avLst/>
          </a:prstGeom>
        </p:spPr>
        <p:txBody>
          <a:bodyPr vert="horz" lIns="0" tIns="45720" rIns="0" bIns="45720" rtlCol="0" anchor="b"/>
          <a:lstStyle>
            <a:lvl1pPr algn="r">
              <a:defRPr sz="1200" spc="20" baseline="0">
                <a:solidFill>
                  <a:schemeClr val="tx1"/>
                </a:solidFill>
              </a:defRPr>
            </a:lvl1pPr>
          </a:lstStyle>
          <a:p>
            <a:fld id="{B295DEAF-E952-4796-AAEE-4201E40CA590}" type="slidenum">
              <a:rPr lang="de-CH" smtClean="0"/>
              <a:pPr/>
              <a:t>‹Nr.›</a:t>
            </a:fld>
            <a:endParaRPr lang="de-CH" dirty="0"/>
          </a:p>
        </p:txBody>
      </p:sp>
    </p:spTree>
    <p:extLst>
      <p:ext uri="{BB962C8B-B14F-4D97-AF65-F5344CB8AC3E}">
        <p14:creationId xmlns:p14="http://schemas.microsoft.com/office/powerpoint/2010/main" val="25911939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617725" y="404813"/>
            <a:ext cx="7908549" cy="629700"/>
          </a:xfrm>
        </p:spPr>
        <p:txBody>
          <a:bodyPr/>
          <a:lstStyle/>
          <a:p>
            <a:r>
              <a:rPr lang="de-DE"/>
              <a:t>Titelmasterformat durch Klicken bearbeiten</a:t>
            </a:r>
            <a:endParaRPr lang="de-CH"/>
          </a:p>
        </p:txBody>
      </p:sp>
      <p:sp>
        <p:nvSpPr>
          <p:cNvPr id="3" name="Inhaltsplatzhalter 2"/>
          <p:cNvSpPr>
            <a:spLocks noGrp="1"/>
          </p:cNvSpPr>
          <p:nvPr>
            <p:ph idx="1" hasCustomPrompt="1"/>
          </p:nvPr>
        </p:nvSpPr>
        <p:spPr>
          <a:xfrm>
            <a:off x="4680000" y="1638000"/>
            <a:ext cx="3863786" cy="4309944"/>
          </a:xfrm>
        </p:spPr>
        <p:txBody>
          <a:bodyPr/>
          <a:lstStyle>
            <a:lvl1pPr>
              <a:defRPr baseline="0"/>
            </a:lvl1pPr>
          </a:lstStyle>
          <a:p>
            <a:pPr lvl="0"/>
            <a:r>
              <a:rPr lang="de-DE" dirty="0"/>
              <a:t>Erste Ebene </a:t>
            </a:r>
          </a:p>
          <a:p>
            <a:pPr lvl="1"/>
            <a:r>
              <a:rPr lang="de-DE" dirty="0"/>
              <a:t>Zweite Ebene</a:t>
            </a:r>
          </a:p>
          <a:p>
            <a:pPr lvl="2"/>
            <a:r>
              <a:rPr lang="de-DE" dirty="0"/>
              <a:t>Dritte Ebene</a:t>
            </a:r>
          </a:p>
          <a:p>
            <a:pPr lvl="3"/>
            <a:r>
              <a:rPr lang="de-DE" dirty="0"/>
              <a:t>Vierte Ebene</a:t>
            </a:r>
          </a:p>
          <a:p>
            <a:pPr lvl="4"/>
            <a:r>
              <a:rPr lang="de-DE" dirty="0"/>
              <a:t>Fünfte Ebene</a:t>
            </a:r>
            <a:endParaRPr lang="de-CH" dirty="0"/>
          </a:p>
        </p:txBody>
      </p:sp>
      <p:sp>
        <p:nvSpPr>
          <p:cNvPr id="7" name="Inhaltsplatzhalter 2"/>
          <p:cNvSpPr>
            <a:spLocks noGrp="1"/>
          </p:cNvSpPr>
          <p:nvPr>
            <p:ph idx="13" hasCustomPrompt="1"/>
          </p:nvPr>
        </p:nvSpPr>
        <p:spPr>
          <a:xfrm>
            <a:off x="612000" y="1638000"/>
            <a:ext cx="3858261" cy="4309944"/>
          </a:xfrm>
        </p:spPr>
        <p:txBody>
          <a:bodyPr/>
          <a:lstStyle>
            <a:lvl1pPr>
              <a:defRPr baseline="0"/>
            </a:lvl1pPr>
          </a:lstStyle>
          <a:p>
            <a:pPr lvl="0"/>
            <a:r>
              <a:rPr lang="de-DE" dirty="0"/>
              <a:t>Erste Ebene </a:t>
            </a:r>
          </a:p>
          <a:p>
            <a:pPr lvl="1"/>
            <a:r>
              <a:rPr lang="de-DE" dirty="0"/>
              <a:t>Zweite Ebene</a:t>
            </a:r>
          </a:p>
          <a:p>
            <a:pPr lvl="2"/>
            <a:r>
              <a:rPr lang="de-DE" dirty="0"/>
              <a:t>Dritte Ebene</a:t>
            </a:r>
          </a:p>
          <a:p>
            <a:pPr lvl="3"/>
            <a:r>
              <a:rPr lang="de-DE" dirty="0"/>
              <a:t>Vierte Ebene</a:t>
            </a:r>
          </a:p>
          <a:p>
            <a:pPr lvl="4"/>
            <a:r>
              <a:rPr lang="de-DE" dirty="0"/>
              <a:t>Fünfte Ebene</a:t>
            </a:r>
            <a:endParaRPr lang="de-CH" dirty="0"/>
          </a:p>
        </p:txBody>
      </p:sp>
      <p:sp>
        <p:nvSpPr>
          <p:cNvPr id="8" name="Foliennummernplatzhalter 5"/>
          <p:cNvSpPr>
            <a:spLocks noGrp="1"/>
          </p:cNvSpPr>
          <p:nvPr>
            <p:ph type="sldNum" sz="quarter" idx="4"/>
          </p:nvPr>
        </p:nvSpPr>
        <p:spPr>
          <a:xfrm>
            <a:off x="7747800" y="6219700"/>
            <a:ext cx="792000" cy="360000"/>
          </a:xfrm>
          <a:prstGeom prst="rect">
            <a:avLst/>
          </a:prstGeom>
        </p:spPr>
        <p:txBody>
          <a:bodyPr vert="horz" lIns="0" tIns="45720" rIns="0" bIns="45720" rtlCol="0" anchor="b"/>
          <a:lstStyle>
            <a:lvl1pPr algn="r">
              <a:defRPr sz="1200" spc="20" baseline="0">
                <a:solidFill>
                  <a:schemeClr val="tx1"/>
                </a:solidFill>
              </a:defRPr>
            </a:lvl1pPr>
          </a:lstStyle>
          <a:p>
            <a:fld id="{B295DEAF-E952-4796-AAEE-4201E40CA590}" type="slidenum">
              <a:rPr lang="de-CH" smtClean="0"/>
              <a:pPr/>
              <a:t>‹Nr.›</a:t>
            </a:fld>
            <a:endParaRPr lang="de-CH" dirty="0"/>
          </a:p>
        </p:txBody>
      </p:sp>
    </p:spTree>
    <p:extLst>
      <p:ext uri="{BB962C8B-B14F-4D97-AF65-F5344CB8AC3E}">
        <p14:creationId xmlns:p14="http://schemas.microsoft.com/office/powerpoint/2010/main" val="31451883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617725" y="404813"/>
            <a:ext cx="7908549" cy="629700"/>
          </a:xfrm>
        </p:spPr>
        <p:txBody>
          <a:bodyPr/>
          <a:lstStyle/>
          <a:p>
            <a:r>
              <a:rPr lang="de-DE"/>
              <a:t>Titelmasterformat durch Klicken bearbeiten</a:t>
            </a:r>
            <a:endParaRPr lang="de-CH"/>
          </a:p>
        </p:txBody>
      </p:sp>
      <p:sp>
        <p:nvSpPr>
          <p:cNvPr id="3" name="Inhaltsplatzhalter 2"/>
          <p:cNvSpPr>
            <a:spLocks noGrp="1"/>
          </p:cNvSpPr>
          <p:nvPr>
            <p:ph idx="1" hasCustomPrompt="1"/>
          </p:nvPr>
        </p:nvSpPr>
        <p:spPr>
          <a:xfrm>
            <a:off x="4680000" y="1638000"/>
            <a:ext cx="3852000" cy="4309944"/>
          </a:xfrm>
        </p:spPr>
        <p:txBody>
          <a:bodyPr/>
          <a:lstStyle>
            <a:lvl1pPr marL="0" marR="0" indent="0" algn="ctr" defTabSz="685800" rtl="0" eaLnBrk="1" fontAlgn="auto" latinLnBrk="0" hangingPunct="1">
              <a:lnSpc>
                <a:spcPct val="90000"/>
              </a:lnSpc>
              <a:spcBef>
                <a:spcPts val="750"/>
              </a:spcBef>
              <a:spcAft>
                <a:spcPts val="0"/>
              </a:spcAft>
              <a:buClr>
                <a:srgbClr val="006C8E"/>
              </a:buClr>
              <a:buSzTx/>
              <a:buFont typeface="Arial" panose="020B0604020202020204" pitchFamily="34" charset="0"/>
              <a:buNone/>
              <a:tabLst/>
              <a:defRPr baseline="0"/>
            </a:lvl1pPr>
          </a:lstStyle>
          <a:p>
            <a:pPr marL="0" marR="0" lvl="0" indent="0" algn="l" defTabSz="685800" rtl="0" eaLnBrk="1" fontAlgn="auto" latinLnBrk="0" hangingPunct="1">
              <a:lnSpc>
                <a:spcPct val="90000"/>
              </a:lnSpc>
              <a:spcBef>
                <a:spcPts val="750"/>
              </a:spcBef>
              <a:spcAft>
                <a:spcPts val="0"/>
              </a:spcAft>
              <a:buClr>
                <a:srgbClr val="006C8E"/>
              </a:buClr>
              <a:buSzTx/>
              <a:buFont typeface="Arial" panose="020B0604020202020204" pitchFamily="34" charset="0"/>
              <a:buNone/>
              <a:tabLst/>
              <a:defRPr/>
            </a:pPr>
            <a:r>
              <a:rPr lang="de-DE" dirty="0"/>
              <a:t>Hier Bild einfügen</a:t>
            </a:r>
            <a:endParaRPr lang="de-CH" dirty="0"/>
          </a:p>
        </p:txBody>
      </p:sp>
      <p:sp>
        <p:nvSpPr>
          <p:cNvPr id="7" name="Inhaltsplatzhalter 2"/>
          <p:cNvSpPr>
            <a:spLocks noGrp="1"/>
          </p:cNvSpPr>
          <p:nvPr>
            <p:ph idx="13" hasCustomPrompt="1"/>
          </p:nvPr>
        </p:nvSpPr>
        <p:spPr>
          <a:xfrm>
            <a:off x="612000" y="1638000"/>
            <a:ext cx="3852000" cy="4309944"/>
          </a:xfrm>
        </p:spPr>
        <p:txBody>
          <a:bodyPr/>
          <a:lstStyle>
            <a:lvl1pPr>
              <a:defRPr baseline="0"/>
            </a:lvl1pPr>
          </a:lstStyle>
          <a:p>
            <a:pPr lvl="0"/>
            <a:r>
              <a:rPr lang="de-DE" dirty="0"/>
              <a:t>Erste Ebene </a:t>
            </a:r>
          </a:p>
          <a:p>
            <a:pPr lvl="1"/>
            <a:r>
              <a:rPr lang="de-DE" dirty="0"/>
              <a:t>Zweite Ebene</a:t>
            </a:r>
          </a:p>
          <a:p>
            <a:pPr lvl="2"/>
            <a:r>
              <a:rPr lang="de-DE" dirty="0"/>
              <a:t>Dritte Ebene</a:t>
            </a:r>
          </a:p>
          <a:p>
            <a:pPr lvl="3"/>
            <a:r>
              <a:rPr lang="de-DE" dirty="0"/>
              <a:t>Vierte Ebene</a:t>
            </a:r>
          </a:p>
          <a:p>
            <a:pPr lvl="4"/>
            <a:r>
              <a:rPr lang="de-DE" dirty="0"/>
              <a:t>Fünfte Ebene</a:t>
            </a:r>
            <a:endParaRPr lang="de-CH" dirty="0"/>
          </a:p>
        </p:txBody>
      </p:sp>
      <p:sp>
        <p:nvSpPr>
          <p:cNvPr id="8" name="Foliennummernplatzhalter 5"/>
          <p:cNvSpPr>
            <a:spLocks noGrp="1"/>
          </p:cNvSpPr>
          <p:nvPr>
            <p:ph type="sldNum" sz="quarter" idx="4"/>
          </p:nvPr>
        </p:nvSpPr>
        <p:spPr>
          <a:xfrm>
            <a:off x="7747800" y="6219700"/>
            <a:ext cx="792000" cy="360000"/>
          </a:xfrm>
          <a:prstGeom prst="rect">
            <a:avLst/>
          </a:prstGeom>
        </p:spPr>
        <p:txBody>
          <a:bodyPr vert="horz" lIns="0" tIns="45720" rIns="0" bIns="45720" rtlCol="0" anchor="b"/>
          <a:lstStyle>
            <a:lvl1pPr algn="r">
              <a:defRPr sz="1200" spc="20" baseline="0">
                <a:solidFill>
                  <a:schemeClr val="tx1"/>
                </a:solidFill>
              </a:defRPr>
            </a:lvl1pPr>
          </a:lstStyle>
          <a:p>
            <a:fld id="{B295DEAF-E952-4796-AAEE-4201E40CA590}" type="slidenum">
              <a:rPr lang="de-CH" smtClean="0"/>
              <a:pPr/>
              <a:t>‹Nr.›</a:t>
            </a:fld>
            <a:endParaRPr lang="de-CH" dirty="0"/>
          </a:p>
        </p:txBody>
      </p:sp>
    </p:spTree>
    <p:extLst>
      <p:ext uri="{BB962C8B-B14F-4D97-AF65-F5344CB8AC3E}">
        <p14:creationId xmlns:p14="http://schemas.microsoft.com/office/powerpoint/2010/main" val="5034875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617725" y="404813"/>
            <a:ext cx="7908549" cy="629700"/>
          </a:xfrm>
        </p:spPr>
        <p:txBody>
          <a:bodyPr/>
          <a:lstStyle/>
          <a:p>
            <a:r>
              <a:rPr lang="de-DE"/>
              <a:t>Titelmasterformat durch Klicken bearbeiten</a:t>
            </a:r>
            <a:endParaRPr lang="de-CH"/>
          </a:p>
        </p:txBody>
      </p:sp>
      <p:sp>
        <p:nvSpPr>
          <p:cNvPr id="7" name="Inhaltsplatzhalter 2"/>
          <p:cNvSpPr>
            <a:spLocks noGrp="1"/>
          </p:cNvSpPr>
          <p:nvPr>
            <p:ph idx="13" hasCustomPrompt="1"/>
          </p:nvPr>
        </p:nvSpPr>
        <p:spPr>
          <a:xfrm>
            <a:off x="612000" y="2304000"/>
            <a:ext cx="3852000" cy="3644363"/>
          </a:xfrm>
        </p:spPr>
        <p:txBody>
          <a:bodyPr/>
          <a:lstStyle>
            <a:lvl1pPr>
              <a:defRPr baseline="0"/>
            </a:lvl1pPr>
          </a:lstStyle>
          <a:p>
            <a:pPr lvl="0"/>
            <a:r>
              <a:rPr lang="de-DE" dirty="0"/>
              <a:t>Erste Ebene </a:t>
            </a:r>
          </a:p>
          <a:p>
            <a:pPr lvl="1"/>
            <a:r>
              <a:rPr lang="de-DE" dirty="0"/>
              <a:t>Zweite Ebene</a:t>
            </a:r>
          </a:p>
          <a:p>
            <a:pPr lvl="2"/>
            <a:r>
              <a:rPr lang="de-DE" dirty="0"/>
              <a:t>Dritte Ebene</a:t>
            </a:r>
          </a:p>
          <a:p>
            <a:pPr lvl="3"/>
            <a:r>
              <a:rPr lang="de-DE" dirty="0"/>
              <a:t>Vierte Ebene</a:t>
            </a:r>
          </a:p>
          <a:p>
            <a:pPr lvl="4"/>
            <a:r>
              <a:rPr lang="de-DE" dirty="0"/>
              <a:t>Fünfte Ebene</a:t>
            </a:r>
            <a:endParaRPr lang="de-CH" dirty="0"/>
          </a:p>
        </p:txBody>
      </p:sp>
      <p:sp>
        <p:nvSpPr>
          <p:cNvPr id="8" name="Textplatzhalter 2"/>
          <p:cNvSpPr>
            <a:spLocks noGrp="1"/>
          </p:cNvSpPr>
          <p:nvPr>
            <p:ph type="body" idx="14" hasCustomPrompt="1"/>
          </p:nvPr>
        </p:nvSpPr>
        <p:spPr>
          <a:xfrm>
            <a:off x="611188" y="1620000"/>
            <a:ext cx="3852000" cy="458363"/>
          </a:xfrm>
        </p:spPr>
        <p:txBody>
          <a:bodyPr anchor="t"/>
          <a:lstStyle>
            <a:lvl1pPr marL="0" marR="0" indent="0" algn="l" defTabSz="685800" rtl="0" eaLnBrk="1" fontAlgn="auto" latinLnBrk="0" hangingPunct="1">
              <a:lnSpc>
                <a:spcPct val="90000"/>
              </a:lnSpc>
              <a:spcBef>
                <a:spcPts val="750"/>
              </a:spcBef>
              <a:spcAft>
                <a:spcPts val="0"/>
              </a:spcAft>
              <a:buClr>
                <a:srgbClr val="006C8E"/>
              </a:buClr>
              <a:buSzTx/>
              <a:buFont typeface="Arial" panose="020B0604020202020204" pitchFamily="34" charset="0"/>
              <a:buNone/>
              <a:tabLst/>
              <a:defRPr sz="2200" b="1"/>
            </a:lvl1pPr>
            <a:lvl2pPr marL="270000" marR="0" indent="-171450" algn="l" defTabSz="685800" rtl="0" eaLnBrk="1" fontAlgn="auto" latinLnBrk="0" hangingPunct="1">
              <a:lnSpc>
                <a:spcPct val="100000"/>
              </a:lnSpc>
              <a:spcBef>
                <a:spcPts val="400"/>
              </a:spcBef>
              <a:spcAft>
                <a:spcPts val="0"/>
              </a:spcAft>
              <a:buClr>
                <a:srgbClr val="006C8E"/>
              </a:buClr>
              <a:buSzTx/>
              <a:buFont typeface="Arial" panose="020B0604020202020204" pitchFamily="34" charset="0"/>
              <a:buChar char="•"/>
              <a:tabLst/>
              <a:defRPr sz="1500" b="1"/>
            </a:lvl2pPr>
            <a:lvl3pPr marL="540000" marR="0" indent="-171450" algn="l" defTabSz="685800" rtl="0" eaLnBrk="1" fontAlgn="auto" latinLnBrk="0" hangingPunct="1">
              <a:lnSpc>
                <a:spcPct val="100000"/>
              </a:lnSpc>
              <a:spcBef>
                <a:spcPts val="400"/>
              </a:spcBef>
              <a:spcAft>
                <a:spcPts val="0"/>
              </a:spcAft>
              <a:buClr>
                <a:srgbClr val="006C8E"/>
              </a:buClr>
              <a:buSzTx/>
              <a:buFont typeface="Symbol" panose="05050102010706020507" pitchFamily="18" charset="2"/>
              <a:buChar char="-"/>
              <a:tabLst/>
              <a:defRPr sz="1350" b="1"/>
            </a:lvl3pPr>
            <a:lvl4pPr marL="540000" marR="0" indent="-171450" algn="l" defTabSz="685800" rtl="0" eaLnBrk="1" fontAlgn="auto" latinLnBrk="0" hangingPunct="1">
              <a:lnSpc>
                <a:spcPct val="100000"/>
              </a:lnSpc>
              <a:spcBef>
                <a:spcPts val="400"/>
              </a:spcBef>
              <a:spcAft>
                <a:spcPts val="0"/>
              </a:spcAft>
              <a:buClr>
                <a:srgbClr val="006C8E"/>
              </a:buClr>
              <a:buSzTx/>
              <a:buFont typeface="Arial" panose="020B0604020202020204" pitchFamily="34" charset="0"/>
              <a:buChar char="•"/>
              <a:tabLst/>
              <a:defRPr sz="1200" b="1"/>
            </a:lvl4pPr>
            <a:lvl5pPr marL="0" marR="0" indent="0" algn="l" defTabSz="685800" rtl="0" eaLnBrk="1" fontAlgn="auto" latinLnBrk="0" hangingPunct="1">
              <a:lnSpc>
                <a:spcPct val="100000"/>
              </a:lnSpc>
              <a:spcBef>
                <a:spcPts val="800"/>
              </a:spcBef>
              <a:spcAft>
                <a:spcPts val="0"/>
              </a:spcAft>
              <a:buClr>
                <a:srgbClr val="006C8E"/>
              </a:buClr>
              <a:buSzTx/>
              <a:buFont typeface="Arial" panose="020B0604020202020204" pitchFamily="34" charset="0"/>
              <a:buNone/>
              <a:tabLst/>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marL="0" marR="0" lvl="0" indent="0" algn="l" defTabSz="685800" rtl="0" eaLnBrk="1" fontAlgn="auto" latinLnBrk="0" hangingPunct="1">
              <a:lnSpc>
                <a:spcPct val="90000"/>
              </a:lnSpc>
              <a:spcBef>
                <a:spcPts val="750"/>
              </a:spcBef>
              <a:spcAft>
                <a:spcPts val="0"/>
              </a:spcAft>
              <a:buClr>
                <a:srgbClr val="006C8E"/>
              </a:buClr>
              <a:buSzTx/>
              <a:buFont typeface="Arial" panose="020B0604020202020204" pitchFamily="34" charset="0"/>
              <a:buNone/>
              <a:tabLst/>
              <a:defRPr/>
            </a:pPr>
            <a:r>
              <a:rPr lang="de-DE" dirty="0"/>
              <a:t>Untertitelformat </a:t>
            </a:r>
            <a:br>
              <a:rPr lang="de-DE" dirty="0"/>
            </a:br>
            <a:r>
              <a:rPr lang="de-DE" dirty="0"/>
              <a:t>bearbeiten</a:t>
            </a:r>
          </a:p>
        </p:txBody>
      </p:sp>
      <p:sp>
        <p:nvSpPr>
          <p:cNvPr id="10" name="Inhaltsplatzhalter 2"/>
          <p:cNvSpPr>
            <a:spLocks noGrp="1"/>
          </p:cNvSpPr>
          <p:nvPr>
            <p:ph idx="15" hasCustomPrompt="1"/>
          </p:nvPr>
        </p:nvSpPr>
        <p:spPr>
          <a:xfrm>
            <a:off x="4680000" y="2304000"/>
            <a:ext cx="3852000" cy="3644363"/>
          </a:xfrm>
        </p:spPr>
        <p:txBody>
          <a:bodyPr/>
          <a:lstStyle>
            <a:lvl1pPr>
              <a:defRPr baseline="0"/>
            </a:lvl1pPr>
          </a:lstStyle>
          <a:p>
            <a:pPr lvl="0"/>
            <a:r>
              <a:rPr lang="de-DE"/>
              <a:t>Erste Ebene </a:t>
            </a:r>
          </a:p>
          <a:p>
            <a:pPr lvl="1"/>
            <a:r>
              <a:rPr lang="de-DE"/>
              <a:t>Zweite Ebene</a:t>
            </a:r>
          </a:p>
          <a:p>
            <a:pPr lvl="2"/>
            <a:r>
              <a:rPr lang="de-DE"/>
              <a:t>Dritte Ebene</a:t>
            </a:r>
          </a:p>
          <a:p>
            <a:pPr lvl="3"/>
            <a:r>
              <a:rPr lang="de-DE"/>
              <a:t>Vierte Ebene</a:t>
            </a:r>
          </a:p>
          <a:p>
            <a:pPr lvl="4"/>
            <a:r>
              <a:rPr lang="de-DE"/>
              <a:t>Fünfte Ebene</a:t>
            </a:r>
            <a:endParaRPr lang="de-CH" dirty="0"/>
          </a:p>
        </p:txBody>
      </p:sp>
      <p:sp>
        <p:nvSpPr>
          <p:cNvPr id="11" name="Textplatzhalter 2"/>
          <p:cNvSpPr>
            <a:spLocks noGrp="1"/>
          </p:cNvSpPr>
          <p:nvPr>
            <p:ph type="body" idx="16" hasCustomPrompt="1"/>
          </p:nvPr>
        </p:nvSpPr>
        <p:spPr>
          <a:xfrm>
            <a:off x="4680000" y="1620000"/>
            <a:ext cx="3852000" cy="458363"/>
          </a:xfrm>
        </p:spPr>
        <p:txBody>
          <a:bodyPr anchor="t"/>
          <a:lstStyle>
            <a:lvl1pPr marL="0" marR="0" indent="0" algn="l" defTabSz="685800" rtl="0" eaLnBrk="1" fontAlgn="auto" latinLnBrk="0" hangingPunct="1">
              <a:lnSpc>
                <a:spcPct val="90000"/>
              </a:lnSpc>
              <a:spcBef>
                <a:spcPts val="750"/>
              </a:spcBef>
              <a:spcAft>
                <a:spcPts val="0"/>
              </a:spcAft>
              <a:buClr>
                <a:srgbClr val="006C8E"/>
              </a:buClr>
              <a:buSzTx/>
              <a:buFont typeface="Arial" panose="020B0604020202020204" pitchFamily="34" charset="0"/>
              <a:buNone/>
              <a:tabLst/>
              <a:defRPr sz="2200" b="1"/>
            </a:lvl1pPr>
            <a:lvl2pPr marL="270000" marR="0" indent="-171450" algn="l" defTabSz="685800" rtl="0" eaLnBrk="1" fontAlgn="auto" latinLnBrk="0" hangingPunct="1">
              <a:lnSpc>
                <a:spcPct val="100000"/>
              </a:lnSpc>
              <a:spcBef>
                <a:spcPts val="400"/>
              </a:spcBef>
              <a:spcAft>
                <a:spcPts val="0"/>
              </a:spcAft>
              <a:buClr>
                <a:srgbClr val="006C8E"/>
              </a:buClr>
              <a:buSzTx/>
              <a:buFont typeface="Arial" panose="020B0604020202020204" pitchFamily="34" charset="0"/>
              <a:buChar char="•"/>
              <a:tabLst/>
              <a:defRPr sz="1500" b="1"/>
            </a:lvl2pPr>
            <a:lvl3pPr marL="540000" marR="0" indent="-171450" algn="l" defTabSz="685800" rtl="0" eaLnBrk="1" fontAlgn="auto" latinLnBrk="0" hangingPunct="1">
              <a:lnSpc>
                <a:spcPct val="100000"/>
              </a:lnSpc>
              <a:spcBef>
                <a:spcPts val="400"/>
              </a:spcBef>
              <a:spcAft>
                <a:spcPts val="0"/>
              </a:spcAft>
              <a:buClr>
                <a:srgbClr val="006C8E"/>
              </a:buClr>
              <a:buSzTx/>
              <a:buFont typeface="Symbol" panose="05050102010706020507" pitchFamily="18" charset="2"/>
              <a:buChar char="-"/>
              <a:tabLst/>
              <a:defRPr sz="1350" b="1"/>
            </a:lvl3pPr>
            <a:lvl4pPr marL="540000" marR="0" indent="-171450" algn="l" defTabSz="685800" rtl="0" eaLnBrk="1" fontAlgn="auto" latinLnBrk="0" hangingPunct="1">
              <a:lnSpc>
                <a:spcPct val="100000"/>
              </a:lnSpc>
              <a:spcBef>
                <a:spcPts val="400"/>
              </a:spcBef>
              <a:spcAft>
                <a:spcPts val="0"/>
              </a:spcAft>
              <a:buClr>
                <a:srgbClr val="006C8E"/>
              </a:buClr>
              <a:buSzTx/>
              <a:buFont typeface="Arial" panose="020B0604020202020204" pitchFamily="34" charset="0"/>
              <a:buChar char="•"/>
              <a:tabLst/>
              <a:defRPr sz="1200" b="1"/>
            </a:lvl4pPr>
            <a:lvl5pPr marL="0" marR="0" indent="0" algn="l" defTabSz="685800" rtl="0" eaLnBrk="1" fontAlgn="auto" latinLnBrk="0" hangingPunct="1">
              <a:lnSpc>
                <a:spcPct val="100000"/>
              </a:lnSpc>
              <a:spcBef>
                <a:spcPts val="800"/>
              </a:spcBef>
              <a:spcAft>
                <a:spcPts val="0"/>
              </a:spcAft>
              <a:buClr>
                <a:srgbClr val="006C8E"/>
              </a:buClr>
              <a:buSzTx/>
              <a:buFont typeface="Arial" panose="020B0604020202020204" pitchFamily="34" charset="0"/>
              <a:buNone/>
              <a:tabLst/>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marL="0" marR="0" lvl="0" indent="0" algn="l" defTabSz="685800" rtl="0" eaLnBrk="1" fontAlgn="auto" latinLnBrk="0" hangingPunct="1">
              <a:lnSpc>
                <a:spcPct val="90000"/>
              </a:lnSpc>
              <a:spcBef>
                <a:spcPts val="750"/>
              </a:spcBef>
              <a:spcAft>
                <a:spcPts val="0"/>
              </a:spcAft>
              <a:buClr>
                <a:srgbClr val="006C8E"/>
              </a:buClr>
              <a:buSzTx/>
              <a:buFont typeface="Arial" panose="020B0604020202020204" pitchFamily="34" charset="0"/>
              <a:buNone/>
              <a:tabLst/>
              <a:defRPr/>
            </a:pPr>
            <a:r>
              <a:rPr lang="de-DE" dirty="0"/>
              <a:t>Untertitelformat </a:t>
            </a:r>
            <a:br>
              <a:rPr lang="de-DE" dirty="0"/>
            </a:br>
            <a:r>
              <a:rPr lang="de-DE" dirty="0"/>
              <a:t>bearbeiten</a:t>
            </a:r>
          </a:p>
        </p:txBody>
      </p:sp>
      <p:sp>
        <p:nvSpPr>
          <p:cNvPr id="13" name="Foliennummernplatzhalter 5"/>
          <p:cNvSpPr>
            <a:spLocks noGrp="1"/>
          </p:cNvSpPr>
          <p:nvPr>
            <p:ph type="sldNum" sz="quarter" idx="4"/>
          </p:nvPr>
        </p:nvSpPr>
        <p:spPr>
          <a:xfrm>
            <a:off x="7747800" y="6219700"/>
            <a:ext cx="792000" cy="360000"/>
          </a:xfrm>
          <a:prstGeom prst="rect">
            <a:avLst/>
          </a:prstGeom>
        </p:spPr>
        <p:txBody>
          <a:bodyPr vert="horz" lIns="0" tIns="45720" rIns="0" bIns="45720" rtlCol="0" anchor="b"/>
          <a:lstStyle>
            <a:lvl1pPr algn="r">
              <a:defRPr sz="1200" spc="20" baseline="0">
                <a:solidFill>
                  <a:schemeClr val="tx1"/>
                </a:solidFill>
              </a:defRPr>
            </a:lvl1pPr>
          </a:lstStyle>
          <a:p>
            <a:fld id="{B295DEAF-E952-4796-AAEE-4201E40CA590}" type="slidenum">
              <a:rPr lang="de-CH" smtClean="0"/>
              <a:pPr/>
              <a:t>‹Nr.›</a:t>
            </a:fld>
            <a:endParaRPr lang="de-CH" dirty="0"/>
          </a:p>
        </p:txBody>
      </p:sp>
    </p:spTree>
    <p:extLst>
      <p:ext uri="{BB962C8B-B14F-4D97-AF65-F5344CB8AC3E}">
        <p14:creationId xmlns:p14="http://schemas.microsoft.com/office/powerpoint/2010/main" val="7619944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Titel und Inhalt">
    <p:spTree>
      <p:nvGrpSpPr>
        <p:cNvPr id="1" name=""/>
        <p:cNvGrpSpPr/>
        <p:nvPr/>
      </p:nvGrpSpPr>
      <p:grpSpPr>
        <a:xfrm>
          <a:off x="0" y="0"/>
          <a:ext cx="0" cy="0"/>
          <a:chOff x="0" y="0"/>
          <a:chExt cx="0" cy="0"/>
        </a:xfrm>
      </p:grpSpPr>
      <p:sp>
        <p:nvSpPr>
          <p:cNvPr id="3" name="Inhaltsplatzhalter 2"/>
          <p:cNvSpPr>
            <a:spLocks noGrp="1"/>
          </p:cNvSpPr>
          <p:nvPr>
            <p:ph idx="1" hasCustomPrompt="1"/>
          </p:nvPr>
        </p:nvSpPr>
        <p:spPr>
          <a:xfrm>
            <a:off x="611188" y="404813"/>
            <a:ext cx="7921625" cy="5543131"/>
          </a:xfrm>
        </p:spPr>
        <p:txBody>
          <a:bodyPr/>
          <a:lstStyle>
            <a:lvl1pPr>
              <a:defRPr baseline="0"/>
            </a:lvl1pPr>
          </a:lstStyle>
          <a:p>
            <a:pPr lvl="0"/>
            <a:r>
              <a:rPr kumimoji="0" lang="de-DE" sz="2400" b="1" i="0" u="none" strike="noStrike" kern="1200" cap="none" spc="0" normalizeH="0" baseline="0" noProof="0" dirty="0">
                <a:ln>
                  <a:noFill/>
                </a:ln>
                <a:solidFill>
                  <a:srgbClr val="000000"/>
                </a:solidFill>
                <a:effectLst/>
                <a:uLnTx/>
                <a:uFillTx/>
                <a:latin typeface="+mn-lt"/>
                <a:ea typeface="+mj-ea"/>
                <a:cs typeface="+mj-cs"/>
              </a:rPr>
              <a:t>Titelmasterformat durch Klicken bearbeiten</a:t>
            </a:r>
            <a:br>
              <a:rPr lang="de-DE" dirty="0"/>
            </a:br>
            <a:r>
              <a:rPr lang="de-DE" dirty="0"/>
              <a:t>Erste Ebene </a:t>
            </a:r>
          </a:p>
          <a:p>
            <a:pPr lvl="1"/>
            <a:r>
              <a:rPr lang="de-DE" dirty="0"/>
              <a:t>Zweite Ebene</a:t>
            </a:r>
          </a:p>
          <a:p>
            <a:pPr lvl="2"/>
            <a:r>
              <a:rPr lang="de-DE" dirty="0"/>
              <a:t>Dritte Ebene</a:t>
            </a:r>
          </a:p>
          <a:p>
            <a:pPr lvl="3"/>
            <a:r>
              <a:rPr lang="de-DE" dirty="0"/>
              <a:t>Vierte Ebene</a:t>
            </a:r>
          </a:p>
          <a:p>
            <a:pPr lvl="4"/>
            <a:r>
              <a:rPr lang="de-DE" dirty="0"/>
              <a:t>Fünfte Ebene</a:t>
            </a:r>
            <a:endParaRPr lang="de-CH" dirty="0"/>
          </a:p>
        </p:txBody>
      </p:sp>
      <p:sp>
        <p:nvSpPr>
          <p:cNvPr id="6" name="Foliennummernplatzhalter 5"/>
          <p:cNvSpPr>
            <a:spLocks noGrp="1"/>
          </p:cNvSpPr>
          <p:nvPr>
            <p:ph type="sldNum" sz="quarter" idx="4"/>
          </p:nvPr>
        </p:nvSpPr>
        <p:spPr>
          <a:xfrm>
            <a:off x="7747800" y="6219700"/>
            <a:ext cx="792000" cy="360000"/>
          </a:xfrm>
          <a:prstGeom prst="rect">
            <a:avLst/>
          </a:prstGeom>
        </p:spPr>
        <p:txBody>
          <a:bodyPr vert="horz" lIns="0" tIns="45720" rIns="0" bIns="45720" rtlCol="0" anchor="b"/>
          <a:lstStyle>
            <a:lvl1pPr algn="r">
              <a:defRPr sz="1200" spc="20" baseline="0">
                <a:solidFill>
                  <a:schemeClr val="tx1"/>
                </a:solidFill>
              </a:defRPr>
            </a:lvl1pPr>
          </a:lstStyle>
          <a:p>
            <a:fld id="{B295DEAF-E952-4796-AAEE-4201E40CA590}" type="slidenum">
              <a:rPr lang="de-CH" smtClean="0"/>
              <a:pPr/>
              <a:t>‹Nr.›</a:t>
            </a:fld>
            <a:endParaRPr lang="de-CH" dirty="0"/>
          </a:p>
        </p:txBody>
      </p:sp>
    </p:spTree>
    <p:extLst>
      <p:ext uri="{BB962C8B-B14F-4D97-AF65-F5344CB8AC3E}">
        <p14:creationId xmlns:p14="http://schemas.microsoft.com/office/powerpoint/2010/main" val="20376319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617725" y="404813"/>
            <a:ext cx="7908549" cy="629700"/>
          </a:xfrm>
        </p:spPr>
        <p:txBody>
          <a:bodyPr/>
          <a:lstStyle/>
          <a:p>
            <a:r>
              <a:rPr lang="de-DE"/>
              <a:t>Titelmasterformat durch Klicken bearbeiten</a:t>
            </a:r>
            <a:endParaRPr lang="de-CH"/>
          </a:p>
        </p:txBody>
      </p:sp>
      <p:sp>
        <p:nvSpPr>
          <p:cNvPr id="3" name="Inhaltsplatzhalter 2"/>
          <p:cNvSpPr>
            <a:spLocks noGrp="1"/>
          </p:cNvSpPr>
          <p:nvPr>
            <p:ph idx="1"/>
          </p:nvPr>
        </p:nvSpPr>
        <p:spPr>
          <a:xfrm>
            <a:off x="611188" y="1637998"/>
            <a:ext cx="7921625" cy="1980000"/>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dirty="0"/>
          </a:p>
        </p:txBody>
      </p:sp>
      <p:sp>
        <p:nvSpPr>
          <p:cNvPr id="7" name="Inhaltsplatzhalter 2"/>
          <p:cNvSpPr>
            <a:spLocks noGrp="1"/>
          </p:cNvSpPr>
          <p:nvPr>
            <p:ph idx="14" hasCustomPrompt="1"/>
          </p:nvPr>
        </p:nvSpPr>
        <p:spPr>
          <a:xfrm>
            <a:off x="612000" y="3799006"/>
            <a:ext cx="3852000" cy="2149357"/>
          </a:xfrm>
          <a:solidFill>
            <a:schemeClr val="accent1">
              <a:lumMod val="20000"/>
              <a:lumOff val="80000"/>
            </a:schemeClr>
          </a:solidFill>
        </p:spPr>
        <p:txBody>
          <a:bodyPr anchor="ctr"/>
          <a:lstStyle>
            <a:lvl1pPr marL="0" indent="0" algn="ctr">
              <a:buFontTx/>
              <a:buNone/>
              <a:defRPr>
                <a:solidFill>
                  <a:schemeClr val="bg1"/>
                </a:solidFill>
              </a:defRPr>
            </a:lvl1pPr>
          </a:lstStyle>
          <a:p>
            <a:pPr lvl="0"/>
            <a:r>
              <a:rPr lang="de-DE" dirty="0"/>
              <a:t>Hier Bild einfügen</a:t>
            </a:r>
            <a:endParaRPr lang="de-CH" dirty="0"/>
          </a:p>
        </p:txBody>
      </p:sp>
      <p:sp>
        <p:nvSpPr>
          <p:cNvPr id="8" name="Inhaltsplatzhalter 2"/>
          <p:cNvSpPr>
            <a:spLocks noGrp="1"/>
          </p:cNvSpPr>
          <p:nvPr>
            <p:ph idx="15" hasCustomPrompt="1"/>
          </p:nvPr>
        </p:nvSpPr>
        <p:spPr>
          <a:xfrm>
            <a:off x="4680000" y="3805612"/>
            <a:ext cx="3852000" cy="2149357"/>
          </a:xfrm>
          <a:solidFill>
            <a:schemeClr val="accent1">
              <a:lumMod val="20000"/>
              <a:lumOff val="80000"/>
            </a:schemeClr>
          </a:solidFill>
        </p:spPr>
        <p:txBody>
          <a:bodyPr anchor="ctr"/>
          <a:lstStyle>
            <a:lvl1pPr marL="0" indent="0" algn="ctr">
              <a:buFontTx/>
              <a:buNone/>
              <a:defRPr>
                <a:solidFill>
                  <a:schemeClr val="bg1"/>
                </a:solidFill>
              </a:defRPr>
            </a:lvl1pPr>
          </a:lstStyle>
          <a:p>
            <a:pPr lvl="0"/>
            <a:r>
              <a:rPr lang="de-DE" dirty="0"/>
              <a:t>Hier Bild einfügen</a:t>
            </a:r>
            <a:endParaRPr lang="de-CH" dirty="0"/>
          </a:p>
        </p:txBody>
      </p:sp>
      <p:sp>
        <p:nvSpPr>
          <p:cNvPr id="10" name="Foliennummernplatzhalter 5"/>
          <p:cNvSpPr>
            <a:spLocks noGrp="1"/>
          </p:cNvSpPr>
          <p:nvPr>
            <p:ph type="sldNum" sz="quarter" idx="4"/>
          </p:nvPr>
        </p:nvSpPr>
        <p:spPr>
          <a:xfrm>
            <a:off x="7747800" y="6219700"/>
            <a:ext cx="792000" cy="360000"/>
          </a:xfrm>
          <a:prstGeom prst="rect">
            <a:avLst/>
          </a:prstGeom>
        </p:spPr>
        <p:txBody>
          <a:bodyPr vert="horz" lIns="0" tIns="45720" rIns="0" bIns="45720" rtlCol="0" anchor="b"/>
          <a:lstStyle>
            <a:lvl1pPr algn="r">
              <a:defRPr sz="1200" spc="20" baseline="0">
                <a:solidFill>
                  <a:schemeClr val="tx1"/>
                </a:solidFill>
              </a:defRPr>
            </a:lvl1pPr>
          </a:lstStyle>
          <a:p>
            <a:fld id="{B295DEAF-E952-4796-AAEE-4201E40CA590}" type="slidenum">
              <a:rPr lang="de-CH" smtClean="0"/>
              <a:pPr/>
              <a:t>‹Nr.›</a:t>
            </a:fld>
            <a:endParaRPr lang="de-CH" dirty="0"/>
          </a:p>
        </p:txBody>
      </p:sp>
    </p:spTree>
    <p:extLst>
      <p:ext uri="{BB962C8B-B14F-4D97-AF65-F5344CB8AC3E}">
        <p14:creationId xmlns:p14="http://schemas.microsoft.com/office/powerpoint/2010/main" val="27702945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8_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617725" y="404813"/>
            <a:ext cx="7908549" cy="629700"/>
          </a:xfrm>
        </p:spPr>
        <p:txBody>
          <a:bodyPr/>
          <a:lstStyle/>
          <a:p>
            <a:r>
              <a:rPr lang="de-DE"/>
              <a:t>Titelmasterformat durch Klicken bearbeiten</a:t>
            </a:r>
            <a:endParaRPr lang="de-CH"/>
          </a:p>
        </p:txBody>
      </p:sp>
      <p:sp>
        <p:nvSpPr>
          <p:cNvPr id="3" name="Inhaltsplatzhalter 2"/>
          <p:cNvSpPr>
            <a:spLocks noGrp="1"/>
          </p:cNvSpPr>
          <p:nvPr>
            <p:ph idx="1"/>
          </p:nvPr>
        </p:nvSpPr>
        <p:spPr>
          <a:xfrm>
            <a:off x="611188" y="1637999"/>
            <a:ext cx="3852000" cy="1980000"/>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dirty="0"/>
          </a:p>
        </p:txBody>
      </p:sp>
      <p:sp>
        <p:nvSpPr>
          <p:cNvPr id="7" name="Inhaltsplatzhalter 2"/>
          <p:cNvSpPr>
            <a:spLocks noGrp="1"/>
          </p:cNvSpPr>
          <p:nvPr>
            <p:ph idx="14" hasCustomPrompt="1"/>
          </p:nvPr>
        </p:nvSpPr>
        <p:spPr>
          <a:xfrm>
            <a:off x="612000" y="3799006"/>
            <a:ext cx="3852000" cy="2149357"/>
          </a:xfrm>
          <a:solidFill>
            <a:schemeClr val="accent1">
              <a:lumMod val="20000"/>
              <a:lumOff val="80000"/>
            </a:schemeClr>
          </a:solidFill>
        </p:spPr>
        <p:txBody>
          <a:bodyPr anchor="ctr"/>
          <a:lstStyle>
            <a:lvl1pPr marL="0" indent="0" algn="ctr">
              <a:buFontTx/>
              <a:buNone/>
              <a:defRPr>
                <a:solidFill>
                  <a:schemeClr val="bg1"/>
                </a:solidFill>
              </a:defRPr>
            </a:lvl1pPr>
          </a:lstStyle>
          <a:p>
            <a:pPr lvl="0"/>
            <a:r>
              <a:rPr lang="de-DE" dirty="0"/>
              <a:t>Hier Bild einfügen</a:t>
            </a:r>
            <a:endParaRPr lang="de-CH" dirty="0"/>
          </a:p>
        </p:txBody>
      </p:sp>
      <p:sp>
        <p:nvSpPr>
          <p:cNvPr id="8" name="Inhaltsplatzhalter 2"/>
          <p:cNvSpPr>
            <a:spLocks noGrp="1"/>
          </p:cNvSpPr>
          <p:nvPr>
            <p:ph idx="15" hasCustomPrompt="1"/>
          </p:nvPr>
        </p:nvSpPr>
        <p:spPr>
          <a:xfrm>
            <a:off x="4680000" y="3805612"/>
            <a:ext cx="3852000" cy="2149357"/>
          </a:xfrm>
          <a:solidFill>
            <a:schemeClr val="accent1">
              <a:lumMod val="20000"/>
              <a:lumOff val="80000"/>
            </a:schemeClr>
          </a:solidFill>
        </p:spPr>
        <p:txBody>
          <a:bodyPr anchor="ctr"/>
          <a:lstStyle>
            <a:lvl1pPr marL="0" indent="0" algn="ctr">
              <a:buFontTx/>
              <a:buNone/>
              <a:defRPr>
                <a:solidFill>
                  <a:schemeClr val="bg1"/>
                </a:solidFill>
              </a:defRPr>
            </a:lvl1pPr>
          </a:lstStyle>
          <a:p>
            <a:pPr lvl="0"/>
            <a:r>
              <a:rPr lang="de-DE" dirty="0"/>
              <a:t>Hier Bild einfügen</a:t>
            </a:r>
            <a:endParaRPr lang="de-CH" dirty="0"/>
          </a:p>
        </p:txBody>
      </p:sp>
      <p:sp>
        <p:nvSpPr>
          <p:cNvPr id="9" name="Inhaltsplatzhalter 2"/>
          <p:cNvSpPr>
            <a:spLocks noGrp="1"/>
          </p:cNvSpPr>
          <p:nvPr>
            <p:ph idx="16"/>
          </p:nvPr>
        </p:nvSpPr>
        <p:spPr>
          <a:xfrm>
            <a:off x="4680000" y="1638000"/>
            <a:ext cx="3852000" cy="1980000"/>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dirty="0"/>
          </a:p>
        </p:txBody>
      </p:sp>
      <p:sp>
        <p:nvSpPr>
          <p:cNvPr id="12" name="Foliennummernplatzhalter 5"/>
          <p:cNvSpPr>
            <a:spLocks noGrp="1"/>
          </p:cNvSpPr>
          <p:nvPr>
            <p:ph type="sldNum" sz="quarter" idx="4"/>
          </p:nvPr>
        </p:nvSpPr>
        <p:spPr>
          <a:xfrm>
            <a:off x="7747800" y="6219700"/>
            <a:ext cx="792000" cy="360000"/>
          </a:xfrm>
          <a:prstGeom prst="rect">
            <a:avLst/>
          </a:prstGeom>
        </p:spPr>
        <p:txBody>
          <a:bodyPr vert="horz" lIns="0" tIns="45720" rIns="0" bIns="45720" rtlCol="0" anchor="b"/>
          <a:lstStyle>
            <a:lvl1pPr algn="r">
              <a:defRPr sz="1200" spc="20" baseline="0">
                <a:solidFill>
                  <a:schemeClr val="tx1"/>
                </a:solidFill>
              </a:defRPr>
            </a:lvl1pPr>
          </a:lstStyle>
          <a:p>
            <a:fld id="{B295DEAF-E952-4796-AAEE-4201E40CA590}" type="slidenum">
              <a:rPr lang="de-CH" smtClean="0"/>
              <a:pPr/>
              <a:t>‹Nr.›</a:t>
            </a:fld>
            <a:endParaRPr lang="de-CH" dirty="0"/>
          </a:p>
        </p:txBody>
      </p:sp>
    </p:spTree>
    <p:extLst>
      <p:ext uri="{BB962C8B-B14F-4D97-AF65-F5344CB8AC3E}">
        <p14:creationId xmlns:p14="http://schemas.microsoft.com/office/powerpoint/2010/main" val="36879033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2.wmf"/><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611919" y="410526"/>
            <a:ext cx="7908549" cy="629700"/>
          </a:xfrm>
          <a:prstGeom prst="rect">
            <a:avLst/>
          </a:prstGeom>
        </p:spPr>
        <p:txBody>
          <a:bodyPr vert="horz" lIns="0" tIns="0" rIns="0" bIns="0" rtlCol="0" anchor="t">
            <a:noAutofit/>
          </a:bodyPr>
          <a:lstStyle/>
          <a:p>
            <a:r>
              <a:rPr lang="de-DE" dirty="0"/>
              <a:t>Titelmasterformat durch Klicken bearbeiten</a:t>
            </a:r>
            <a:endParaRPr lang="de-CH" dirty="0"/>
          </a:p>
        </p:txBody>
      </p:sp>
      <p:sp>
        <p:nvSpPr>
          <p:cNvPr id="3" name="Textplatzhalter 2"/>
          <p:cNvSpPr>
            <a:spLocks noGrp="1"/>
          </p:cNvSpPr>
          <p:nvPr>
            <p:ph type="body" idx="1"/>
          </p:nvPr>
        </p:nvSpPr>
        <p:spPr>
          <a:xfrm>
            <a:off x="612000" y="1638000"/>
            <a:ext cx="7896204" cy="4310363"/>
          </a:xfrm>
          <a:prstGeom prst="rect">
            <a:avLst/>
          </a:prstGeom>
        </p:spPr>
        <p:txBody>
          <a:bodyPr vert="horz" lIns="0" tIns="0" rIns="0" bIns="0" rtlCol="0">
            <a:noAutofit/>
          </a:bodyPr>
          <a:lstStyle/>
          <a:p>
            <a:pPr lvl="0"/>
            <a:r>
              <a:rPr lang="de-DE" dirty="0"/>
              <a:t>Erste Ebene</a:t>
            </a:r>
          </a:p>
          <a:p>
            <a:pPr lvl="1"/>
            <a:r>
              <a:rPr lang="de-DE" dirty="0"/>
              <a:t>Zweite Ebene</a:t>
            </a:r>
          </a:p>
          <a:p>
            <a:pPr lvl="2"/>
            <a:r>
              <a:rPr lang="de-DE" dirty="0"/>
              <a:t>Dritte Ebene</a:t>
            </a:r>
          </a:p>
          <a:p>
            <a:pPr lvl="3"/>
            <a:r>
              <a:rPr lang="de-DE" dirty="0"/>
              <a:t>Vierte Ebene</a:t>
            </a:r>
          </a:p>
          <a:p>
            <a:pPr lvl="4"/>
            <a:r>
              <a:rPr lang="de-DE" dirty="0"/>
              <a:t>Fünfte Ebene, z.B. Legende</a:t>
            </a:r>
            <a:endParaRPr lang="de-CH" dirty="0"/>
          </a:p>
        </p:txBody>
      </p:sp>
      <p:pic>
        <p:nvPicPr>
          <p:cNvPr id="16" name="Grafik 15"/>
          <p:cNvPicPr>
            <a:picLocks noChangeAspect="1"/>
          </p:cNvPicPr>
          <p:nvPr/>
        </p:nvPicPr>
        <p:blipFill>
          <a:blip r:embed="rId23" cstate="screen">
            <a:extLst>
              <a:ext uri="{28A0092B-C50C-407E-A947-70E740481C1C}">
                <a14:useLocalDpi xmlns:a14="http://schemas.microsoft.com/office/drawing/2010/main"/>
              </a:ext>
            </a:extLst>
          </a:blip>
          <a:stretch>
            <a:fillRect/>
          </a:stretch>
        </p:blipFill>
        <p:spPr>
          <a:xfrm>
            <a:off x="598735" y="6394589"/>
            <a:ext cx="258493" cy="107299"/>
          </a:xfrm>
          <a:prstGeom prst="rect">
            <a:avLst/>
          </a:prstGeom>
        </p:spPr>
      </p:pic>
      <p:sp>
        <p:nvSpPr>
          <p:cNvPr id="6" name="Foliennummernplatzhalter 5"/>
          <p:cNvSpPr>
            <a:spLocks noGrp="1"/>
          </p:cNvSpPr>
          <p:nvPr>
            <p:ph type="sldNum" sz="quarter" idx="4"/>
          </p:nvPr>
        </p:nvSpPr>
        <p:spPr>
          <a:xfrm>
            <a:off x="7747800" y="6219700"/>
            <a:ext cx="792000" cy="360000"/>
          </a:xfrm>
          <a:prstGeom prst="rect">
            <a:avLst/>
          </a:prstGeom>
        </p:spPr>
        <p:txBody>
          <a:bodyPr vert="horz" lIns="0" tIns="45720" rIns="0" bIns="45720" rtlCol="0" anchor="b"/>
          <a:lstStyle>
            <a:lvl1pPr algn="r">
              <a:defRPr sz="1200" spc="20" baseline="0">
                <a:solidFill>
                  <a:schemeClr val="tx1"/>
                </a:solidFill>
              </a:defRPr>
            </a:lvl1pPr>
          </a:lstStyle>
          <a:p>
            <a:fld id="{B295DEAF-E952-4796-AAEE-4201E40CA590}" type="slidenum">
              <a:rPr lang="de-CH" smtClean="0"/>
              <a:pPr/>
              <a:t>‹Nr.›</a:t>
            </a:fld>
            <a:endParaRPr lang="de-CH" dirty="0"/>
          </a:p>
        </p:txBody>
      </p:sp>
      <p:pic>
        <p:nvPicPr>
          <p:cNvPr id="7" name="Grafik 6"/>
          <p:cNvPicPr>
            <a:picLocks noChangeAspect="1"/>
          </p:cNvPicPr>
          <p:nvPr userDrawn="1"/>
        </p:nvPicPr>
        <p:blipFill rotWithShape="1">
          <a:blip r:embed="rId24" cstate="screen">
            <a:extLst>
              <a:ext uri="{28A0092B-C50C-407E-A947-70E740481C1C}">
                <a14:useLocalDpi xmlns:a14="http://schemas.microsoft.com/office/drawing/2010/main"/>
              </a:ext>
            </a:extLst>
          </a:blip>
          <a:srcRect t="1" b="-17580"/>
          <a:stretch/>
        </p:blipFill>
        <p:spPr>
          <a:xfrm>
            <a:off x="1043608" y="6357833"/>
            <a:ext cx="486697" cy="180809"/>
          </a:xfrm>
          <a:prstGeom prst="rect">
            <a:avLst/>
          </a:prstGeom>
        </p:spPr>
      </p:pic>
      <p:sp>
        <p:nvSpPr>
          <p:cNvPr id="10" name="Textfeld 9"/>
          <p:cNvSpPr txBox="1"/>
          <p:nvPr userDrawn="1"/>
        </p:nvSpPr>
        <p:spPr>
          <a:xfrm>
            <a:off x="1763688" y="6344185"/>
            <a:ext cx="3528392" cy="230832"/>
          </a:xfrm>
          <a:prstGeom prst="rect">
            <a:avLst/>
          </a:prstGeom>
          <a:noFill/>
        </p:spPr>
        <p:txBody>
          <a:bodyPr wrap="square" rtlCol="0">
            <a:spAutoFit/>
          </a:bodyPr>
          <a:lstStyle/>
          <a:p>
            <a:r>
              <a:rPr lang="fr-FR" sz="900" dirty="0"/>
              <a:t>Collection de transparents « La biodiversité sur l’exploitation agricole »</a:t>
            </a:r>
          </a:p>
        </p:txBody>
      </p:sp>
      <p:sp>
        <p:nvSpPr>
          <p:cNvPr id="12" name="Textfeld 11"/>
          <p:cNvSpPr txBox="1"/>
          <p:nvPr userDrawn="1"/>
        </p:nvSpPr>
        <p:spPr>
          <a:xfrm>
            <a:off x="5364088" y="6344185"/>
            <a:ext cx="2448272" cy="230832"/>
          </a:xfrm>
          <a:prstGeom prst="rect">
            <a:avLst/>
          </a:prstGeom>
          <a:noFill/>
        </p:spPr>
        <p:txBody>
          <a:bodyPr wrap="square" rtlCol="0">
            <a:spAutoFit/>
          </a:bodyPr>
          <a:lstStyle/>
          <a:p>
            <a:r>
              <a:rPr lang="fr-FR" sz="900" dirty="0"/>
              <a:t>Planifier les mesures en faveur de la biodiversité</a:t>
            </a:r>
          </a:p>
        </p:txBody>
      </p:sp>
    </p:spTree>
    <p:extLst>
      <p:ext uri="{BB962C8B-B14F-4D97-AF65-F5344CB8AC3E}">
        <p14:creationId xmlns:p14="http://schemas.microsoft.com/office/powerpoint/2010/main" val="2270446537"/>
      </p:ext>
    </p:extLst>
  </p:cSld>
  <p:clrMap bg1="lt1" tx1="dk1" bg2="lt2" tx2="dk2" accent1="accent1" accent2="accent2" accent3="accent3" accent4="accent4" accent5="accent5" accent6="accent6" hlink="hlink" folHlink="folHlink"/>
  <p:sldLayoutIdLst>
    <p:sldLayoutId id="2147483649" r:id="rId1"/>
    <p:sldLayoutId id="2147483672" r:id="rId2"/>
    <p:sldLayoutId id="2147483650" r:id="rId3"/>
    <p:sldLayoutId id="2147483663" r:id="rId4"/>
    <p:sldLayoutId id="2147483664" r:id="rId5"/>
    <p:sldLayoutId id="2147483665" r:id="rId6"/>
    <p:sldLayoutId id="2147483666" r:id="rId7"/>
    <p:sldLayoutId id="2147483662" r:id="rId8"/>
    <p:sldLayoutId id="2147483668" r:id="rId9"/>
    <p:sldLayoutId id="2147483669" r:id="rId10"/>
    <p:sldLayoutId id="2147483670" r:id="rId11"/>
    <p:sldLayoutId id="2147483671" r:id="rId12"/>
    <p:sldLayoutId id="2147483667" r:id="rId13"/>
    <p:sldLayoutId id="2147483661" r:id="rId14"/>
    <p:sldLayoutId id="2147483660" r:id="rId15"/>
    <p:sldLayoutId id="2147483654" r:id="rId16"/>
    <p:sldLayoutId id="2147483659" r:id="rId17"/>
    <p:sldLayoutId id="2147483673" r:id="rId18"/>
    <p:sldLayoutId id="2147483675" r:id="rId19"/>
    <p:sldLayoutId id="2147483676" r:id="rId20"/>
    <p:sldLayoutId id="2147483678" r:id="rId21"/>
  </p:sldLayoutIdLst>
  <p:hf hdr="0" ftr="0" dt="0"/>
  <p:txStyles>
    <p:titleStyle>
      <a:lvl1pPr algn="l" defTabSz="685800" rtl="0" eaLnBrk="1" latinLnBrk="0" hangingPunct="1">
        <a:lnSpc>
          <a:spcPct val="90000"/>
        </a:lnSpc>
        <a:spcBef>
          <a:spcPct val="0"/>
        </a:spcBef>
        <a:buNone/>
        <a:defRPr sz="2400" b="1" kern="1200" spc="0" baseline="0">
          <a:solidFill>
            <a:schemeClr val="tx1"/>
          </a:solidFill>
          <a:latin typeface="+mj-lt"/>
          <a:ea typeface="+mj-ea"/>
          <a:cs typeface="+mj-cs"/>
        </a:defRPr>
      </a:lvl1pPr>
    </p:titleStyle>
    <p:bodyStyle>
      <a:lvl1pPr marL="0" indent="0" algn="l" defTabSz="685800" rtl="0" eaLnBrk="1" latinLnBrk="0" hangingPunct="1">
        <a:lnSpc>
          <a:spcPct val="90000"/>
        </a:lnSpc>
        <a:spcBef>
          <a:spcPts val="750"/>
        </a:spcBef>
        <a:buClr>
          <a:srgbClr val="006C8E"/>
        </a:buClr>
        <a:buFont typeface="Arial" panose="020B0604020202020204" pitchFamily="34" charset="0"/>
        <a:buNone/>
        <a:defRPr sz="2200" b="0" kern="1200" spc="0" baseline="0">
          <a:solidFill>
            <a:schemeClr val="tx1"/>
          </a:solidFill>
          <a:latin typeface="+mn-lt"/>
          <a:ea typeface="+mn-ea"/>
          <a:cs typeface="+mn-cs"/>
        </a:defRPr>
      </a:lvl1pPr>
      <a:lvl2pPr marL="270000" indent="-171450" algn="l" defTabSz="685800" rtl="0" eaLnBrk="1" latinLnBrk="0" hangingPunct="1">
        <a:lnSpc>
          <a:spcPct val="100000"/>
        </a:lnSpc>
        <a:spcBef>
          <a:spcPts val="400"/>
        </a:spcBef>
        <a:buClr>
          <a:srgbClr val="006C8E"/>
        </a:buClr>
        <a:buFont typeface="Arial" panose="020B0604020202020204" pitchFamily="34" charset="0"/>
        <a:buChar char="•"/>
        <a:defRPr sz="2000" kern="1200" spc="20" baseline="0">
          <a:solidFill>
            <a:schemeClr val="tx1"/>
          </a:solidFill>
          <a:latin typeface="+mn-lt"/>
          <a:ea typeface="+mn-ea"/>
          <a:cs typeface="+mn-cs"/>
        </a:defRPr>
      </a:lvl2pPr>
      <a:lvl3pPr marL="540000" indent="-171450" algn="l" defTabSz="685800" rtl="0" eaLnBrk="1" latinLnBrk="0" hangingPunct="1">
        <a:lnSpc>
          <a:spcPct val="100000"/>
        </a:lnSpc>
        <a:spcBef>
          <a:spcPts val="400"/>
        </a:spcBef>
        <a:buClr>
          <a:srgbClr val="006C8E"/>
        </a:buClr>
        <a:buFont typeface="Symbol" panose="05050102010706020507" pitchFamily="18" charset="2"/>
        <a:buChar char="-"/>
        <a:defRPr sz="2000" kern="1200" spc="20" baseline="0">
          <a:solidFill>
            <a:schemeClr val="tx1"/>
          </a:solidFill>
          <a:latin typeface="+mn-lt"/>
          <a:ea typeface="+mn-ea"/>
          <a:cs typeface="+mn-cs"/>
        </a:defRPr>
      </a:lvl3pPr>
      <a:lvl4pPr marL="540000" indent="-171450" algn="l" defTabSz="685800" rtl="0" eaLnBrk="1" latinLnBrk="0" hangingPunct="1">
        <a:lnSpc>
          <a:spcPct val="100000"/>
        </a:lnSpc>
        <a:spcBef>
          <a:spcPts val="400"/>
        </a:spcBef>
        <a:buClr>
          <a:srgbClr val="006C8E"/>
        </a:buClr>
        <a:buFont typeface="Arial" panose="020B0604020202020204" pitchFamily="34" charset="0"/>
        <a:buChar char="•"/>
        <a:defRPr sz="1800" kern="1200">
          <a:solidFill>
            <a:schemeClr val="tx1"/>
          </a:solidFill>
          <a:latin typeface="+mn-lt"/>
          <a:ea typeface="+mn-ea"/>
          <a:cs typeface="+mn-cs"/>
        </a:defRPr>
      </a:lvl4pPr>
      <a:lvl5pPr marL="0" indent="0" algn="l" defTabSz="685800" rtl="0" eaLnBrk="1" latinLnBrk="0" hangingPunct="1">
        <a:lnSpc>
          <a:spcPct val="100000"/>
        </a:lnSpc>
        <a:spcBef>
          <a:spcPts val="800"/>
        </a:spcBef>
        <a:buClr>
          <a:srgbClr val="006C8E"/>
        </a:buClr>
        <a:buFont typeface="Arial" panose="020B0604020202020204" pitchFamily="34" charset="0"/>
        <a:buNone/>
        <a:defRPr sz="1600" kern="1200" spc="20" baseline="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de-D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55" userDrawn="1">
          <p15:clr>
            <a:srgbClr val="F26B43"/>
          </p15:clr>
        </p15:guide>
        <p15:guide id="2" pos="385" userDrawn="1">
          <p15:clr>
            <a:srgbClr val="F26B43"/>
          </p15:clr>
        </p15:guide>
        <p15:guide id="3" pos="5375" userDrawn="1">
          <p15:clr>
            <a:srgbClr val="F26B43"/>
          </p15:clr>
        </p15:guide>
        <p15:guide id="4" orient="horz" pos="4088" userDrawn="1">
          <p15:clr>
            <a:srgbClr val="F26B43"/>
          </p15:clr>
        </p15:guide>
        <p15:guide id="5" orient="horz" pos="1026" userDrawn="1">
          <p15:clr>
            <a:srgbClr val="F26B43"/>
          </p15:clr>
        </p15:guide>
        <p15:guide id="7" pos="2823" userDrawn="1">
          <p15:clr>
            <a:srgbClr val="F26B43"/>
          </p15:clr>
        </p15:guide>
        <p15:guide id="8" pos="1973" userDrawn="1">
          <p15:clr>
            <a:srgbClr val="F26B43"/>
          </p15:clr>
        </p15:guide>
        <p15:guide id="9" pos="1123" userDrawn="1">
          <p15:clr>
            <a:srgbClr val="F26B43"/>
          </p15:clr>
        </p15:guide>
        <p15:guide id="10" pos="3674" userDrawn="1">
          <p15:clr>
            <a:srgbClr val="F26B43"/>
          </p15:clr>
        </p15:guide>
        <p15:guide id="11" pos="4524" userDrawn="1">
          <p15:clr>
            <a:srgbClr val="F26B43"/>
          </p15:clr>
        </p15:guide>
        <p15:guide id="13" orient="horz" pos="3747" userDrawn="1">
          <p15:clr>
            <a:srgbClr val="F26B43"/>
          </p15:clr>
        </p15:guide>
        <p15:guide id="14" orient="horz" pos="3067" userDrawn="1">
          <p15:clr>
            <a:srgbClr val="F26B43"/>
          </p15:clr>
        </p15:guide>
        <p15:guide id="15" orient="horz" pos="1706" userDrawn="1">
          <p15:clr>
            <a:srgbClr val="F26B43"/>
          </p15:clr>
        </p15:guide>
        <p15:guide id="16" orient="horz" pos="2387" userDrawn="1">
          <p15:clr>
            <a:srgbClr val="F26B43"/>
          </p15:clr>
        </p15:guide>
        <p15:guide id="17" pos="2937" userDrawn="1">
          <p15:clr>
            <a:srgbClr val="F26B43"/>
          </p15:clr>
        </p15:guide>
        <p15:guide id="19" orient="horz" pos="2614" userDrawn="1">
          <p15:clr>
            <a:srgbClr val="F26B43"/>
          </p15:clr>
        </p15:guide>
        <p15:guide id="20" orient="horz" pos="2727" userDrawn="1">
          <p15:clr>
            <a:srgbClr val="F26B43"/>
          </p15:clr>
        </p15:guide>
        <p15:guide id="21" pos="1236" userDrawn="1">
          <p15:clr>
            <a:srgbClr val="F26B43"/>
          </p15:clr>
        </p15:guide>
        <p15:guide id="22" pos="2086" userDrawn="1">
          <p15:clr>
            <a:srgbClr val="F26B43"/>
          </p15:clr>
        </p15:guide>
        <p15:guide id="23" pos="3787" userDrawn="1">
          <p15:clr>
            <a:srgbClr val="F26B43"/>
          </p15:clr>
        </p15:guide>
        <p15:guide id="24" pos="4637" userDrawn="1">
          <p15:clr>
            <a:srgbClr val="F26B43"/>
          </p15:clr>
        </p15:guide>
        <p15:guide id="25" orient="horz" pos="516"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14.xml"/><Relationship Id="rId5" Type="http://schemas.openxmlformats.org/officeDocument/2006/relationships/image" Target="../media/image25.jpeg"/><Relationship Id="rId4" Type="http://schemas.openxmlformats.org/officeDocument/2006/relationships/image" Target="../media/image24.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hyperlink" Target="https://youtu.be/G4og4heM-Ys" TargetMode="Externa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31.jpeg"/><Relationship Id="rId7" Type="http://schemas.openxmlformats.org/officeDocument/2006/relationships/image" Target="../media/image35.jpeg"/><Relationship Id="rId2" Type="http://schemas.openxmlformats.org/officeDocument/2006/relationships/image" Target="../media/image30.jpeg"/><Relationship Id="rId1" Type="http://schemas.openxmlformats.org/officeDocument/2006/relationships/slideLayout" Target="../slideLayouts/slideLayout3.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32.jpeg"/></Relationships>
</file>

<file path=ppt/slides/_rels/slide2.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8" Type="http://schemas.openxmlformats.org/officeDocument/2006/relationships/image" Target="../media/image43.jpeg"/><Relationship Id="rId3" Type="http://schemas.openxmlformats.org/officeDocument/2006/relationships/image" Target="../media/image38.jpeg"/><Relationship Id="rId7" Type="http://schemas.openxmlformats.org/officeDocument/2006/relationships/image" Target="../media/image42.jpeg"/><Relationship Id="rId2" Type="http://schemas.openxmlformats.org/officeDocument/2006/relationships/image" Target="../media/image37.emf"/><Relationship Id="rId1" Type="http://schemas.openxmlformats.org/officeDocument/2006/relationships/slideLayout" Target="../slideLayouts/slideLayout3.xml"/><Relationship Id="rId6" Type="http://schemas.openxmlformats.org/officeDocument/2006/relationships/image" Target="../media/image41.jpeg"/><Relationship Id="rId5" Type="http://schemas.openxmlformats.org/officeDocument/2006/relationships/image" Target="../media/image40.jpeg"/><Relationship Id="rId4" Type="http://schemas.openxmlformats.org/officeDocument/2006/relationships/image" Target="../media/image39.jpeg"/></Relationships>
</file>

<file path=ppt/slides/_rels/slide22.xml.rels><?xml version="1.0" encoding="UTF-8" standalone="yes"?>
<Relationships xmlns="http://schemas.openxmlformats.org/package/2006/relationships"><Relationship Id="rId2" Type="http://schemas.openxmlformats.org/officeDocument/2006/relationships/image" Target="../media/image37.emf"/><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hyperlink" Target="http://www.bff-spb.ch/fr/reseau/comment-realiser-un-projet/objectifs-et-mesures/outil-daide-au-choix-des-especes/" TargetMode="External"/><Relationship Id="rId2" Type="http://schemas.openxmlformats.org/officeDocument/2006/relationships/hyperlink" Target="https://www.agri-biodiv.ch/fileadmin/biodiversitaet/documents/fr/punktesystem-mvp-tal-fr.xls" TargetMode="Externa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hyperlink" Target="https://www.agri-biodiv.ch/fr/planifier.html" TargetMode="External"/><Relationship Id="rId2" Type="http://schemas.openxmlformats.org/officeDocument/2006/relationships/hyperlink" Target="https://www.agri-biodiv.ch/fr/conseil/manuel-biodiversite.html" TargetMode="External"/><Relationship Id="rId1" Type="http://schemas.openxmlformats.org/officeDocument/2006/relationships/slideLayout" Target="../slideLayouts/slideLayout3.xml"/><Relationship Id="rId5" Type="http://schemas.openxmlformats.org/officeDocument/2006/relationships/hyperlink" Target="https://www.agri-biodiv.ch/fr/planifier/especes-caracteristiques.html" TargetMode="External"/><Relationship Id="rId4" Type="http://schemas.openxmlformats.org/officeDocument/2006/relationships/hyperlink" Target="https://www.agri-biodiv.ch/fr/planifier/outils-evaluation.html" TargetMode="External"/></Relationships>
</file>

<file path=ppt/slides/_rels/slide27.xml.rels><?xml version="1.0" encoding="UTF-8" standalone="yes"?>
<Relationships xmlns="http://schemas.openxmlformats.org/package/2006/relationships"><Relationship Id="rId8" Type="http://schemas.openxmlformats.org/officeDocument/2006/relationships/hyperlink" Target="https://shop.fibl.org/" TargetMode="External"/><Relationship Id="rId3" Type="http://schemas.openxmlformats.org/officeDocument/2006/relationships/hyperlink" Target="http://www.fibl.org/" TargetMode="External"/><Relationship Id="rId7" Type="http://schemas.openxmlformats.org/officeDocument/2006/relationships/hyperlink" Target="http://www.agri-biodiv.ch/" TargetMode="External"/><Relationship Id="rId2" Type="http://schemas.openxmlformats.org/officeDocument/2006/relationships/hyperlink" Target="mailto:info.suisse@fibl.org" TargetMode="External"/><Relationship Id="rId1" Type="http://schemas.openxmlformats.org/officeDocument/2006/relationships/slideLayout" Target="../slideLayouts/slideLayout3.xml"/><Relationship Id="rId6" Type="http://schemas.openxmlformats.org/officeDocument/2006/relationships/hyperlink" Target="http://www.soio.ch/" TargetMode="External"/><Relationship Id="rId5" Type="http://schemas.openxmlformats.org/officeDocument/2006/relationships/hyperlink" Target="http://www.vogelwarte.ch/" TargetMode="External"/><Relationship Id="rId4" Type="http://schemas.openxmlformats.org/officeDocument/2006/relationships/hyperlink" Target="mailto:info@vogelwarte.ch"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3.xml"/><Relationship Id="rId4" Type="http://schemas.openxmlformats.org/officeDocument/2006/relationships/image" Target="../media/image12.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3.xml"/><Relationship Id="rId5" Type="http://schemas.openxmlformats.org/officeDocument/2006/relationships/image" Target="../media/image16.jpeg"/><Relationship Id="rId4" Type="http://schemas.openxmlformats.org/officeDocument/2006/relationships/image" Target="../media/image15.jpeg"/></Relationships>
</file>

<file path=ppt/slides/_rels/slide6.xml.rels><?xml version="1.0" encoding="UTF-8" standalone="yes"?>
<Relationships xmlns="http://schemas.openxmlformats.org/package/2006/relationships"><Relationship Id="rId3" Type="http://schemas.openxmlformats.org/officeDocument/2006/relationships/hyperlink" Target="http://www.bff-spb.ch/fr/reseau/comment-realiser-un-projet/objectifs-et-mesures/outil-daide-au-choix-des-especes/" TargetMode="External"/><Relationship Id="rId2" Type="http://schemas.openxmlformats.org/officeDocument/2006/relationships/hyperlink" Target="https://www.vogelwarte.ch/fr/projets/habitats/cartes/" TargetMode="Externa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hyperlink" Target="https://www.agri-biodiv.ch/fr/planifier/outils-evaluation.html" TargetMode="Externa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s://www.agri-biodiv.ch/fr/planifier/outils-evaluation.html" TargetMode="Externa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hyperlink" Target="http://www.bff-spb.ch/fr/reseau/comment-realiser-un-projet/objectifs-et-mesures/outil-daide-au-choix-des-especes/" TargetMode="External"/><Relationship Id="rId2" Type="http://schemas.openxmlformats.org/officeDocument/2006/relationships/image" Target="../media/image18.jpeg"/><Relationship Id="rId1" Type="http://schemas.openxmlformats.org/officeDocument/2006/relationships/slideLayout" Target="../slideLayouts/slideLayout3.xml"/><Relationship Id="rId5" Type="http://schemas.openxmlformats.org/officeDocument/2006/relationships/image" Target="../media/image19.png"/><Relationship Id="rId4" Type="http://schemas.openxmlformats.org/officeDocument/2006/relationships/hyperlink" Target="https://www.vogelwarte.ch/fr/projets/habitats/cartes/les-carte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sz="quarter" idx="16"/>
          </p:nvPr>
        </p:nvSpPr>
        <p:spPr>
          <a:xfrm>
            <a:off x="621074" y="6381328"/>
            <a:ext cx="7479318" cy="155205"/>
          </a:xfrm>
        </p:spPr>
        <p:txBody>
          <a:bodyPr vert="horz" lIns="0" tIns="0" rIns="0" bIns="0" rtlCol="0" anchor="b">
            <a:noAutofit/>
          </a:bodyPr>
          <a:lstStyle/>
          <a:p>
            <a:r>
              <a:rPr lang="fr-CH" sz="1100" dirty="0"/>
              <a:t>Référence: manuel «La biodiversité sur l’exploitation agricole – Guide pratique», chapitre 3, pages 35-47</a:t>
            </a:r>
          </a:p>
        </p:txBody>
      </p:sp>
      <p:sp>
        <p:nvSpPr>
          <p:cNvPr id="7" name="ZoneTexte 6"/>
          <p:cNvSpPr txBox="1"/>
          <p:nvPr/>
        </p:nvSpPr>
        <p:spPr>
          <a:xfrm>
            <a:off x="3683000" y="4381500"/>
            <a:ext cx="184666" cy="369332"/>
          </a:xfrm>
          <a:prstGeom prst="rect">
            <a:avLst/>
          </a:prstGeom>
          <a:noFill/>
        </p:spPr>
        <p:txBody>
          <a:bodyPr wrap="none" rtlCol="0">
            <a:spAutoFit/>
          </a:bodyPr>
          <a:lstStyle/>
          <a:p>
            <a:endParaRPr lang="fr-FR" dirty="0"/>
          </a:p>
        </p:txBody>
      </p:sp>
      <p:sp>
        <p:nvSpPr>
          <p:cNvPr id="8" name="ZoneTexte 7"/>
          <p:cNvSpPr txBox="1"/>
          <p:nvPr/>
        </p:nvSpPr>
        <p:spPr>
          <a:xfrm>
            <a:off x="540026" y="4934700"/>
            <a:ext cx="6192214" cy="707886"/>
          </a:xfrm>
          <a:prstGeom prst="rect">
            <a:avLst/>
          </a:prstGeom>
          <a:noFill/>
        </p:spPr>
        <p:txBody>
          <a:bodyPr wrap="square" rtlCol="0">
            <a:spAutoFit/>
          </a:bodyPr>
          <a:lstStyle/>
          <a:p>
            <a:r>
              <a:rPr lang="fr-FR" dirty="0"/>
              <a:t>Chapitre 3: p</a:t>
            </a:r>
            <a:r>
              <a:rPr lang="fr-CH" dirty="0" err="1"/>
              <a:t>lanifier</a:t>
            </a:r>
            <a:r>
              <a:rPr lang="fr-CH" dirty="0"/>
              <a:t> les mesures en faveur de la biodiversité</a:t>
            </a:r>
            <a:endParaRPr lang="fr-FR" dirty="0"/>
          </a:p>
          <a:p>
            <a:endParaRPr lang="fr-FR" sz="1100" dirty="0"/>
          </a:p>
          <a:p>
            <a:r>
              <a:rPr lang="de-CH" sz="1100" dirty="0">
                <a:solidFill>
                  <a:prstClr val="black"/>
                </a:solidFill>
              </a:rPr>
              <a:t>Edition 2019</a:t>
            </a:r>
          </a:p>
        </p:txBody>
      </p:sp>
    </p:spTree>
    <p:extLst>
      <p:ext uri="{BB962C8B-B14F-4D97-AF65-F5344CB8AC3E}">
        <p14:creationId xmlns:p14="http://schemas.microsoft.com/office/powerpoint/2010/main" val="12613607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CH" dirty="0"/>
              <a:t>Outils: guichets cartographiques cantonaux</a:t>
            </a:r>
          </a:p>
        </p:txBody>
      </p:sp>
      <p:sp>
        <p:nvSpPr>
          <p:cNvPr id="3" name="Inhaltsplatzhalter 2"/>
          <p:cNvSpPr>
            <a:spLocks noGrp="1"/>
          </p:cNvSpPr>
          <p:nvPr>
            <p:ph idx="1"/>
          </p:nvPr>
        </p:nvSpPr>
        <p:spPr>
          <a:xfrm>
            <a:off x="611188" y="1196752"/>
            <a:ext cx="7921625" cy="4309944"/>
          </a:xfrm>
        </p:spPr>
        <p:txBody>
          <a:bodyPr/>
          <a:lstStyle/>
          <a:p>
            <a:pPr marL="342900" indent="-342900">
              <a:buFont typeface="Arial" panose="020B0604020202020204" pitchFamily="34" charset="0"/>
              <a:buChar char="•"/>
            </a:pPr>
            <a:r>
              <a:rPr lang="fr-CH" dirty="0"/>
              <a:t>Selon le canton avec les SPB, NFP et les zones de protection</a:t>
            </a:r>
          </a:p>
          <a:p>
            <a:pPr marL="342900" indent="-342900">
              <a:buFont typeface="Arial" panose="020B0604020202020204" pitchFamily="34" charset="0"/>
              <a:buChar char="•"/>
            </a:pPr>
            <a:r>
              <a:rPr lang="fr-CH" dirty="0"/>
              <a:t>Permet de mesurer précisément des surfaces et des distances </a:t>
            </a:r>
          </a:p>
          <a:p>
            <a:pPr marL="342900" indent="-342900">
              <a:buFont typeface="Arial" panose="020B0604020202020204" pitchFamily="34" charset="0"/>
              <a:buChar char="•"/>
            </a:pPr>
            <a:r>
              <a:rPr lang="fr-CH" dirty="0"/>
              <a:t>Les objets peuvent être dessinés sur le plan</a:t>
            </a:r>
          </a:p>
          <a:p>
            <a:pPr marL="342900" indent="-342900">
              <a:buFont typeface="Arial" panose="020B0604020202020204" pitchFamily="34" charset="0"/>
              <a:buChar char="•"/>
            </a:pPr>
            <a:r>
              <a:rPr lang="fr-CH" dirty="0"/>
              <a:t>Les plans peuvent être imprimés</a:t>
            </a:r>
          </a:p>
        </p:txBody>
      </p:sp>
      <p:sp>
        <p:nvSpPr>
          <p:cNvPr id="4" name="Foliennummernplatzhalter 3"/>
          <p:cNvSpPr>
            <a:spLocks noGrp="1"/>
          </p:cNvSpPr>
          <p:nvPr>
            <p:ph type="sldNum" sz="quarter" idx="4"/>
          </p:nvPr>
        </p:nvSpPr>
        <p:spPr>
          <a:xfrm>
            <a:off x="7747800" y="6237352"/>
            <a:ext cx="792000" cy="360000"/>
          </a:xfrm>
        </p:spPr>
        <p:txBody>
          <a:bodyPr/>
          <a:lstStyle/>
          <a:p>
            <a:fld id="{B295DEAF-E952-4796-AAEE-4201E40CA590}" type="slidenum">
              <a:rPr lang="fr-CH" smtClean="0"/>
              <a:pPr/>
              <a:t>10</a:t>
            </a:fld>
            <a:endParaRPr lang="fr-CH" dirty="0"/>
          </a:p>
        </p:txBody>
      </p:sp>
      <p:pic>
        <p:nvPicPr>
          <p:cNvPr id="5" name="Grafik 4"/>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17725" y="3028108"/>
            <a:ext cx="5804277" cy="2993180"/>
          </a:xfrm>
          <a:prstGeom prst="rect">
            <a:avLst/>
          </a:prstGeom>
        </p:spPr>
      </p:pic>
      <p:sp>
        <p:nvSpPr>
          <p:cNvPr id="6" name="Textfeld 5"/>
          <p:cNvSpPr txBox="1"/>
          <p:nvPr/>
        </p:nvSpPr>
        <p:spPr>
          <a:xfrm>
            <a:off x="6438073" y="5631631"/>
            <a:ext cx="2454407" cy="461665"/>
          </a:xfrm>
          <a:prstGeom prst="rect">
            <a:avLst/>
          </a:prstGeom>
          <a:noFill/>
        </p:spPr>
        <p:txBody>
          <a:bodyPr wrap="square" rtlCol="0">
            <a:spAutoFit/>
          </a:bodyPr>
          <a:lstStyle/>
          <a:p>
            <a:r>
              <a:rPr lang="fr-CH" sz="1200" dirty="0"/>
              <a:t>Source:  </a:t>
            </a:r>
            <a:r>
              <a:rPr lang="fr-CH" sz="1200" dirty="0" err="1"/>
              <a:t>Aargauisches</a:t>
            </a:r>
            <a:r>
              <a:rPr lang="fr-CH" sz="1200" dirty="0"/>
              <a:t> </a:t>
            </a:r>
            <a:r>
              <a:rPr lang="fr-CH" sz="1200" dirty="0" err="1"/>
              <a:t>Geografisches</a:t>
            </a:r>
            <a:r>
              <a:rPr lang="fr-CH" sz="1200" dirty="0"/>
              <a:t> </a:t>
            </a:r>
            <a:r>
              <a:rPr lang="fr-CH" sz="1200" dirty="0" err="1"/>
              <a:t>Informationssystem</a:t>
            </a:r>
            <a:r>
              <a:rPr lang="fr-CH" sz="1200" dirty="0"/>
              <a:t> (AGIS)</a:t>
            </a:r>
          </a:p>
        </p:txBody>
      </p:sp>
    </p:spTree>
    <p:extLst>
      <p:ext uri="{BB962C8B-B14F-4D97-AF65-F5344CB8AC3E}">
        <p14:creationId xmlns:p14="http://schemas.microsoft.com/office/powerpoint/2010/main" val="13638167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CH" dirty="0"/>
              <a:t>2. Définir les objectifs</a:t>
            </a:r>
            <a:br>
              <a:rPr lang="fr-CH" dirty="0"/>
            </a:br>
            <a:endParaRPr lang="fr-CH" sz="1800" b="0" i="1" dirty="0">
              <a:solidFill>
                <a:srgbClr val="FF0000"/>
              </a:solidFill>
            </a:endParaRPr>
          </a:p>
        </p:txBody>
      </p:sp>
      <p:sp>
        <p:nvSpPr>
          <p:cNvPr id="3" name="Inhaltsplatzhalter 2"/>
          <p:cNvSpPr>
            <a:spLocks noGrp="1"/>
          </p:cNvSpPr>
          <p:nvPr>
            <p:ph idx="1"/>
          </p:nvPr>
        </p:nvSpPr>
        <p:spPr>
          <a:xfrm>
            <a:off x="611188" y="1196752"/>
            <a:ext cx="7921625" cy="4309944"/>
          </a:xfrm>
        </p:spPr>
        <p:txBody>
          <a:bodyPr/>
          <a:lstStyle/>
          <a:p>
            <a:pPr marL="342900" indent="-342900">
              <a:buFont typeface="Arial" panose="020B0604020202020204" pitchFamily="34" charset="0"/>
              <a:buChar char="•"/>
            </a:pPr>
            <a:r>
              <a:rPr lang="fr-CH" dirty="0"/>
              <a:t>Définir des mesures pour promouvoir les espèces indicatrices.</a:t>
            </a:r>
          </a:p>
          <a:p>
            <a:pPr marL="342900" indent="-342900">
              <a:buFont typeface="Arial" panose="020B0604020202020204" pitchFamily="34" charset="0"/>
              <a:buChar char="•"/>
            </a:pPr>
            <a:r>
              <a:rPr lang="fr-CH" dirty="0"/>
              <a:t>Définir les types de SPB appropriés et leur qualité et les placer de façon judicieuse sur le domaine. </a:t>
            </a:r>
          </a:p>
          <a:p>
            <a:pPr marL="342900" indent="-342900">
              <a:buFont typeface="Arial" panose="020B0604020202020204" pitchFamily="34" charset="0"/>
              <a:buChar char="•"/>
            </a:pPr>
            <a:r>
              <a:rPr lang="fr-CH" dirty="0"/>
              <a:t>Définir d’autres mesures dans les cultures et les zones limitrophes.</a:t>
            </a:r>
          </a:p>
        </p:txBody>
      </p:sp>
      <p:sp>
        <p:nvSpPr>
          <p:cNvPr id="4" name="Foliennummernplatzhalter 3"/>
          <p:cNvSpPr>
            <a:spLocks noGrp="1"/>
          </p:cNvSpPr>
          <p:nvPr>
            <p:ph type="sldNum" sz="quarter" idx="4"/>
          </p:nvPr>
        </p:nvSpPr>
        <p:spPr/>
        <p:txBody>
          <a:bodyPr/>
          <a:lstStyle/>
          <a:p>
            <a:pPr>
              <a:defRPr/>
            </a:pPr>
            <a:fld id="{E807130A-017D-4A97-80D7-1690E5258BC9}" type="slidenum">
              <a:rPr lang="fr-CH" smtClean="0"/>
              <a:pPr>
                <a:defRPr/>
              </a:pPr>
              <a:t>11</a:t>
            </a:fld>
            <a:endParaRPr lang="fr-CH" dirty="0"/>
          </a:p>
        </p:txBody>
      </p:sp>
      <p:pic>
        <p:nvPicPr>
          <p:cNvPr id="7" name="Grafik 6"/>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87624" y="2996952"/>
            <a:ext cx="6476677" cy="3024336"/>
          </a:xfrm>
          <a:prstGeom prst="rect">
            <a:avLst/>
          </a:prstGeom>
        </p:spPr>
      </p:pic>
    </p:spTree>
    <p:extLst>
      <p:ext uri="{BB962C8B-B14F-4D97-AF65-F5344CB8AC3E}">
        <p14:creationId xmlns:p14="http://schemas.microsoft.com/office/powerpoint/2010/main" val="29797726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Grafik 8"/>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359808" y="3645347"/>
            <a:ext cx="3524560" cy="2647828"/>
          </a:xfrm>
          <a:prstGeom prst="rect">
            <a:avLst/>
          </a:prstGeom>
        </p:spPr>
      </p:pic>
      <p:pic>
        <p:nvPicPr>
          <p:cNvPr id="10" name="Grafik 9"/>
          <p:cNvPicPr>
            <a:picLocks noChangeAspect="1"/>
          </p:cNvPicPr>
          <p:nvPr/>
        </p:nvPicPr>
        <p:blipFill rotWithShape="1">
          <a:blip r:embed="rId3" cstate="screen">
            <a:extLst>
              <a:ext uri="{28A0092B-C50C-407E-A947-70E740481C1C}">
                <a14:useLocalDpi xmlns:a14="http://schemas.microsoft.com/office/drawing/2010/main"/>
              </a:ext>
            </a:extLst>
          </a:blip>
          <a:srcRect b="-12"/>
          <a:stretch/>
        </p:blipFill>
        <p:spPr>
          <a:xfrm>
            <a:off x="576061" y="3645347"/>
            <a:ext cx="3532959" cy="2647828"/>
          </a:xfrm>
          <a:prstGeom prst="rect">
            <a:avLst/>
          </a:prstGeom>
        </p:spPr>
      </p:pic>
      <p:pic>
        <p:nvPicPr>
          <p:cNvPr id="8" name="Grafik 7"/>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359028" y="908720"/>
            <a:ext cx="3528393" cy="2646295"/>
          </a:xfrm>
          <a:prstGeom prst="rect">
            <a:avLst/>
          </a:prstGeom>
        </p:spPr>
      </p:pic>
      <p:pic>
        <p:nvPicPr>
          <p:cNvPr id="12" name="Grafik 11"/>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577513" y="908720"/>
            <a:ext cx="3533580" cy="2650185"/>
          </a:xfrm>
          <a:prstGeom prst="rect">
            <a:avLst/>
          </a:prstGeom>
        </p:spPr>
      </p:pic>
      <p:sp>
        <p:nvSpPr>
          <p:cNvPr id="2" name="Titel 1"/>
          <p:cNvSpPr>
            <a:spLocks noGrp="1"/>
          </p:cNvSpPr>
          <p:nvPr>
            <p:ph type="title"/>
          </p:nvPr>
        </p:nvSpPr>
        <p:spPr/>
        <p:txBody>
          <a:bodyPr/>
          <a:lstStyle/>
          <a:p>
            <a:r>
              <a:rPr lang="fr-CH" dirty="0"/>
              <a:t>Exemples d’améliorations</a:t>
            </a:r>
          </a:p>
        </p:txBody>
      </p:sp>
      <p:sp>
        <p:nvSpPr>
          <p:cNvPr id="4" name="Foliennummernplatzhalter 3"/>
          <p:cNvSpPr>
            <a:spLocks noGrp="1"/>
          </p:cNvSpPr>
          <p:nvPr>
            <p:ph type="sldNum" sz="quarter" idx="4"/>
          </p:nvPr>
        </p:nvSpPr>
        <p:spPr/>
        <p:txBody>
          <a:bodyPr/>
          <a:lstStyle/>
          <a:p>
            <a:fld id="{B295DEAF-E952-4796-AAEE-4201E40CA590}" type="slidenum">
              <a:rPr lang="fr-CH" smtClean="0"/>
              <a:pPr/>
              <a:t>12</a:t>
            </a:fld>
            <a:endParaRPr lang="fr-CH" dirty="0"/>
          </a:p>
        </p:txBody>
      </p:sp>
      <p:sp>
        <p:nvSpPr>
          <p:cNvPr id="14" name="Textfeld 13"/>
          <p:cNvSpPr txBox="1"/>
          <p:nvPr/>
        </p:nvSpPr>
        <p:spPr>
          <a:xfrm>
            <a:off x="576061" y="2640477"/>
            <a:ext cx="3611924" cy="923330"/>
          </a:xfrm>
          <a:prstGeom prst="rect">
            <a:avLst/>
          </a:prstGeom>
          <a:solidFill>
            <a:schemeClr val="bg1">
              <a:alpha val="69000"/>
            </a:schemeClr>
          </a:solidFill>
        </p:spPr>
        <p:txBody>
          <a:bodyPr wrap="square" rtlCol="0">
            <a:spAutoFit/>
          </a:bodyPr>
          <a:lstStyle/>
          <a:p>
            <a:pPr marL="180000" indent="-180000">
              <a:buFont typeface="Arial" panose="020B0604020202020204" pitchFamily="34" charset="0"/>
              <a:buChar char="•"/>
            </a:pPr>
            <a:r>
              <a:rPr lang="fr-CH" dirty="0"/>
              <a:t>Planter de nouveaux arbres</a:t>
            </a:r>
          </a:p>
          <a:p>
            <a:pPr marL="180000" indent="-180000">
              <a:buFont typeface="Arial" panose="020B0604020202020204" pitchFamily="34" charset="0"/>
              <a:buChar char="•"/>
            </a:pPr>
            <a:r>
              <a:rPr lang="fr-CH" dirty="0"/>
              <a:t>Prairie fauchée par étape</a:t>
            </a:r>
          </a:p>
          <a:p>
            <a:pPr marL="180000" indent="-180000">
              <a:buFont typeface="Arial" panose="020B0604020202020204" pitchFamily="34" charset="0"/>
              <a:buChar char="•"/>
            </a:pPr>
            <a:r>
              <a:rPr lang="fr-CH" dirty="0"/>
              <a:t>Surfaces de sol ouvertes</a:t>
            </a:r>
          </a:p>
        </p:txBody>
      </p:sp>
      <p:sp>
        <p:nvSpPr>
          <p:cNvPr id="15" name="Textfeld 14"/>
          <p:cNvSpPr txBox="1"/>
          <p:nvPr/>
        </p:nvSpPr>
        <p:spPr>
          <a:xfrm>
            <a:off x="4359028" y="2631685"/>
            <a:ext cx="3525340" cy="923330"/>
          </a:xfrm>
          <a:prstGeom prst="rect">
            <a:avLst/>
          </a:prstGeom>
          <a:solidFill>
            <a:schemeClr val="bg1">
              <a:alpha val="69000"/>
            </a:schemeClr>
          </a:solidFill>
        </p:spPr>
        <p:txBody>
          <a:bodyPr wrap="square" rtlCol="0">
            <a:spAutoFit/>
          </a:bodyPr>
          <a:lstStyle>
            <a:defPPr>
              <a:defRPr lang="de-DE"/>
            </a:defPPr>
          </a:lstStyle>
          <a:p>
            <a:pPr marL="180000" indent="-180000">
              <a:buFont typeface="Arial" panose="020B0604020202020204" pitchFamily="34" charset="0"/>
              <a:buChar char="•"/>
            </a:pPr>
            <a:r>
              <a:rPr lang="fr-CH" dirty="0"/>
              <a:t>Améliorer la prairie extensive (semer avec un mélange du commerce ou de la fleur de foin)</a:t>
            </a:r>
          </a:p>
        </p:txBody>
      </p:sp>
      <p:sp>
        <p:nvSpPr>
          <p:cNvPr id="16" name="Textfeld 15"/>
          <p:cNvSpPr txBox="1"/>
          <p:nvPr/>
        </p:nvSpPr>
        <p:spPr>
          <a:xfrm>
            <a:off x="576061" y="5093810"/>
            <a:ext cx="3532959" cy="1200329"/>
          </a:xfrm>
          <a:prstGeom prst="rect">
            <a:avLst/>
          </a:prstGeom>
          <a:solidFill>
            <a:schemeClr val="bg1">
              <a:alpha val="69000"/>
            </a:schemeClr>
          </a:solidFill>
        </p:spPr>
        <p:txBody>
          <a:bodyPr wrap="square" rtlCol="0">
            <a:spAutoFit/>
          </a:bodyPr>
          <a:lstStyle>
            <a:defPPr>
              <a:defRPr lang="de-DE"/>
            </a:defPPr>
          </a:lstStyle>
          <a:p>
            <a:pPr marL="180000" indent="-180000">
              <a:buFont typeface="Arial" panose="020B0604020202020204" pitchFamily="34" charset="0"/>
              <a:buChar char="•"/>
            </a:pPr>
            <a:r>
              <a:rPr lang="fr-CH" dirty="0"/>
              <a:t>Jachère florale (min. 3 m large)</a:t>
            </a:r>
          </a:p>
          <a:p>
            <a:pPr marL="180000" indent="-180000">
              <a:buFont typeface="Arial" panose="020B0604020202020204" pitchFamily="34" charset="0"/>
              <a:buChar char="•"/>
            </a:pPr>
            <a:r>
              <a:rPr lang="fr-CH" dirty="0"/>
              <a:t>Semis espacés dans les céréales pour l’alouette des champs et le lièvre brun</a:t>
            </a:r>
          </a:p>
        </p:txBody>
      </p:sp>
      <p:sp>
        <p:nvSpPr>
          <p:cNvPr id="17" name="Textfeld 16"/>
          <p:cNvSpPr txBox="1"/>
          <p:nvPr/>
        </p:nvSpPr>
        <p:spPr>
          <a:xfrm>
            <a:off x="4359028" y="5373216"/>
            <a:ext cx="3525340" cy="923330"/>
          </a:xfrm>
          <a:prstGeom prst="rect">
            <a:avLst/>
          </a:prstGeom>
          <a:solidFill>
            <a:schemeClr val="bg1">
              <a:alpha val="69000"/>
            </a:schemeClr>
          </a:solidFill>
        </p:spPr>
        <p:txBody>
          <a:bodyPr wrap="square" rtlCol="0">
            <a:spAutoFit/>
          </a:bodyPr>
          <a:lstStyle>
            <a:defPPr>
              <a:defRPr lang="de-DE"/>
            </a:defPPr>
          </a:lstStyle>
          <a:p>
            <a:pPr marL="180000" indent="-180000">
              <a:buFont typeface="Arial" panose="020B0604020202020204" pitchFamily="34" charset="0"/>
              <a:buChar char="•"/>
            </a:pPr>
            <a:r>
              <a:rPr lang="fr-CH" dirty="0"/>
              <a:t>Renoncer au conditionneur</a:t>
            </a:r>
          </a:p>
          <a:p>
            <a:pPr marL="180000" indent="-180000">
              <a:buFont typeface="Arial" panose="020B0604020202020204" pitchFamily="34" charset="0"/>
              <a:buChar char="•"/>
            </a:pPr>
            <a:r>
              <a:rPr lang="fr-CH" dirty="0"/>
              <a:t>Planter une haie à la limite de la parcelle</a:t>
            </a:r>
          </a:p>
        </p:txBody>
      </p:sp>
    </p:spTree>
    <p:extLst>
      <p:ext uri="{BB962C8B-B14F-4D97-AF65-F5344CB8AC3E}">
        <p14:creationId xmlns:p14="http://schemas.microsoft.com/office/powerpoint/2010/main" val="16210552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CH" dirty="0"/>
              <a:t>2. Définir les objectifs: valeurs cibles idéales</a:t>
            </a:r>
          </a:p>
        </p:txBody>
      </p:sp>
      <p:sp>
        <p:nvSpPr>
          <p:cNvPr id="3" name="Inhaltsplatzhalter 2"/>
          <p:cNvSpPr>
            <a:spLocks noGrp="1"/>
          </p:cNvSpPr>
          <p:nvPr>
            <p:ph idx="1"/>
          </p:nvPr>
        </p:nvSpPr>
        <p:spPr>
          <a:xfrm>
            <a:off x="611188" y="1124744"/>
            <a:ext cx="7921625" cy="4309944"/>
          </a:xfrm>
        </p:spPr>
        <p:txBody>
          <a:bodyPr/>
          <a:lstStyle/>
          <a:p>
            <a:r>
              <a:rPr lang="fr-CH" sz="2000" b="1" dirty="0"/>
              <a:t>Répartition spatiale des SPB</a:t>
            </a:r>
          </a:p>
          <a:p>
            <a:pPr lvl="1"/>
            <a:r>
              <a:rPr lang="fr-CH" sz="1800" dirty="0"/>
              <a:t>Bonne répartition des diverses SPB adaptées au site sur tout le domaine avec une distance de max. 200 m entre elles</a:t>
            </a:r>
          </a:p>
          <a:p>
            <a:pPr lvl="1"/>
            <a:r>
              <a:rPr lang="fr-CH" sz="1800" dirty="0"/>
              <a:t>Considérer les besoins des espèces cibles et indicatrices lors de la définition des objectifs</a:t>
            </a:r>
            <a:endParaRPr lang="fr-CH" sz="1800" b="1" dirty="0"/>
          </a:p>
          <a:p>
            <a:r>
              <a:rPr lang="fr-CH" sz="2000" b="1" dirty="0"/>
              <a:t>Répartition des SPB dans les différentes zones </a:t>
            </a:r>
          </a:p>
          <a:p>
            <a:pPr lvl="1"/>
            <a:r>
              <a:rPr lang="fr-CH" sz="1800" dirty="0"/>
              <a:t>Une part équivalente de SPB dans toutes les zones</a:t>
            </a:r>
          </a:p>
        </p:txBody>
      </p:sp>
      <p:sp>
        <p:nvSpPr>
          <p:cNvPr id="4" name="Foliennummernplatzhalter 3"/>
          <p:cNvSpPr>
            <a:spLocks noGrp="1"/>
          </p:cNvSpPr>
          <p:nvPr>
            <p:ph type="sldNum" sz="quarter" idx="4"/>
          </p:nvPr>
        </p:nvSpPr>
        <p:spPr/>
        <p:txBody>
          <a:bodyPr/>
          <a:lstStyle/>
          <a:p>
            <a:fld id="{B295DEAF-E952-4796-AAEE-4201E40CA590}" type="slidenum">
              <a:rPr lang="fr-CH" smtClean="0"/>
              <a:pPr/>
              <a:t>13</a:t>
            </a:fld>
            <a:endParaRPr lang="fr-CH" dirty="0"/>
          </a:p>
        </p:txBody>
      </p:sp>
      <p:graphicFrame>
        <p:nvGraphicFramePr>
          <p:cNvPr id="8" name="Tabelle 7"/>
          <p:cNvGraphicFramePr>
            <a:graphicFrameLocks noGrp="1"/>
          </p:cNvGraphicFramePr>
          <p:nvPr>
            <p:extLst>
              <p:ext uri="{D42A27DB-BD31-4B8C-83A1-F6EECF244321}">
                <p14:modId xmlns:p14="http://schemas.microsoft.com/office/powerpoint/2010/main" val="1543314887"/>
              </p:ext>
            </p:extLst>
          </p:nvPr>
        </p:nvGraphicFramePr>
        <p:xfrm>
          <a:off x="611559" y="3573016"/>
          <a:ext cx="7928241" cy="2336800"/>
        </p:xfrm>
        <a:graphic>
          <a:graphicData uri="http://schemas.openxmlformats.org/drawingml/2006/table">
            <a:tbl>
              <a:tblPr>
                <a:tableStyleId>{21E4AEA4-8DFA-4A89-87EB-49C32662AFE0}</a:tableStyleId>
              </a:tblPr>
              <a:tblGrid>
                <a:gridCol w="2245166">
                  <a:extLst>
                    <a:ext uri="{9D8B030D-6E8A-4147-A177-3AD203B41FA5}">
                      <a16:colId xmlns:a16="http://schemas.microsoft.com/office/drawing/2014/main" val="670059581"/>
                    </a:ext>
                  </a:extLst>
                </a:gridCol>
                <a:gridCol w="1824197">
                  <a:extLst>
                    <a:ext uri="{9D8B030D-6E8A-4147-A177-3AD203B41FA5}">
                      <a16:colId xmlns:a16="http://schemas.microsoft.com/office/drawing/2014/main" val="2731524470"/>
                    </a:ext>
                  </a:extLst>
                </a:gridCol>
                <a:gridCol w="1894358">
                  <a:extLst>
                    <a:ext uri="{9D8B030D-6E8A-4147-A177-3AD203B41FA5}">
                      <a16:colId xmlns:a16="http://schemas.microsoft.com/office/drawing/2014/main" val="3400674918"/>
                    </a:ext>
                  </a:extLst>
                </a:gridCol>
                <a:gridCol w="1964520">
                  <a:extLst>
                    <a:ext uri="{9D8B030D-6E8A-4147-A177-3AD203B41FA5}">
                      <a16:colId xmlns:a16="http://schemas.microsoft.com/office/drawing/2014/main" val="2516322968"/>
                    </a:ext>
                  </a:extLst>
                </a:gridCol>
              </a:tblGrid>
              <a:tr h="0">
                <a:tc gridSpan="4">
                  <a:txBody>
                    <a:bodyPr/>
                    <a:lstStyle/>
                    <a:p>
                      <a:pPr marL="0" indent="0" fontAlgn="auto">
                        <a:lnSpc>
                          <a:spcPts val="1800"/>
                        </a:lnSpc>
                        <a:spcBef>
                          <a:spcPts val="0"/>
                        </a:spcBef>
                        <a:spcAft>
                          <a:spcPts val="0"/>
                        </a:spcAft>
                      </a:pPr>
                      <a:r>
                        <a:rPr lang="fr-CH" sz="1600" b="1" noProof="0" dirty="0">
                          <a:solidFill>
                            <a:srgbClr val="000000"/>
                          </a:solidFill>
                          <a:effectLst/>
                          <a:latin typeface="+mj-lt"/>
                          <a:ea typeface="Calibri" panose="020F0502020204030204" pitchFamily="34" charset="0"/>
                          <a:cs typeface="Times New Roman" panose="02020603050405020304" pitchFamily="18" charset="0"/>
                        </a:rPr>
                        <a:t>Valeurs cibles pour les surfaces de promotion</a:t>
                      </a:r>
                      <a:r>
                        <a:rPr lang="fr-CH" sz="1600" b="1" baseline="0" noProof="0" dirty="0">
                          <a:solidFill>
                            <a:srgbClr val="000000"/>
                          </a:solidFill>
                          <a:effectLst/>
                          <a:latin typeface="+mj-lt"/>
                          <a:ea typeface="Calibri" panose="020F0502020204030204" pitchFamily="34" charset="0"/>
                          <a:cs typeface="Times New Roman" panose="02020603050405020304" pitchFamily="18" charset="0"/>
                        </a:rPr>
                        <a:t> de la biodiversité</a:t>
                      </a:r>
                      <a:endParaRPr lang="fr-CH" sz="1600" b="1" noProof="0" dirty="0">
                        <a:solidFill>
                          <a:srgbClr val="000000"/>
                        </a:solidFill>
                        <a:effectLst/>
                        <a:latin typeface="+mj-lt"/>
                        <a:ea typeface="Calibri" panose="020F0502020204030204" pitchFamily="34" charset="0"/>
                        <a:cs typeface="Times New Roman" panose="02020603050405020304" pitchFamily="18" charset="0"/>
                      </a:endParaRPr>
                    </a:p>
                  </a:txBody>
                  <a:tcPr marL="107950" marR="50800" marT="50800" marB="50800" anchor="ctr">
                    <a:solidFill>
                      <a:srgbClr val="EFA48D"/>
                    </a:solidFill>
                  </a:tcPr>
                </a:tc>
                <a:tc hMerge="1">
                  <a:txBody>
                    <a:bodyPr/>
                    <a:lstStyle/>
                    <a:p>
                      <a:pPr marL="0" marR="36195" indent="0">
                        <a:lnSpc>
                          <a:spcPts val="1800"/>
                        </a:lnSpc>
                        <a:spcBef>
                          <a:spcPts val="0"/>
                        </a:spcBef>
                        <a:spcAft>
                          <a:spcPts val="0"/>
                        </a:spcAft>
                      </a:pPr>
                      <a:endParaRPr lang="de-CH" sz="1600" b="1" dirty="0">
                        <a:solidFill>
                          <a:srgbClr val="575756"/>
                        </a:solidFill>
                        <a:effectLst/>
                        <a:latin typeface="Candara" panose="020E0502030303020204" pitchFamily="34" charset="0"/>
                        <a:ea typeface="Calibri" panose="020F0502020204030204" pitchFamily="34" charset="0"/>
                        <a:cs typeface="Candara" panose="020E0502030303020204" pitchFamily="34" charset="0"/>
                      </a:endParaRPr>
                    </a:p>
                  </a:txBody>
                  <a:tcPr marL="36195" marR="50800" marT="50800" marB="50800" anchor="ctr">
                    <a:solidFill>
                      <a:srgbClr val="EFA48D"/>
                    </a:solidFill>
                  </a:tcPr>
                </a:tc>
                <a:tc hMerge="1">
                  <a:txBody>
                    <a:bodyPr/>
                    <a:lstStyle/>
                    <a:p>
                      <a:pPr marL="0" marR="36195" indent="0">
                        <a:lnSpc>
                          <a:spcPts val="1800"/>
                        </a:lnSpc>
                        <a:spcBef>
                          <a:spcPts val="0"/>
                        </a:spcBef>
                        <a:spcAft>
                          <a:spcPts val="0"/>
                        </a:spcAft>
                      </a:pPr>
                      <a:endParaRPr lang="de-CH" sz="1600" b="1">
                        <a:solidFill>
                          <a:srgbClr val="575756"/>
                        </a:solidFill>
                        <a:effectLst/>
                        <a:latin typeface="Candara" panose="020E0502030303020204" pitchFamily="34" charset="0"/>
                        <a:ea typeface="Calibri" panose="020F0502020204030204" pitchFamily="34" charset="0"/>
                        <a:cs typeface="Candara" panose="020E0502030303020204" pitchFamily="34" charset="0"/>
                      </a:endParaRPr>
                    </a:p>
                  </a:txBody>
                  <a:tcPr marL="36195" marR="50800" marT="50800" marB="50800" anchor="ctr">
                    <a:solidFill>
                      <a:srgbClr val="EFA48D"/>
                    </a:solidFill>
                  </a:tcPr>
                </a:tc>
                <a:tc hMerge="1">
                  <a:txBody>
                    <a:bodyPr/>
                    <a:lstStyle/>
                    <a:p>
                      <a:pPr marL="0" marR="36195" indent="0">
                        <a:lnSpc>
                          <a:spcPts val="1800"/>
                        </a:lnSpc>
                        <a:spcBef>
                          <a:spcPts val="0"/>
                        </a:spcBef>
                        <a:spcAft>
                          <a:spcPts val="0"/>
                        </a:spcAft>
                      </a:pPr>
                      <a:endParaRPr lang="de-CH" sz="1600" b="1" dirty="0">
                        <a:solidFill>
                          <a:srgbClr val="575756"/>
                        </a:solidFill>
                        <a:effectLst/>
                        <a:latin typeface="Candara" panose="020E0502030303020204" pitchFamily="34" charset="0"/>
                        <a:ea typeface="Calibri" panose="020F0502020204030204" pitchFamily="34" charset="0"/>
                        <a:cs typeface="Candara" panose="020E0502030303020204" pitchFamily="34" charset="0"/>
                      </a:endParaRPr>
                    </a:p>
                  </a:txBody>
                  <a:tcPr marL="36195" marR="50800" marT="50800" marB="50800" anchor="ctr">
                    <a:solidFill>
                      <a:srgbClr val="EFA48D"/>
                    </a:solidFill>
                  </a:tcPr>
                </a:tc>
                <a:extLst>
                  <a:ext uri="{0D108BD9-81ED-4DB2-BD59-A6C34878D82A}">
                    <a16:rowId xmlns:a16="http://schemas.microsoft.com/office/drawing/2014/main" val="1632766359"/>
                  </a:ext>
                </a:extLst>
              </a:tr>
              <a:tr h="0">
                <a:tc>
                  <a:txBody>
                    <a:bodyPr/>
                    <a:lstStyle/>
                    <a:p>
                      <a:pPr marL="72000" indent="0" fontAlgn="auto">
                        <a:lnSpc>
                          <a:spcPts val="1800"/>
                        </a:lnSpc>
                        <a:spcBef>
                          <a:spcPts val="0"/>
                        </a:spcBef>
                        <a:spcAft>
                          <a:spcPts val="0"/>
                        </a:spcAft>
                      </a:pPr>
                      <a:r>
                        <a:rPr lang="fr-CH" sz="1600" noProof="0" dirty="0">
                          <a:effectLst/>
                        </a:rPr>
                        <a:t> </a:t>
                      </a:r>
                      <a:endParaRPr lang="fr-CH" sz="1600" noProof="0" dirty="0">
                        <a:solidFill>
                          <a:srgbClr val="000000"/>
                        </a:solidFill>
                        <a:effectLst/>
                        <a:latin typeface="Candara" panose="020E0502030303020204" pitchFamily="34" charset="0"/>
                        <a:ea typeface="Calibri" panose="020F0502020204030204" pitchFamily="34" charset="0"/>
                        <a:cs typeface="Times New Roman" panose="02020603050405020304" pitchFamily="18" charset="0"/>
                      </a:endParaRPr>
                    </a:p>
                  </a:txBody>
                  <a:tcPr marL="107950" marR="50800" marT="50800" marB="50800" anchor="ctr">
                    <a:solidFill>
                      <a:srgbClr val="EFA48D"/>
                    </a:solidFill>
                  </a:tcPr>
                </a:tc>
                <a:tc>
                  <a:txBody>
                    <a:bodyPr/>
                    <a:lstStyle/>
                    <a:p>
                      <a:pPr marL="72000" marR="36195" indent="0">
                        <a:lnSpc>
                          <a:spcPts val="1800"/>
                        </a:lnSpc>
                        <a:spcBef>
                          <a:spcPts val="0"/>
                        </a:spcBef>
                        <a:spcAft>
                          <a:spcPts val="0"/>
                        </a:spcAft>
                      </a:pPr>
                      <a:r>
                        <a:rPr lang="fr-CH" sz="1600" noProof="0" dirty="0">
                          <a:effectLst/>
                        </a:rPr>
                        <a:t>Zone de plaine</a:t>
                      </a:r>
                      <a:r>
                        <a:rPr lang="fr-CH" sz="1600" baseline="0" noProof="0" dirty="0">
                          <a:effectLst/>
                        </a:rPr>
                        <a:t> </a:t>
                      </a:r>
                      <a:br>
                        <a:rPr lang="fr-CH" sz="1600" baseline="0" noProof="0" dirty="0">
                          <a:effectLst/>
                        </a:rPr>
                      </a:br>
                      <a:r>
                        <a:rPr lang="fr-CH" sz="1600" baseline="0" noProof="0" dirty="0">
                          <a:effectLst/>
                        </a:rPr>
                        <a:t>et </a:t>
                      </a:r>
                      <a:r>
                        <a:rPr lang="fr-CH" sz="1600" noProof="0" dirty="0">
                          <a:effectLst/>
                        </a:rPr>
                        <a:t>colline</a:t>
                      </a:r>
                      <a:endParaRPr lang="fr-CH" sz="1600" b="1" noProof="0" dirty="0">
                        <a:solidFill>
                          <a:srgbClr val="575756"/>
                        </a:solidFill>
                        <a:effectLst/>
                        <a:latin typeface="Candara" panose="020E0502030303020204" pitchFamily="34" charset="0"/>
                        <a:ea typeface="Calibri" panose="020F0502020204030204" pitchFamily="34" charset="0"/>
                        <a:cs typeface="Candara" panose="020E0502030303020204" pitchFamily="34" charset="0"/>
                      </a:endParaRPr>
                    </a:p>
                  </a:txBody>
                  <a:tcPr marL="36195" marR="50800" marT="50800" marB="50800" anchor="ctr">
                    <a:solidFill>
                      <a:srgbClr val="EFA48D"/>
                    </a:solidFill>
                  </a:tcPr>
                </a:tc>
                <a:tc>
                  <a:txBody>
                    <a:bodyPr/>
                    <a:lstStyle/>
                    <a:p>
                      <a:pPr marL="72000" marR="36195" indent="0">
                        <a:lnSpc>
                          <a:spcPts val="1800"/>
                        </a:lnSpc>
                        <a:spcBef>
                          <a:spcPts val="0"/>
                        </a:spcBef>
                        <a:spcAft>
                          <a:spcPts val="0"/>
                        </a:spcAft>
                      </a:pPr>
                      <a:r>
                        <a:rPr lang="fr-CH" sz="1600" noProof="0" dirty="0">
                          <a:effectLst/>
                        </a:rPr>
                        <a:t>Zones de montagne I et II</a:t>
                      </a:r>
                      <a:endParaRPr lang="fr-CH" sz="1600" b="1" noProof="0" dirty="0">
                        <a:solidFill>
                          <a:srgbClr val="575756"/>
                        </a:solidFill>
                        <a:effectLst/>
                        <a:latin typeface="Candara" panose="020E0502030303020204" pitchFamily="34" charset="0"/>
                        <a:ea typeface="Calibri" panose="020F0502020204030204" pitchFamily="34" charset="0"/>
                        <a:cs typeface="Candara" panose="020E0502030303020204" pitchFamily="34" charset="0"/>
                      </a:endParaRPr>
                    </a:p>
                  </a:txBody>
                  <a:tcPr marL="36195" marR="50800" marT="50800" marB="50800" anchor="ctr">
                    <a:solidFill>
                      <a:srgbClr val="EFA48D"/>
                    </a:solidFill>
                  </a:tcPr>
                </a:tc>
                <a:tc>
                  <a:txBody>
                    <a:bodyPr/>
                    <a:lstStyle/>
                    <a:p>
                      <a:pPr marL="72000" marR="36195" indent="0">
                        <a:lnSpc>
                          <a:spcPts val="1800"/>
                        </a:lnSpc>
                        <a:spcBef>
                          <a:spcPts val="0"/>
                        </a:spcBef>
                        <a:spcAft>
                          <a:spcPts val="0"/>
                        </a:spcAft>
                      </a:pPr>
                      <a:r>
                        <a:rPr lang="fr-CH" sz="1600" noProof="0" dirty="0">
                          <a:effectLst/>
                        </a:rPr>
                        <a:t>Zones de montagne III et IV</a:t>
                      </a:r>
                      <a:endParaRPr lang="fr-CH" sz="1600" b="1" noProof="0" dirty="0">
                        <a:solidFill>
                          <a:srgbClr val="575756"/>
                        </a:solidFill>
                        <a:effectLst/>
                        <a:latin typeface="Candara" panose="020E0502030303020204" pitchFamily="34" charset="0"/>
                        <a:ea typeface="Calibri" panose="020F0502020204030204" pitchFamily="34" charset="0"/>
                        <a:cs typeface="Candara" panose="020E0502030303020204" pitchFamily="34" charset="0"/>
                      </a:endParaRPr>
                    </a:p>
                  </a:txBody>
                  <a:tcPr marL="36195" marR="50800" marT="50800" marB="50800" anchor="ctr">
                    <a:solidFill>
                      <a:srgbClr val="EFA48D"/>
                    </a:solidFill>
                  </a:tcPr>
                </a:tc>
                <a:extLst>
                  <a:ext uri="{0D108BD9-81ED-4DB2-BD59-A6C34878D82A}">
                    <a16:rowId xmlns:a16="http://schemas.microsoft.com/office/drawing/2014/main" val="3663711094"/>
                  </a:ext>
                </a:extLst>
              </a:tr>
              <a:tr h="0">
                <a:tc>
                  <a:txBody>
                    <a:bodyPr/>
                    <a:lstStyle/>
                    <a:p>
                      <a:pPr marL="0" marR="36195" indent="0" algn="l" defTabSz="685800" rtl="0" eaLnBrk="1" latinLnBrk="0" hangingPunct="1">
                        <a:lnSpc>
                          <a:spcPts val="1800"/>
                        </a:lnSpc>
                        <a:spcBef>
                          <a:spcPts val="0"/>
                        </a:spcBef>
                        <a:spcAft>
                          <a:spcPts val="0"/>
                        </a:spcAft>
                      </a:pPr>
                      <a:r>
                        <a:rPr lang="fr-CH" sz="1600" kern="1200" noProof="0" dirty="0">
                          <a:solidFill>
                            <a:schemeClr val="dk1"/>
                          </a:solidFill>
                          <a:effectLst/>
                          <a:latin typeface="+mn-lt"/>
                          <a:ea typeface="+mn-ea"/>
                          <a:cs typeface="+mn-cs"/>
                        </a:rPr>
                        <a:t>SPB total</a:t>
                      </a:r>
                    </a:p>
                  </a:txBody>
                  <a:tcPr marL="107950" marR="50800" marT="50800" marB="50800" anchor="ctr">
                    <a:solidFill>
                      <a:srgbClr val="F8D7CD"/>
                    </a:solidFill>
                  </a:tcPr>
                </a:tc>
                <a:tc>
                  <a:txBody>
                    <a:bodyPr/>
                    <a:lstStyle/>
                    <a:p>
                      <a:pPr marL="72000" marR="36195" indent="0">
                        <a:lnSpc>
                          <a:spcPts val="1800"/>
                        </a:lnSpc>
                        <a:spcBef>
                          <a:spcPts val="0"/>
                        </a:spcBef>
                        <a:spcAft>
                          <a:spcPts val="0"/>
                        </a:spcAft>
                      </a:pPr>
                      <a:r>
                        <a:rPr lang="fr-CH" sz="1600" noProof="0" dirty="0">
                          <a:effectLst/>
                        </a:rPr>
                        <a:t>9–12 % de la SAU</a:t>
                      </a:r>
                      <a:endParaRPr lang="fr-CH" sz="1600" b="1" noProof="0" dirty="0">
                        <a:solidFill>
                          <a:srgbClr val="575756"/>
                        </a:solidFill>
                        <a:effectLst/>
                        <a:latin typeface="Candara" panose="020E0502030303020204" pitchFamily="34" charset="0"/>
                        <a:ea typeface="Calibri" panose="020F0502020204030204" pitchFamily="34" charset="0"/>
                        <a:cs typeface="Candara" panose="020E0502030303020204" pitchFamily="34" charset="0"/>
                      </a:endParaRPr>
                    </a:p>
                  </a:txBody>
                  <a:tcPr marL="36195" marR="50800" marT="50800" marB="50800" anchor="ctr"/>
                </a:tc>
                <a:tc>
                  <a:txBody>
                    <a:bodyPr/>
                    <a:lstStyle/>
                    <a:p>
                      <a:pPr marL="72000" marR="36195" lvl="0" indent="0" algn="l" defTabSz="685800" rtl="0" eaLnBrk="1" fontAlgn="auto" latinLnBrk="0" hangingPunct="1">
                        <a:lnSpc>
                          <a:spcPts val="1800"/>
                        </a:lnSpc>
                        <a:spcBef>
                          <a:spcPts val="0"/>
                        </a:spcBef>
                        <a:spcAft>
                          <a:spcPts val="0"/>
                        </a:spcAft>
                        <a:buClrTx/>
                        <a:buSzTx/>
                        <a:buFontTx/>
                        <a:buNone/>
                        <a:tabLst/>
                        <a:defRPr/>
                      </a:pPr>
                      <a:r>
                        <a:rPr lang="fr-CH" sz="1600" noProof="0" dirty="0">
                          <a:effectLst/>
                        </a:rPr>
                        <a:t>12–20 % de la SAU</a:t>
                      </a:r>
                      <a:endParaRPr lang="fr-CH" sz="1600" b="1" noProof="0" dirty="0">
                        <a:solidFill>
                          <a:srgbClr val="575756"/>
                        </a:solidFill>
                        <a:effectLst/>
                        <a:latin typeface="Candara" panose="020E0502030303020204" pitchFamily="34" charset="0"/>
                        <a:ea typeface="Calibri" panose="020F0502020204030204" pitchFamily="34" charset="0"/>
                        <a:cs typeface="Candara" panose="020E0502030303020204" pitchFamily="34" charset="0"/>
                      </a:endParaRPr>
                    </a:p>
                  </a:txBody>
                  <a:tcPr marL="36195" marR="50800" marT="50800" marB="50800" anchor="ctr"/>
                </a:tc>
                <a:tc>
                  <a:txBody>
                    <a:bodyPr/>
                    <a:lstStyle/>
                    <a:p>
                      <a:pPr marL="72000" marR="36195" lvl="0" indent="0" algn="l" defTabSz="685800" rtl="0" eaLnBrk="1" fontAlgn="auto" latinLnBrk="0" hangingPunct="1">
                        <a:lnSpc>
                          <a:spcPts val="1800"/>
                        </a:lnSpc>
                        <a:spcBef>
                          <a:spcPts val="0"/>
                        </a:spcBef>
                        <a:spcAft>
                          <a:spcPts val="0"/>
                        </a:spcAft>
                        <a:buClrTx/>
                        <a:buSzTx/>
                        <a:buFontTx/>
                        <a:buNone/>
                        <a:tabLst/>
                        <a:defRPr/>
                      </a:pPr>
                      <a:r>
                        <a:rPr lang="fr-CH" sz="1600" noProof="0" dirty="0">
                          <a:effectLst/>
                        </a:rPr>
                        <a:t>20–40 % de la SAU</a:t>
                      </a:r>
                      <a:endParaRPr lang="fr-CH" sz="1600" b="1" noProof="0" dirty="0">
                        <a:solidFill>
                          <a:srgbClr val="575756"/>
                        </a:solidFill>
                        <a:effectLst/>
                        <a:latin typeface="Candara" panose="020E0502030303020204" pitchFamily="34" charset="0"/>
                        <a:ea typeface="Calibri" panose="020F0502020204030204" pitchFamily="34" charset="0"/>
                        <a:cs typeface="Candara" panose="020E0502030303020204" pitchFamily="34" charset="0"/>
                      </a:endParaRPr>
                    </a:p>
                  </a:txBody>
                  <a:tcPr marL="36195" marR="50800" marT="50800" marB="50800" anchor="ctr"/>
                </a:tc>
                <a:extLst>
                  <a:ext uri="{0D108BD9-81ED-4DB2-BD59-A6C34878D82A}">
                    <a16:rowId xmlns:a16="http://schemas.microsoft.com/office/drawing/2014/main" val="792319790"/>
                  </a:ext>
                </a:extLst>
              </a:tr>
              <a:tr h="0">
                <a:tc>
                  <a:txBody>
                    <a:bodyPr/>
                    <a:lstStyle/>
                    <a:p>
                      <a:pPr marL="0" marR="36195" indent="0" algn="l" defTabSz="685800" rtl="0" eaLnBrk="1" latinLnBrk="0" hangingPunct="1">
                        <a:lnSpc>
                          <a:spcPts val="1800"/>
                        </a:lnSpc>
                        <a:spcBef>
                          <a:spcPts val="0"/>
                        </a:spcBef>
                        <a:spcAft>
                          <a:spcPts val="0"/>
                        </a:spcAft>
                      </a:pPr>
                      <a:r>
                        <a:rPr lang="fr-CH" sz="1600" kern="1200" noProof="0" dirty="0">
                          <a:solidFill>
                            <a:schemeClr val="dk1"/>
                          </a:solidFill>
                          <a:effectLst/>
                          <a:latin typeface="+mn-lt"/>
                          <a:ea typeface="+mn-ea"/>
                          <a:cs typeface="+mn-cs"/>
                        </a:rPr>
                        <a:t>SPB avec qualité II</a:t>
                      </a:r>
                    </a:p>
                  </a:txBody>
                  <a:tcPr marL="107950" marR="50800" marT="50800" marB="50800" anchor="ctr">
                    <a:solidFill>
                      <a:srgbClr val="F8D7CD"/>
                    </a:solidFill>
                  </a:tcPr>
                </a:tc>
                <a:tc>
                  <a:txBody>
                    <a:bodyPr/>
                    <a:lstStyle/>
                    <a:p>
                      <a:pPr marL="72000" marR="36195" indent="0">
                        <a:lnSpc>
                          <a:spcPts val="1800"/>
                        </a:lnSpc>
                        <a:spcBef>
                          <a:spcPts val="0"/>
                        </a:spcBef>
                        <a:spcAft>
                          <a:spcPts val="0"/>
                        </a:spcAft>
                      </a:pPr>
                      <a:r>
                        <a:rPr lang="fr-CH" sz="1600" noProof="0" dirty="0">
                          <a:effectLst/>
                        </a:rPr>
                        <a:t>min. 50 % des SPB</a:t>
                      </a:r>
                      <a:endParaRPr lang="fr-CH" sz="1600" b="1" noProof="0" dirty="0">
                        <a:solidFill>
                          <a:srgbClr val="575756"/>
                        </a:solidFill>
                        <a:effectLst/>
                        <a:latin typeface="Candara" panose="020E0502030303020204" pitchFamily="34" charset="0"/>
                        <a:ea typeface="Calibri" panose="020F0502020204030204" pitchFamily="34" charset="0"/>
                        <a:cs typeface="Candara" panose="020E0502030303020204" pitchFamily="34" charset="0"/>
                      </a:endParaRPr>
                    </a:p>
                  </a:txBody>
                  <a:tcPr marL="36195" marR="50800" marT="50800" marB="50800" anchor="ctr"/>
                </a:tc>
                <a:tc>
                  <a:txBody>
                    <a:bodyPr/>
                    <a:lstStyle/>
                    <a:p>
                      <a:pPr marL="72000" marR="36195" indent="0">
                        <a:lnSpc>
                          <a:spcPts val="1800"/>
                        </a:lnSpc>
                        <a:spcBef>
                          <a:spcPts val="0"/>
                        </a:spcBef>
                        <a:spcAft>
                          <a:spcPts val="0"/>
                        </a:spcAft>
                      </a:pPr>
                      <a:r>
                        <a:rPr lang="fr-CH" sz="1600" noProof="0" dirty="0">
                          <a:effectLst/>
                        </a:rPr>
                        <a:t>min. 50 % des SPB</a:t>
                      </a:r>
                      <a:endParaRPr lang="fr-CH" sz="1600" b="1" noProof="0" dirty="0">
                        <a:solidFill>
                          <a:srgbClr val="575756"/>
                        </a:solidFill>
                        <a:effectLst/>
                        <a:latin typeface="Candara" panose="020E0502030303020204" pitchFamily="34" charset="0"/>
                        <a:ea typeface="Calibri" panose="020F0502020204030204" pitchFamily="34" charset="0"/>
                        <a:cs typeface="Candara" panose="020E0502030303020204" pitchFamily="34" charset="0"/>
                      </a:endParaRPr>
                    </a:p>
                  </a:txBody>
                  <a:tcPr marL="36195" marR="50800" marT="50800" marB="50800" anchor="ctr"/>
                </a:tc>
                <a:tc>
                  <a:txBody>
                    <a:bodyPr/>
                    <a:lstStyle/>
                    <a:p>
                      <a:pPr marL="72000" marR="36195" indent="0">
                        <a:lnSpc>
                          <a:spcPts val="1800"/>
                        </a:lnSpc>
                        <a:spcBef>
                          <a:spcPts val="0"/>
                        </a:spcBef>
                        <a:spcAft>
                          <a:spcPts val="0"/>
                        </a:spcAft>
                      </a:pPr>
                      <a:r>
                        <a:rPr lang="fr-CH" sz="1600" noProof="0" dirty="0">
                          <a:effectLst/>
                        </a:rPr>
                        <a:t>min. 75 % des SPB</a:t>
                      </a:r>
                      <a:endParaRPr lang="fr-CH" sz="1600" b="1" noProof="0" dirty="0">
                        <a:solidFill>
                          <a:srgbClr val="575756"/>
                        </a:solidFill>
                        <a:effectLst/>
                        <a:latin typeface="Candara" panose="020E0502030303020204" pitchFamily="34" charset="0"/>
                        <a:ea typeface="Calibri" panose="020F0502020204030204" pitchFamily="34" charset="0"/>
                        <a:cs typeface="Candara" panose="020E0502030303020204" pitchFamily="34" charset="0"/>
                      </a:endParaRPr>
                    </a:p>
                  </a:txBody>
                  <a:tcPr marL="36195" marR="50800" marT="50800" marB="50800" anchor="ctr"/>
                </a:tc>
                <a:extLst>
                  <a:ext uri="{0D108BD9-81ED-4DB2-BD59-A6C34878D82A}">
                    <a16:rowId xmlns:a16="http://schemas.microsoft.com/office/drawing/2014/main" val="597624743"/>
                  </a:ext>
                </a:extLst>
              </a:tr>
              <a:tr h="332740">
                <a:tc>
                  <a:txBody>
                    <a:bodyPr/>
                    <a:lstStyle/>
                    <a:p>
                      <a:pPr marL="72000" marR="36195" indent="0">
                        <a:lnSpc>
                          <a:spcPts val="1800"/>
                        </a:lnSpc>
                        <a:spcBef>
                          <a:spcPts val="0"/>
                        </a:spcBef>
                        <a:spcAft>
                          <a:spcPts val="0"/>
                        </a:spcAft>
                      </a:pPr>
                      <a:r>
                        <a:rPr lang="fr-CH" sz="1600" noProof="0" dirty="0">
                          <a:effectLst/>
                        </a:rPr>
                        <a:t>Jachères, ourlets, bandes fleuries pluriannuelles sur terres ouvertes</a:t>
                      </a:r>
                      <a:endParaRPr lang="fr-CH" sz="1600" b="1" noProof="0" dirty="0">
                        <a:solidFill>
                          <a:srgbClr val="575756"/>
                        </a:solidFill>
                        <a:effectLst/>
                        <a:latin typeface="Candara" panose="020E0502030303020204" pitchFamily="34" charset="0"/>
                        <a:ea typeface="Calibri" panose="020F0502020204030204" pitchFamily="34" charset="0"/>
                        <a:cs typeface="Candara" panose="020E0502030303020204" pitchFamily="34" charset="0"/>
                      </a:endParaRPr>
                    </a:p>
                  </a:txBody>
                  <a:tcPr marL="0" marR="50800" marT="50800" marB="50800" anchor="ctr">
                    <a:solidFill>
                      <a:srgbClr val="F8D7CD"/>
                    </a:solidFill>
                  </a:tcPr>
                </a:tc>
                <a:tc>
                  <a:txBody>
                    <a:bodyPr/>
                    <a:lstStyle/>
                    <a:p>
                      <a:pPr marL="72000" marR="36195" lvl="0" indent="0" algn="l" defTabSz="685800" rtl="0" eaLnBrk="1" fontAlgn="auto" latinLnBrk="0" hangingPunct="1">
                        <a:lnSpc>
                          <a:spcPts val="1800"/>
                        </a:lnSpc>
                        <a:spcBef>
                          <a:spcPts val="0"/>
                        </a:spcBef>
                        <a:spcAft>
                          <a:spcPts val="0"/>
                        </a:spcAft>
                        <a:buClrTx/>
                        <a:buSzTx/>
                        <a:buFontTx/>
                        <a:buNone/>
                        <a:tabLst/>
                        <a:defRPr/>
                      </a:pPr>
                      <a:r>
                        <a:rPr lang="fr-CH" sz="1600" noProof="0" dirty="0">
                          <a:effectLst/>
                        </a:rPr>
                        <a:t>3 % de la SAU</a:t>
                      </a:r>
                      <a:endParaRPr lang="fr-CH" sz="1600" b="1" noProof="0" dirty="0">
                        <a:solidFill>
                          <a:srgbClr val="575756"/>
                        </a:solidFill>
                        <a:effectLst/>
                        <a:latin typeface="Candara" panose="020E0502030303020204" pitchFamily="34" charset="0"/>
                        <a:ea typeface="Calibri" panose="020F0502020204030204" pitchFamily="34" charset="0"/>
                        <a:cs typeface="Candara" panose="020E0502030303020204" pitchFamily="34" charset="0"/>
                      </a:endParaRPr>
                    </a:p>
                  </a:txBody>
                  <a:tcPr marL="36195" marR="50800" marT="50800" marB="50800" anchor="ctr"/>
                </a:tc>
                <a:tc>
                  <a:txBody>
                    <a:bodyPr/>
                    <a:lstStyle/>
                    <a:p>
                      <a:pPr marL="72000" indent="0" fontAlgn="auto">
                        <a:lnSpc>
                          <a:spcPts val="1800"/>
                        </a:lnSpc>
                        <a:spcBef>
                          <a:spcPts val="0"/>
                        </a:spcBef>
                        <a:spcAft>
                          <a:spcPts val="0"/>
                        </a:spcAft>
                      </a:pPr>
                      <a:r>
                        <a:rPr lang="fr-CH" sz="1600" noProof="0" dirty="0">
                          <a:effectLst/>
                        </a:rPr>
                        <a:t> </a:t>
                      </a:r>
                      <a:endParaRPr lang="fr-CH" sz="1600" noProof="0" dirty="0">
                        <a:solidFill>
                          <a:srgbClr val="000000"/>
                        </a:solidFill>
                        <a:effectLst/>
                        <a:latin typeface="Candara" panose="020E0502030303020204" pitchFamily="34" charset="0"/>
                        <a:ea typeface="Calibri" panose="020F0502020204030204" pitchFamily="34" charset="0"/>
                        <a:cs typeface="Times New Roman" panose="02020603050405020304" pitchFamily="18" charset="0"/>
                      </a:endParaRPr>
                    </a:p>
                  </a:txBody>
                  <a:tcPr marL="36195" marR="50800" marT="50800" marB="50800" anchor="ctr"/>
                </a:tc>
                <a:tc>
                  <a:txBody>
                    <a:bodyPr/>
                    <a:lstStyle/>
                    <a:p>
                      <a:pPr marL="72000" indent="0" fontAlgn="auto">
                        <a:lnSpc>
                          <a:spcPts val="1800"/>
                        </a:lnSpc>
                        <a:spcBef>
                          <a:spcPts val="0"/>
                        </a:spcBef>
                        <a:spcAft>
                          <a:spcPts val="0"/>
                        </a:spcAft>
                      </a:pPr>
                      <a:r>
                        <a:rPr lang="fr-CH" sz="1600" noProof="0" dirty="0">
                          <a:effectLst/>
                        </a:rPr>
                        <a:t> </a:t>
                      </a:r>
                      <a:endParaRPr lang="fr-CH" sz="1600" noProof="0" dirty="0">
                        <a:solidFill>
                          <a:srgbClr val="000000"/>
                        </a:solidFill>
                        <a:effectLst/>
                        <a:latin typeface="Candara" panose="020E0502030303020204" pitchFamily="34" charset="0"/>
                        <a:ea typeface="Calibri" panose="020F0502020204030204" pitchFamily="34" charset="0"/>
                        <a:cs typeface="Times New Roman" panose="02020603050405020304" pitchFamily="18" charset="0"/>
                      </a:endParaRPr>
                    </a:p>
                  </a:txBody>
                  <a:tcPr marL="36195" marR="50800" marT="50800" marB="50800" anchor="ctr"/>
                </a:tc>
                <a:extLst>
                  <a:ext uri="{0D108BD9-81ED-4DB2-BD59-A6C34878D82A}">
                    <a16:rowId xmlns:a16="http://schemas.microsoft.com/office/drawing/2014/main" val="214083122"/>
                  </a:ext>
                </a:extLst>
              </a:tr>
            </a:tbl>
          </a:graphicData>
        </a:graphic>
      </p:graphicFrame>
    </p:spTree>
    <p:extLst>
      <p:ext uri="{BB962C8B-B14F-4D97-AF65-F5344CB8AC3E}">
        <p14:creationId xmlns:p14="http://schemas.microsoft.com/office/powerpoint/2010/main" val="13113709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915816" y="2185710"/>
            <a:ext cx="3312368" cy="3691562"/>
          </a:xfrm>
          <a:prstGeom prst="rect">
            <a:avLst/>
          </a:prstGeom>
        </p:spPr>
      </p:pic>
      <p:sp>
        <p:nvSpPr>
          <p:cNvPr id="2" name="Titel 1"/>
          <p:cNvSpPr>
            <a:spLocks noGrp="1"/>
          </p:cNvSpPr>
          <p:nvPr>
            <p:ph type="title"/>
          </p:nvPr>
        </p:nvSpPr>
        <p:spPr/>
        <p:txBody>
          <a:bodyPr/>
          <a:lstStyle/>
          <a:p>
            <a:r>
              <a:rPr lang="fr-CH"/>
              <a:t>3. et 4. Planifier les mesures, évaluer les conséquences </a:t>
            </a:r>
            <a:endParaRPr lang="fr-CH" dirty="0"/>
          </a:p>
        </p:txBody>
      </p:sp>
      <p:sp>
        <p:nvSpPr>
          <p:cNvPr id="9" name="Inhaltsplatzhalter 8"/>
          <p:cNvSpPr>
            <a:spLocks noGrp="1"/>
          </p:cNvSpPr>
          <p:nvPr>
            <p:ph idx="1"/>
          </p:nvPr>
        </p:nvSpPr>
        <p:spPr>
          <a:xfrm>
            <a:off x="611188" y="1196752"/>
            <a:ext cx="7921625" cy="4309944"/>
          </a:xfrm>
        </p:spPr>
        <p:txBody>
          <a:bodyPr/>
          <a:lstStyle/>
          <a:p>
            <a:pPr lvl="1" indent="-270000"/>
            <a:r>
              <a:rPr lang="fr-CH" sz="2200" dirty="0"/>
              <a:t>Fixer les délais pour chaque étape de réalisation des mesures.</a:t>
            </a:r>
          </a:p>
          <a:p>
            <a:pPr lvl="1" indent="-270000"/>
            <a:r>
              <a:rPr lang="fr-CH" sz="2200" dirty="0"/>
              <a:t>Calculer les effets sur le bilan de fumure, le bilan de fourrage, les paiements directs, etc.</a:t>
            </a:r>
          </a:p>
        </p:txBody>
      </p:sp>
      <p:sp>
        <p:nvSpPr>
          <p:cNvPr id="4" name="Foliennummernplatzhalter 3"/>
          <p:cNvSpPr>
            <a:spLocks noGrp="1"/>
          </p:cNvSpPr>
          <p:nvPr>
            <p:ph type="sldNum" sz="quarter" idx="4"/>
          </p:nvPr>
        </p:nvSpPr>
        <p:spPr/>
        <p:txBody>
          <a:bodyPr/>
          <a:lstStyle/>
          <a:p>
            <a:fld id="{B295DEAF-E952-4796-AAEE-4201E40CA590}" type="slidenum">
              <a:rPr lang="fr-CH" smtClean="0"/>
              <a:pPr/>
              <a:t>14</a:t>
            </a:fld>
            <a:endParaRPr lang="fr-CH" dirty="0"/>
          </a:p>
        </p:txBody>
      </p:sp>
    </p:spTree>
    <p:extLst>
      <p:ext uri="{BB962C8B-B14F-4D97-AF65-F5344CB8AC3E}">
        <p14:creationId xmlns:p14="http://schemas.microsoft.com/office/powerpoint/2010/main" val="838539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CH" dirty="0"/>
              <a:t>Réaliser les mesures et évaluer leur efficacité </a:t>
            </a:r>
          </a:p>
        </p:txBody>
      </p:sp>
      <p:sp>
        <p:nvSpPr>
          <p:cNvPr id="3" name="Inhaltsplatzhalter 2"/>
          <p:cNvSpPr>
            <a:spLocks noGrp="1"/>
          </p:cNvSpPr>
          <p:nvPr>
            <p:ph idx="1"/>
          </p:nvPr>
        </p:nvSpPr>
        <p:spPr>
          <a:xfrm>
            <a:off x="611188" y="1124744"/>
            <a:ext cx="7921625" cy="4309944"/>
          </a:xfrm>
        </p:spPr>
        <p:txBody>
          <a:bodyPr/>
          <a:lstStyle/>
          <a:p>
            <a:pPr marL="342900" indent="-342900">
              <a:spcBef>
                <a:spcPts val="600"/>
              </a:spcBef>
              <a:buFont typeface="Arial" panose="020B0604020202020204" pitchFamily="34" charset="0"/>
              <a:buChar char="•"/>
            </a:pPr>
            <a:r>
              <a:rPr lang="fr-CH" dirty="0"/>
              <a:t>Mettre en place et entretenir de façon professionnelle les SPB (</a:t>
            </a:r>
            <a:r>
              <a:rPr lang="fr-CH" dirty="0">
                <a:hlinkClick r:id="rId2"/>
              </a:rPr>
              <a:t>vidéo</a:t>
            </a:r>
            <a:r>
              <a:rPr lang="fr-CH" dirty="0"/>
              <a:t>).</a:t>
            </a:r>
            <a:endParaRPr lang="fr-CH" i="1" dirty="0">
              <a:solidFill>
                <a:srgbClr val="FF0000"/>
              </a:solidFill>
            </a:endParaRPr>
          </a:p>
          <a:p>
            <a:pPr marL="342900" indent="-342900">
              <a:spcBef>
                <a:spcPts val="600"/>
              </a:spcBef>
              <a:buFont typeface="Arial" panose="020B0604020202020204" pitchFamily="34" charset="0"/>
              <a:buChar char="•"/>
            </a:pPr>
            <a:r>
              <a:rPr lang="fr-CH" dirty="0"/>
              <a:t>Annoncer les nouvelles SPB.</a:t>
            </a:r>
          </a:p>
          <a:p>
            <a:pPr marL="342900" indent="-342900">
              <a:spcBef>
                <a:spcPts val="600"/>
              </a:spcBef>
              <a:buFont typeface="Arial" panose="020B0604020202020204" pitchFamily="34" charset="0"/>
              <a:buChar char="•"/>
            </a:pPr>
            <a:r>
              <a:rPr lang="fr-CH" dirty="0"/>
              <a:t>Se renseigner sur la participation financière du réseau, du canton, de la commune ou d’une organisation de protection de la nature. </a:t>
            </a:r>
          </a:p>
          <a:p>
            <a:pPr marL="342900" indent="-342900">
              <a:spcBef>
                <a:spcPts val="600"/>
              </a:spcBef>
              <a:buFont typeface="Arial" panose="020B0604020202020204" pitchFamily="34" charset="0"/>
              <a:buChar char="•"/>
            </a:pPr>
            <a:r>
              <a:rPr lang="fr-CH" dirty="0"/>
              <a:t>Contrôler l’efficacité des mesures (p.ex. dans le cadre du réseau ou en collaboration avec une société de protection de la nature).</a:t>
            </a:r>
          </a:p>
          <a:p>
            <a:pPr marL="342900" indent="-342900">
              <a:buFontTx/>
              <a:buChar char="-"/>
            </a:pPr>
            <a:endParaRPr lang="fr-CH" dirty="0"/>
          </a:p>
        </p:txBody>
      </p:sp>
      <p:sp>
        <p:nvSpPr>
          <p:cNvPr id="4" name="Foliennummernplatzhalter 3"/>
          <p:cNvSpPr>
            <a:spLocks noGrp="1"/>
          </p:cNvSpPr>
          <p:nvPr>
            <p:ph type="sldNum" sz="quarter" idx="4"/>
          </p:nvPr>
        </p:nvSpPr>
        <p:spPr/>
        <p:txBody>
          <a:bodyPr/>
          <a:lstStyle/>
          <a:p>
            <a:fld id="{B295DEAF-E952-4796-AAEE-4201E40CA590}" type="slidenum">
              <a:rPr lang="fr-CH" smtClean="0"/>
              <a:pPr/>
              <a:t>15</a:t>
            </a:fld>
            <a:endParaRPr lang="fr-CH" dirty="0"/>
          </a:p>
        </p:txBody>
      </p:sp>
      <p:pic>
        <p:nvPicPr>
          <p:cNvPr id="6" name="Grafik 5"/>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91123" y="3645024"/>
            <a:ext cx="7935151" cy="2520280"/>
          </a:xfrm>
          <a:prstGeom prst="rect">
            <a:avLst/>
          </a:prstGeom>
        </p:spPr>
      </p:pic>
    </p:spTree>
    <p:extLst>
      <p:ext uri="{BB962C8B-B14F-4D97-AF65-F5344CB8AC3E}">
        <p14:creationId xmlns:p14="http://schemas.microsoft.com/office/powerpoint/2010/main" val="30838588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CH" dirty="0"/>
              <a:t>Exemple: exploitation mixte avec vaches laitières </a:t>
            </a:r>
            <a:br>
              <a:rPr lang="fr-CH" dirty="0"/>
            </a:br>
            <a:r>
              <a:rPr lang="fr-CH" dirty="0"/>
              <a:t>et grandes cultures</a:t>
            </a:r>
          </a:p>
        </p:txBody>
      </p:sp>
      <p:sp>
        <p:nvSpPr>
          <p:cNvPr id="3" name="Inhaltsplatzhalter 2"/>
          <p:cNvSpPr>
            <a:spLocks noGrp="1"/>
          </p:cNvSpPr>
          <p:nvPr>
            <p:ph idx="1"/>
          </p:nvPr>
        </p:nvSpPr>
        <p:spPr>
          <a:xfrm>
            <a:off x="611189" y="1638000"/>
            <a:ext cx="7273180" cy="4309944"/>
          </a:xfrm>
        </p:spPr>
        <p:txBody>
          <a:bodyPr/>
          <a:lstStyle/>
          <a:p>
            <a:pPr lvl="1">
              <a:spcBef>
                <a:spcPts val="600"/>
              </a:spcBef>
            </a:pPr>
            <a:r>
              <a:rPr lang="fr-CH" dirty="0"/>
              <a:t>17,55 ha SAU en zone de plaine, dont:			</a:t>
            </a:r>
          </a:p>
          <a:p>
            <a:pPr marL="882900" lvl="2" indent="-342900">
              <a:spcBef>
                <a:spcPts val="600"/>
              </a:spcBef>
            </a:pPr>
            <a:r>
              <a:rPr lang="fr-CH" dirty="0"/>
              <a:t>2,31 ha d’herbages permanents					</a:t>
            </a:r>
          </a:p>
          <a:p>
            <a:pPr marL="882900" lvl="2" indent="-342900">
              <a:spcBef>
                <a:spcPts val="600"/>
              </a:spcBef>
            </a:pPr>
            <a:r>
              <a:rPr lang="fr-CH" dirty="0"/>
              <a:t>6,80 ha de terres ouvertes					</a:t>
            </a:r>
          </a:p>
          <a:p>
            <a:pPr marL="882900" lvl="2" indent="-342900">
              <a:spcBef>
                <a:spcPts val="600"/>
              </a:spcBef>
            </a:pPr>
            <a:r>
              <a:rPr lang="fr-CH" dirty="0"/>
              <a:t>8,44 ha de prairies artificielles</a:t>
            </a:r>
          </a:p>
          <a:p>
            <a:pPr lvl="1">
              <a:spcBef>
                <a:spcPts val="600"/>
              </a:spcBef>
            </a:pPr>
            <a:r>
              <a:rPr lang="fr-CH" dirty="0"/>
              <a:t>Bétail: 35 UGB de vaches laitières</a:t>
            </a:r>
          </a:p>
          <a:p>
            <a:pPr lvl="1">
              <a:spcBef>
                <a:spcPts val="600"/>
              </a:spcBef>
            </a:pPr>
            <a:r>
              <a:rPr lang="fr-CH" dirty="0"/>
              <a:t>Mode de production: agriculture biologique</a:t>
            </a:r>
          </a:p>
          <a:p>
            <a:pPr lvl="1">
              <a:spcBef>
                <a:spcPts val="600"/>
              </a:spcBef>
            </a:pPr>
            <a:r>
              <a:rPr lang="fr-CH" dirty="0"/>
              <a:t>Bilan de fumure: peu de marges	</a:t>
            </a:r>
          </a:p>
          <a:p>
            <a:pPr lvl="1">
              <a:spcBef>
                <a:spcPts val="600"/>
              </a:spcBef>
            </a:pPr>
            <a:r>
              <a:rPr lang="fr-CH" dirty="0"/>
              <a:t>Charge de travail élevée. Les deux époux travaillent à plein temps sur le domaine.			</a:t>
            </a:r>
          </a:p>
          <a:p>
            <a:endParaRPr lang="fr-CH" dirty="0"/>
          </a:p>
        </p:txBody>
      </p:sp>
      <p:sp>
        <p:nvSpPr>
          <p:cNvPr id="4" name="Foliennummernplatzhalter 3"/>
          <p:cNvSpPr>
            <a:spLocks noGrp="1"/>
          </p:cNvSpPr>
          <p:nvPr>
            <p:ph type="sldNum" sz="quarter" idx="4"/>
          </p:nvPr>
        </p:nvSpPr>
        <p:spPr/>
        <p:txBody>
          <a:bodyPr/>
          <a:lstStyle/>
          <a:p>
            <a:fld id="{B295DEAF-E952-4796-AAEE-4201E40CA590}" type="slidenum">
              <a:rPr lang="fr-CH" smtClean="0"/>
              <a:pPr/>
              <a:t>16</a:t>
            </a:fld>
            <a:endParaRPr lang="fr-CH" dirty="0"/>
          </a:p>
        </p:txBody>
      </p:sp>
    </p:spTree>
    <p:extLst>
      <p:ext uri="{BB962C8B-B14F-4D97-AF65-F5344CB8AC3E}">
        <p14:creationId xmlns:p14="http://schemas.microsoft.com/office/powerpoint/2010/main" val="14120358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CH" dirty="0"/>
              <a:t>Exemple: situation actuelle</a:t>
            </a:r>
          </a:p>
        </p:txBody>
      </p:sp>
      <p:sp>
        <p:nvSpPr>
          <p:cNvPr id="4" name="Foliennummernplatzhalter 3"/>
          <p:cNvSpPr>
            <a:spLocks noGrp="1"/>
          </p:cNvSpPr>
          <p:nvPr>
            <p:ph type="sldNum" sz="quarter" idx="4"/>
          </p:nvPr>
        </p:nvSpPr>
        <p:spPr/>
        <p:txBody>
          <a:bodyPr/>
          <a:lstStyle/>
          <a:p>
            <a:fld id="{B295DEAF-E952-4796-AAEE-4201E40CA590}" type="slidenum">
              <a:rPr lang="fr-CH" smtClean="0"/>
              <a:pPr/>
              <a:t>17</a:t>
            </a:fld>
            <a:endParaRPr lang="fr-CH" dirty="0"/>
          </a:p>
        </p:txBody>
      </p:sp>
      <p:pic>
        <p:nvPicPr>
          <p:cNvPr id="7" name="Inhaltsplatzhalter 6"/>
          <p:cNvPicPr>
            <a:picLocks noGrp="1" noChangeAspect="1"/>
          </p:cNvPicPr>
          <p:nvPr>
            <p:ph idx="1"/>
          </p:nvPr>
        </p:nvPicPr>
        <p:blipFill>
          <a:blip r:embed="rId2"/>
          <a:stretch>
            <a:fillRect/>
          </a:stretch>
        </p:blipFill>
        <p:spPr>
          <a:xfrm rot="16200000">
            <a:off x="1526617" y="425710"/>
            <a:ext cx="4896544" cy="6438626"/>
          </a:xfrm>
          <a:prstGeom prst="rect">
            <a:avLst/>
          </a:prstGeom>
        </p:spPr>
      </p:pic>
      <p:sp>
        <p:nvSpPr>
          <p:cNvPr id="5" name="Freihandform 4"/>
          <p:cNvSpPr/>
          <p:nvPr/>
        </p:nvSpPr>
        <p:spPr>
          <a:xfrm>
            <a:off x="1162493" y="2126512"/>
            <a:ext cx="5415516" cy="3650511"/>
          </a:xfrm>
          <a:custGeom>
            <a:avLst/>
            <a:gdLst>
              <a:gd name="connsiteX0" fmla="*/ 0 w 5415516"/>
              <a:gd name="connsiteY0" fmla="*/ 2480930 h 3650511"/>
              <a:gd name="connsiteX1" fmla="*/ 255181 w 5415516"/>
              <a:gd name="connsiteY1" fmla="*/ 2268279 h 3650511"/>
              <a:gd name="connsiteX2" fmla="*/ 602512 w 5415516"/>
              <a:gd name="connsiteY2" fmla="*/ 2615609 h 3650511"/>
              <a:gd name="connsiteX3" fmla="*/ 1460205 w 5415516"/>
              <a:gd name="connsiteY3" fmla="*/ 2126511 h 3650511"/>
              <a:gd name="connsiteX4" fmla="*/ 1311349 w 5415516"/>
              <a:gd name="connsiteY4" fmla="*/ 1630325 h 3650511"/>
              <a:gd name="connsiteX5" fmla="*/ 2374605 w 5415516"/>
              <a:gd name="connsiteY5" fmla="*/ 1169581 h 3650511"/>
              <a:gd name="connsiteX6" fmla="*/ 2360428 w 5415516"/>
              <a:gd name="connsiteY6" fmla="*/ 1049079 h 3650511"/>
              <a:gd name="connsiteX7" fmla="*/ 4224670 w 5415516"/>
              <a:gd name="connsiteY7" fmla="*/ 0 h 3650511"/>
              <a:gd name="connsiteX8" fmla="*/ 4579088 w 5415516"/>
              <a:gd name="connsiteY8" fmla="*/ 304800 h 3650511"/>
              <a:gd name="connsiteX9" fmla="*/ 4862623 w 5415516"/>
              <a:gd name="connsiteY9" fmla="*/ 418214 h 3650511"/>
              <a:gd name="connsiteX10" fmla="*/ 5139070 w 5415516"/>
              <a:gd name="connsiteY10" fmla="*/ 886046 h 3650511"/>
              <a:gd name="connsiteX11" fmla="*/ 5415516 w 5415516"/>
              <a:gd name="connsiteY11" fmla="*/ 1034902 h 3650511"/>
              <a:gd name="connsiteX12" fmla="*/ 4572000 w 5415516"/>
              <a:gd name="connsiteY12" fmla="*/ 1786269 h 3650511"/>
              <a:gd name="connsiteX13" fmla="*/ 4274288 w 5415516"/>
              <a:gd name="connsiteY13" fmla="*/ 2147776 h 3650511"/>
              <a:gd name="connsiteX14" fmla="*/ 4146698 w 5415516"/>
              <a:gd name="connsiteY14" fmla="*/ 2388781 h 3650511"/>
              <a:gd name="connsiteX15" fmla="*/ 4309730 w 5415516"/>
              <a:gd name="connsiteY15" fmla="*/ 2863702 h 3650511"/>
              <a:gd name="connsiteX16" fmla="*/ 4288465 w 5415516"/>
              <a:gd name="connsiteY16" fmla="*/ 3069265 h 3650511"/>
              <a:gd name="connsiteX17" fmla="*/ 3976577 w 5415516"/>
              <a:gd name="connsiteY17" fmla="*/ 3246474 h 3650511"/>
              <a:gd name="connsiteX18" fmla="*/ 3671777 w 5415516"/>
              <a:gd name="connsiteY18" fmla="*/ 3352800 h 3650511"/>
              <a:gd name="connsiteX19" fmla="*/ 3416595 w 5415516"/>
              <a:gd name="connsiteY19" fmla="*/ 3331535 h 3650511"/>
              <a:gd name="connsiteX20" fmla="*/ 3055088 w 5415516"/>
              <a:gd name="connsiteY20" fmla="*/ 3423683 h 3650511"/>
              <a:gd name="connsiteX21" fmla="*/ 2792819 w 5415516"/>
              <a:gd name="connsiteY21" fmla="*/ 3012558 h 3650511"/>
              <a:gd name="connsiteX22" fmla="*/ 2346251 w 5415516"/>
              <a:gd name="connsiteY22" fmla="*/ 2544725 h 3650511"/>
              <a:gd name="connsiteX23" fmla="*/ 609600 w 5415516"/>
              <a:gd name="connsiteY23" fmla="*/ 3062176 h 3650511"/>
              <a:gd name="connsiteX24" fmla="*/ 545805 w 5415516"/>
              <a:gd name="connsiteY24" fmla="*/ 3650511 h 3650511"/>
              <a:gd name="connsiteX25" fmla="*/ 0 w 5415516"/>
              <a:gd name="connsiteY25" fmla="*/ 2480930 h 36505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415516" h="3650511">
                <a:moveTo>
                  <a:pt x="0" y="2480930"/>
                </a:moveTo>
                <a:lnTo>
                  <a:pt x="255181" y="2268279"/>
                </a:lnTo>
                <a:lnTo>
                  <a:pt x="602512" y="2615609"/>
                </a:lnTo>
                <a:lnTo>
                  <a:pt x="1460205" y="2126511"/>
                </a:lnTo>
                <a:lnTo>
                  <a:pt x="1311349" y="1630325"/>
                </a:lnTo>
                <a:lnTo>
                  <a:pt x="2374605" y="1169581"/>
                </a:lnTo>
                <a:lnTo>
                  <a:pt x="2360428" y="1049079"/>
                </a:lnTo>
                <a:lnTo>
                  <a:pt x="4224670" y="0"/>
                </a:lnTo>
                <a:lnTo>
                  <a:pt x="4579088" y="304800"/>
                </a:lnTo>
                <a:lnTo>
                  <a:pt x="4862623" y="418214"/>
                </a:lnTo>
                <a:lnTo>
                  <a:pt x="5139070" y="886046"/>
                </a:lnTo>
                <a:lnTo>
                  <a:pt x="5415516" y="1034902"/>
                </a:lnTo>
                <a:lnTo>
                  <a:pt x="4572000" y="1786269"/>
                </a:lnTo>
                <a:lnTo>
                  <a:pt x="4274288" y="2147776"/>
                </a:lnTo>
                <a:lnTo>
                  <a:pt x="4146698" y="2388781"/>
                </a:lnTo>
                <a:lnTo>
                  <a:pt x="4309730" y="2863702"/>
                </a:lnTo>
                <a:lnTo>
                  <a:pt x="4288465" y="3069265"/>
                </a:lnTo>
                <a:lnTo>
                  <a:pt x="3976577" y="3246474"/>
                </a:lnTo>
                <a:lnTo>
                  <a:pt x="3671777" y="3352800"/>
                </a:lnTo>
                <a:lnTo>
                  <a:pt x="3416595" y="3331535"/>
                </a:lnTo>
                <a:lnTo>
                  <a:pt x="3055088" y="3423683"/>
                </a:lnTo>
                <a:lnTo>
                  <a:pt x="2792819" y="3012558"/>
                </a:lnTo>
                <a:lnTo>
                  <a:pt x="2346251" y="2544725"/>
                </a:lnTo>
                <a:lnTo>
                  <a:pt x="609600" y="3062176"/>
                </a:lnTo>
                <a:lnTo>
                  <a:pt x="545805" y="3650511"/>
                </a:lnTo>
                <a:lnTo>
                  <a:pt x="0" y="2480930"/>
                </a:lnTo>
                <a:close/>
              </a:path>
            </a:pathLst>
          </a:custGeom>
          <a:solidFill>
            <a:schemeClr val="accent2">
              <a:alpha val="2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dirty="0"/>
          </a:p>
        </p:txBody>
      </p:sp>
      <p:sp>
        <p:nvSpPr>
          <p:cNvPr id="16" name="Textfeld 15"/>
          <p:cNvSpPr txBox="1"/>
          <p:nvPr/>
        </p:nvSpPr>
        <p:spPr>
          <a:xfrm>
            <a:off x="2693329" y="3585077"/>
            <a:ext cx="755335" cy="369332"/>
          </a:xfrm>
          <a:prstGeom prst="rect">
            <a:avLst/>
          </a:prstGeom>
          <a:noFill/>
        </p:spPr>
        <p:txBody>
          <a:bodyPr wrap="none" rtlCol="0">
            <a:spAutoFit/>
          </a:bodyPr>
          <a:lstStyle/>
          <a:p>
            <a:r>
              <a:rPr lang="fr-CH" dirty="0">
                <a:solidFill>
                  <a:schemeClr val="bg1"/>
                </a:solidFill>
              </a:rPr>
              <a:t>AFHT</a:t>
            </a:r>
          </a:p>
        </p:txBody>
      </p:sp>
      <p:sp>
        <p:nvSpPr>
          <p:cNvPr id="18" name="Rechteck 17"/>
          <p:cNvSpPr/>
          <p:nvPr/>
        </p:nvSpPr>
        <p:spPr>
          <a:xfrm>
            <a:off x="3569066" y="895054"/>
            <a:ext cx="5129329" cy="1477328"/>
          </a:xfrm>
          <a:prstGeom prst="rect">
            <a:avLst/>
          </a:prstGeom>
          <a:solidFill>
            <a:schemeClr val="bg1">
              <a:lumMod val="95000"/>
            </a:schemeClr>
          </a:solidFill>
          <a:effectLst>
            <a:outerShdw blurRad="50800" dist="38100" dir="2700000" algn="tl" rotWithShape="0">
              <a:prstClr val="black">
                <a:alpha val="40000"/>
              </a:prstClr>
            </a:outerShdw>
          </a:effectLst>
        </p:spPr>
        <p:txBody>
          <a:bodyPr wrap="square">
            <a:spAutoFit/>
          </a:bodyPr>
          <a:lstStyle/>
          <a:p>
            <a:pPr marL="342900" indent="-252000">
              <a:buFont typeface="Arial" panose="020B0604020202020204" pitchFamily="34" charset="0"/>
              <a:buChar char="•"/>
            </a:pPr>
            <a:r>
              <a:rPr lang="fr-CH" dirty="0"/>
              <a:t>SPB: 8,3 % de la SAU (1,4 % avec QII), dont</a:t>
            </a:r>
          </a:p>
          <a:p>
            <a:pPr marL="612000" lvl="2" indent="-252000">
              <a:buFont typeface="Arial" panose="020B0604020202020204" pitchFamily="34" charset="0"/>
              <a:buChar char="•"/>
            </a:pPr>
            <a:r>
              <a:rPr lang="fr-CH" dirty="0"/>
              <a:t>88 a de prairies extensives QI</a:t>
            </a:r>
          </a:p>
          <a:p>
            <a:pPr marL="612000" lvl="2" indent="-252000">
              <a:buFont typeface="Arial" panose="020B0604020202020204" pitchFamily="34" charset="0"/>
              <a:buChar char="•"/>
            </a:pPr>
            <a:r>
              <a:rPr lang="fr-CH" dirty="0"/>
              <a:t>57 d’arbres fruitiers haute-tige (25 avec QII)</a:t>
            </a:r>
          </a:p>
          <a:p>
            <a:pPr marL="342900" indent="-252000">
              <a:buFont typeface="Arial" panose="020B0604020202020204" pitchFamily="34" charset="0"/>
              <a:buChar char="•"/>
            </a:pPr>
            <a:r>
              <a:rPr lang="fr-CH" dirty="0"/>
              <a:t>Points biodiversité: 8,5</a:t>
            </a:r>
          </a:p>
          <a:p>
            <a:pPr marL="342900" indent="-252000">
              <a:buFont typeface="Arial" panose="020B0604020202020204" pitchFamily="34" charset="0"/>
              <a:buChar char="•"/>
            </a:pPr>
            <a:r>
              <a:rPr lang="fr-CH" dirty="0"/>
              <a:t>Pas de participation au réseau</a:t>
            </a:r>
          </a:p>
        </p:txBody>
      </p:sp>
      <p:sp>
        <p:nvSpPr>
          <p:cNvPr id="3" name="Textfeld 2"/>
          <p:cNvSpPr txBox="1"/>
          <p:nvPr/>
        </p:nvSpPr>
        <p:spPr>
          <a:xfrm>
            <a:off x="5868144" y="6065811"/>
            <a:ext cx="2661434" cy="276999"/>
          </a:xfrm>
          <a:prstGeom prst="rect">
            <a:avLst/>
          </a:prstGeom>
          <a:noFill/>
        </p:spPr>
        <p:txBody>
          <a:bodyPr wrap="none" rtlCol="0">
            <a:spAutoFit/>
          </a:bodyPr>
          <a:lstStyle/>
          <a:p>
            <a:r>
              <a:rPr lang="fr-CH" sz="1200" dirty="0"/>
              <a:t>© 2019 </a:t>
            </a:r>
            <a:r>
              <a:rPr lang="fr-CH" sz="1200" dirty="0" err="1"/>
              <a:t>Geoinformation</a:t>
            </a:r>
            <a:r>
              <a:rPr lang="fr-CH" sz="1200" dirty="0"/>
              <a:t> </a:t>
            </a:r>
            <a:r>
              <a:rPr lang="fr-CH" sz="1200" dirty="0" err="1"/>
              <a:t>Kanton</a:t>
            </a:r>
            <a:r>
              <a:rPr lang="fr-CH" sz="1200" dirty="0"/>
              <a:t> </a:t>
            </a:r>
            <a:r>
              <a:rPr lang="fr-CH" sz="1200" dirty="0" err="1"/>
              <a:t>Luzern</a:t>
            </a:r>
            <a:endParaRPr lang="fr-CH" sz="1200" dirty="0"/>
          </a:p>
        </p:txBody>
      </p:sp>
      <p:sp>
        <p:nvSpPr>
          <p:cNvPr id="11" name="Freihandform 10"/>
          <p:cNvSpPr/>
          <p:nvPr/>
        </p:nvSpPr>
        <p:spPr>
          <a:xfrm>
            <a:off x="1181819" y="4408098"/>
            <a:ext cx="595223" cy="1345721"/>
          </a:xfrm>
          <a:custGeom>
            <a:avLst/>
            <a:gdLst>
              <a:gd name="connsiteX0" fmla="*/ 0 w 595223"/>
              <a:gd name="connsiteY0" fmla="*/ 207034 h 1345721"/>
              <a:gd name="connsiteX1" fmla="*/ 163902 w 595223"/>
              <a:gd name="connsiteY1" fmla="*/ 543464 h 1345721"/>
              <a:gd name="connsiteX2" fmla="*/ 534838 w 595223"/>
              <a:gd name="connsiteY2" fmla="*/ 1345721 h 1345721"/>
              <a:gd name="connsiteX3" fmla="*/ 595223 w 595223"/>
              <a:gd name="connsiteY3" fmla="*/ 776377 h 1345721"/>
              <a:gd name="connsiteX4" fmla="*/ 534838 w 595223"/>
              <a:gd name="connsiteY4" fmla="*/ 293298 h 1345721"/>
              <a:gd name="connsiteX5" fmla="*/ 224287 w 595223"/>
              <a:gd name="connsiteY5" fmla="*/ 0 h 1345721"/>
              <a:gd name="connsiteX6" fmla="*/ 0 w 595223"/>
              <a:gd name="connsiteY6" fmla="*/ 207034 h 13457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5223" h="1345721">
                <a:moveTo>
                  <a:pt x="0" y="207034"/>
                </a:moveTo>
                <a:lnTo>
                  <a:pt x="163902" y="543464"/>
                </a:lnTo>
                <a:lnTo>
                  <a:pt x="534838" y="1345721"/>
                </a:lnTo>
                <a:lnTo>
                  <a:pt x="595223" y="776377"/>
                </a:lnTo>
                <a:lnTo>
                  <a:pt x="534838" y="293298"/>
                </a:lnTo>
                <a:lnTo>
                  <a:pt x="224287" y="0"/>
                </a:lnTo>
                <a:lnTo>
                  <a:pt x="0" y="207034"/>
                </a:lnTo>
                <a:close/>
              </a:path>
            </a:pathLst>
          </a:custGeom>
          <a:solidFill>
            <a:schemeClr val="accent6">
              <a:alpha val="4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dirty="0"/>
          </a:p>
        </p:txBody>
      </p:sp>
      <p:sp>
        <p:nvSpPr>
          <p:cNvPr id="9" name="Freihandform 8"/>
          <p:cNvSpPr/>
          <p:nvPr/>
        </p:nvSpPr>
        <p:spPr>
          <a:xfrm>
            <a:off x="994202" y="4485507"/>
            <a:ext cx="793354" cy="574747"/>
          </a:xfrm>
          <a:custGeom>
            <a:avLst/>
            <a:gdLst>
              <a:gd name="connsiteX0" fmla="*/ 0 w 2769079"/>
              <a:gd name="connsiteY0" fmla="*/ 1397479 h 2035833"/>
              <a:gd name="connsiteX1" fmla="*/ 43132 w 2769079"/>
              <a:gd name="connsiteY1" fmla="*/ 1647645 h 2035833"/>
              <a:gd name="connsiteX2" fmla="*/ 1768415 w 2769079"/>
              <a:gd name="connsiteY2" fmla="*/ 1086928 h 2035833"/>
              <a:gd name="connsiteX3" fmla="*/ 2320505 w 2769079"/>
              <a:gd name="connsiteY3" fmla="*/ 2035833 h 2035833"/>
              <a:gd name="connsiteX4" fmla="*/ 2769079 w 2769079"/>
              <a:gd name="connsiteY4" fmla="*/ 1923690 h 2035833"/>
              <a:gd name="connsiteX5" fmla="*/ 2562045 w 2769079"/>
              <a:gd name="connsiteY5" fmla="*/ 1466490 h 2035833"/>
              <a:gd name="connsiteX6" fmla="*/ 2260120 w 2769079"/>
              <a:gd name="connsiteY6" fmla="*/ 897147 h 2035833"/>
              <a:gd name="connsiteX7" fmla="*/ 1716656 w 2769079"/>
              <a:gd name="connsiteY7" fmla="*/ 0 h 2035833"/>
              <a:gd name="connsiteX8" fmla="*/ 707366 w 2769079"/>
              <a:gd name="connsiteY8" fmla="*/ 439947 h 2035833"/>
              <a:gd name="connsiteX9" fmla="*/ 897147 w 2769079"/>
              <a:gd name="connsiteY9" fmla="*/ 1009290 h 2035833"/>
              <a:gd name="connsiteX10" fmla="*/ 0 w 2769079"/>
              <a:gd name="connsiteY10" fmla="*/ 1397479 h 2035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69079" h="2035833">
                <a:moveTo>
                  <a:pt x="0" y="1397479"/>
                </a:moveTo>
                <a:lnTo>
                  <a:pt x="43132" y="1647645"/>
                </a:lnTo>
                <a:lnTo>
                  <a:pt x="1768415" y="1086928"/>
                </a:lnTo>
                <a:lnTo>
                  <a:pt x="2320505" y="2035833"/>
                </a:lnTo>
                <a:lnTo>
                  <a:pt x="2769079" y="1923690"/>
                </a:lnTo>
                <a:lnTo>
                  <a:pt x="2562045" y="1466490"/>
                </a:lnTo>
                <a:lnTo>
                  <a:pt x="2260120" y="897147"/>
                </a:lnTo>
                <a:lnTo>
                  <a:pt x="1716656" y="0"/>
                </a:lnTo>
                <a:lnTo>
                  <a:pt x="707366" y="439947"/>
                </a:lnTo>
                <a:lnTo>
                  <a:pt x="897147" y="1009290"/>
                </a:lnTo>
                <a:lnTo>
                  <a:pt x="0" y="1397479"/>
                </a:lnTo>
                <a:close/>
              </a:path>
            </a:pathLst>
          </a:custGeom>
          <a:solidFill>
            <a:schemeClr val="accent4">
              <a:lumMod val="50000"/>
              <a:alpha val="2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dirty="0" err="1"/>
              <a:t>PrEx</a:t>
            </a:r>
            <a:endParaRPr lang="fr-CH" dirty="0"/>
          </a:p>
        </p:txBody>
      </p:sp>
      <p:sp>
        <p:nvSpPr>
          <p:cNvPr id="17" name="Textfeld 16"/>
          <p:cNvSpPr txBox="1"/>
          <p:nvPr/>
        </p:nvSpPr>
        <p:spPr>
          <a:xfrm>
            <a:off x="1181819" y="5013176"/>
            <a:ext cx="755335" cy="369332"/>
          </a:xfrm>
          <a:prstGeom prst="rect">
            <a:avLst/>
          </a:prstGeom>
          <a:noFill/>
        </p:spPr>
        <p:txBody>
          <a:bodyPr wrap="none" rtlCol="0">
            <a:spAutoFit/>
          </a:bodyPr>
          <a:lstStyle/>
          <a:p>
            <a:r>
              <a:rPr lang="fr-CH" dirty="0">
                <a:solidFill>
                  <a:schemeClr val="bg1"/>
                </a:solidFill>
              </a:rPr>
              <a:t>AFHT</a:t>
            </a:r>
          </a:p>
        </p:txBody>
      </p:sp>
    </p:spTree>
    <p:extLst>
      <p:ext uri="{BB962C8B-B14F-4D97-AF65-F5344CB8AC3E}">
        <p14:creationId xmlns:p14="http://schemas.microsoft.com/office/powerpoint/2010/main" val="19080840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CH" dirty="0"/>
              <a:t>Habitats présents</a:t>
            </a:r>
          </a:p>
        </p:txBody>
      </p:sp>
      <p:sp>
        <p:nvSpPr>
          <p:cNvPr id="4" name="Foliennummernplatzhalter 3"/>
          <p:cNvSpPr>
            <a:spLocks noGrp="1"/>
          </p:cNvSpPr>
          <p:nvPr>
            <p:ph type="sldNum" sz="quarter" idx="4"/>
          </p:nvPr>
        </p:nvSpPr>
        <p:spPr/>
        <p:txBody>
          <a:bodyPr/>
          <a:lstStyle/>
          <a:p>
            <a:fld id="{B295DEAF-E952-4796-AAEE-4201E40CA590}" type="slidenum">
              <a:rPr lang="fr-CH" smtClean="0"/>
              <a:pPr/>
              <a:t>18</a:t>
            </a:fld>
            <a:endParaRPr lang="fr-CH" dirty="0"/>
          </a:p>
        </p:txBody>
      </p:sp>
      <p:pic>
        <p:nvPicPr>
          <p:cNvPr id="7" name="Inhaltsplatzhalter 6"/>
          <p:cNvPicPr>
            <a:picLocks noGrp="1" noChangeAspect="1"/>
          </p:cNvPicPr>
          <p:nvPr>
            <p:ph idx="1"/>
          </p:nvPr>
        </p:nvPicPr>
        <p:blipFill>
          <a:blip r:embed="rId2"/>
          <a:stretch>
            <a:fillRect/>
          </a:stretch>
        </p:blipFill>
        <p:spPr>
          <a:xfrm rot="16200000">
            <a:off x="3059297" y="630616"/>
            <a:ext cx="4602457" cy="6331496"/>
          </a:xfrm>
          <a:prstGeom prst="rect">
            <a:avLst/>
          </a:prstGeom>
        </p:spPr>
      </p:pic>
      <p:sp>
        <p:nvSpPr>
          <p:cNvPr id="8" name="Freihandform 7"/>
          <p:cNvSpPr/>
          <p:nvPr/>
        </p:nvSpPr>
        <p:spPr>
          <a:xfrm>
            <a:off x="6558433" y="1988840"/>
            <a:ext cx="1440611" cy="1268083"/>
          </a:xfrm>
          <a:custGeom>
            <a:avLst/>
            <a:gdLst>
              <a:gd name="connsiteX0" fmla="*/ 43132 w 1440611"/>
              <a:gd name="connsiteY0" fmla="*/ 0 h 1268083"/>
              <a:gd name="connsiteX1" fmla="*/ 0 w 1440611"/>
              <a:gd name="connsiteY1" fmla="*/ 172529 h 1268083"/>
              <a:gd name="connsiteX2" fmla="*/ 767751 w 1440611"/>
              <a:gd name="connsiteY2" fmla="*/ 629729 h 1268083"/>
              <a:gd name="connsiteX3" fmla="*/ 1043796 w 1440611"/>
              <a:gd name="connsiteY3" fmla="*/ 1078302 h 1268083"/>
              <a:gd name="connsiteX4" fmla="*/ 1328468 w 1440611"/>
              <a:gd name="connsiteY4" fmla="*/ 1268083 h 1268083"/>
              <a:gd name="connsiteX5" fmla="*/ 1440611 w 1440611"/>
              <a:gd name="connsiteY5" fmla="*/ 1190446 h 1268083"/>
              <a:gd name="connsiteX6" fmla="*/ 1147313 w 1440611"/>
              <a:gd name="connsiteY6" fmla="*/ 1000664 h 1268083"/>
              <a:gd name="connsiteX7" fmla="*/ 836762 w 1440611"/>
              <a:gd name="connsiteY7" fmla="*/ 526212 h 1268083"/>
              <a:gd name="connsiteX8" fmla="*/ 43132 w 1440611"/>
              <a:gd name="connsiteY8" fmla="*/ 0 h 1268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40611" h="1268083">
                <a:moveTo>
                  <a:pt x="43132" y="0"/>
                </a:moveTo>
                <a:lnTo>
                  <a:pt x="0" y="172529"/>
                </a:lnTo>
                <a:lnTo>
                  <a:pt x="767751" y="629729"/>
                </a:lnTo>
                <a:lnTo>
                  <a:pt x="1043796" y="1078302"/>
                </a:lnTo>
                <a:lnTo>
                  <a:pt x="1328468" y="1268083"/>
                </a:lnTo>
                <a:lnTo>
                  <a:pt x="1440611" y="1190446"/>
                </a:lnTo>
                <a:lnTo>
                  <a:pt x="1147313" y="1000664"/>
                </a:lnTo>
                <a:lnTo>
                  <a:pt x="836762" y="526212"/>
                </a:lnTo>
                <a:lnTo>
                  <a:pt x="43132" y="0"/>
                </a:lnTo>
                <a:close/>
              </a:path>
            </a:pathLst>
          </a:custGeom>
          <a:pattFill prst="wdUpDiag">
            <a:fgClr>
              <a:schemeClr val="accent6"/>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dirty="0"/>
          </a:p>
        </p:txBody>
      </p:sp>
      <p:sp>
        <p:nvSpPr>
          <p:cNvPr id="16" name="Freihandform 15"/>
          <p:cNvSpPr/>
          <p:nvPr/>
        </p:nvSpPr>
        <p:spPr>
          <a:xfrm>
            <a:off x="3884244" y="3300055"/>
            <a:ext cx="1138687" cy="698740"/>
          </a:xfrm>
          <a:custGeom>
            <a:avLst/>
            <a:gdLst>
              <a:gd name="connsiteX0" fmla="*/ 0 w 1138687"/>
              <a:gd name="connsiteY0" fmla="*/ 474453 h 698740"/>
              <a:gd name="connsiteX1" fmla="*/ 69012 w 1138687"/>
              <a:gd name="connsiteY1" fmla="*/ 698740 h 698740"/>
              <a:gd name="connsiteX2" fmla="*/ 1138687 w 1138687"/>
              <a:gd name="connsiteY2" fmla="*/ 215661 h 698740"/>
              <a:gd name="connsiteX3" fmla="*/ 1000664 w 1138687"/>
              <a:gd name="connsiteY3" fmla="*/ 0 h 698740"/>
              <a:gd name="connsiteX4" fmla="*/ 0 w 1138687"/>
              <a:gd name="connsiteY4" fmla="*/ 474453 h 6987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8687" h="698740">
                <a:moveTo>
                  <a:pt x="0" y="474453"/>
                </a:moveTo>
                <a:lnTo>
                  <a:pt x="69012" y="698740"/>
                </a:lnTo>
                <a:lnTo>
                  <a:pt x="1138687" y="215661"/>
                </a:lnTo>
                <a:lnTo>
                  <a:pt x="1000664" y="0"/>
                </a:lnTo>
                <a:lnTo>
                  <a:pt x="0" y="474453"/>
                </a:lnTo>
                <a:close/>
              </a:path>
            </a:pathLst>
          </a:custGeom>
          <a:pattFill prst="wdUpDiag">
            <a:fgClr>
              <a:schemeClr val="accent6"/>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dirty="0"/>
          </a:p>
        </p:txBody>
      </p:sp>
      <p:sp>
        <p:nvSpPr>
          <p:cNvPr id="31" name="Freihandform 30"/>
          <p:cNvSpPr/>
          <p:nvPr/>
        </p:nvSpPr>
        <p:spPr>
          <a:xfrm>
            <a:off x="2555776" y="2177737"/>
            <a:ext cx="5415516" cy="3650511"/>
          </a:xfrm>
          <a:custGeom>
            <a:avLst/>
            <a:gdLst>
              <a:gd name="connsiteX0" fmla="*/ 0 w 5415516"/>
              <a:gd name="connsiteY0" fmla="*/ 2480930 h 3650511"/>
              <a:gd name="connsiteX1" fmla="*/ 255181 w 5415516"/>
              <a:gd name="connsiteY1" fmla="*/ 2268279 h 3650511"/>
              <a:gd name="connsiteX2" fmla="*/ 602512 w 5415516"/>
              <a:gd name="connsiteY2" fmla="*/ 2615609 h 3650511"/>
              <a:gd name="connsiteX3" fmla="*/ 1460205 w 5415516"/>
              <a:gd name="connsiteY3" fmla="*/ 2126511 h 3650511"/>
              <a:gd name="connsiteX4" fmla="*/ 1311349 w 5415516"/>
              <a:gd name="connsiteY4" fmla="*/ 1630325 h 3650511"/>
              <a:gd name="connsiteX5" fmla="*/ 2374605 w 5415516"/>
              <a:gd name="connsiteY5" fmla="*/ 1169581 h 3650511"/>
              <a:gd name="connsiteX6" fmla="*/ 2360428 w 5415516"/>
              <a:gd name="connsiteY6" fmla="*/ 1049079 h 3650511"/>
              <a:gd name="connsiteX7" fmla="*/ 4224670 w 5415516"/>
              <a:gd name="connsiteY7" fmla="*/ 0 h 3650511"/>
              <a:gd name="connsiteX8" fmla="*/ 4579088 w 5415516"/>
              <a:gd name="connsiteY8" fmla="*/ 304800 h 3650511"/>
              <a:gd name="connsiteX9" fmla="*/ 4862623 w 5415516"/>
              <a:gd name="connsiteY9" fmla="*/ 418214 h 3650511"/>
              <a:gd name="connsiteX10" fmla="*/ 5139070 w 5415516"/>
              <a:gd name="connsiteY10" fmla="*/ 886046 h 3650511"/>
              <a:gd name="connsiteX11" fmla="*/ 5415516 w 5415516"/>
              <a:gd name="connsiteY11" fmla="*/ 1034902 h 3650511"/>
              <a:gd name="connsiteX12" fmla="*/ 4572000 w 5415516"/>
              <a:gd name="connsiteY12" fmla="*/ 1786269 h 3650511"/>
              <a:gd name="connsiteX13" fmla="*/ 4274288 w 5415516"/>
              <a:gd name="connsiteY13" fmla="*/ 2147776 h 3650511"/>
              <a:gd name="connsiteX14" fmla="*/ 4146698 w 5415516"/>
              <a:gd name="connsiteY14" fmla="*/ 2388781 h 3650511"/>
              <a:gd name="connsiteX15" fmla="*/ 4309730 w 5415516"/>
              <a:gd name="connsiteY15" fmla="*/ 2863702 h 3650511"/>
              <a:gd name="connsiteX16" fmla="*/ 4288465 w 5415516"/>
              <a:gd name="connsiteY16" fmla="*/ 3069265 h 3650511"/>
              <a:gd name="connsiteX17" fmla="*/ 3976577 w 5415516"/>
              <a:gd name="connsiteY17" fmla="*/ 3246474 h 3650511"/>
              <a:gd name="connsiteX18" fmla="*/ 3671777 w 5415516"/>
              <a:gd name="connsiteY18" fmla="*/ 3352800 h 3650511"/>
              <a:gd name="connsiteX19" fmla="*/ 3416595 w 5415516"/>
              <a:gd name="connsiteY19" fmla="*/ 3331535 h 3650511"/>
              <a:gd name="connsiteX20" fmla="*/ 3055088 w 5415516"/>
              <a:gd name="connsiteY20" fmla="*/ 3423683 h 3650511"/>
              <a:gd name="connsiteX21" fmla="*/ 2792819 w 5415516"/>
              <a:gd name="connsiteY21" fmla="*/ 3012558 h 3650511"/>
              <a:gd name="connsiteX22" fmla="*/ 2346251 w 5415516"/>
              <a:gd name="connsiteY22" fmla="*/ 2544725 h 3650511"/>
              <a:gd name="connsiteX23" fmla="*/ 609600 w 5415516"/>
              <a:gd name="connsiteY23" fmla="*/ 3062176 h 3650511"/>
              <a:gd name="connsiteX24" fmla="*/ 545805 w 5415516"/>
              <a:gd name="connsiteY24" fmla="*/ 3650511 h 3650511"/>
              <a:gd name="connsiteX25" fmla="*/ 0 w 5415516"/>
              <a:gd name="connsiteY25" fmla="*/ 2480930 h 36505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415516" h="3650511">
                <a:moveTo>
                  <a:pt x="0" y="2480930"/>
                </a:moveTo>
                <a:lnTo>
                  <a:pt x="255181" y="2268279"/>
                </a:lnTo>
                <a:lnTo>
                  <a:pt x="602512" y="2615609"/>
                </a:lnTo>
                <a:lnTo>
                  <a:pt x="1460205" y="2126511"/>
                </a:lnTo>
                <a:lnTo>
                  <a:pt x="1311349" y="1630325"/>
                </a:lnTo>
                <a:lnTo>
                  <a:pt x="2374605" y="1169581"/>
                </a:lnTo>
                <a:lnTo>
                  <a:pt x="2360428" y="1049079"/>
                </a:lnTo>
                <a:lnTo>
                  <a:pt x="4224670" y="0"/>
                </a:lnTo>
                <a:lnTo>
                  <a:pt x="4579088" y="304800"/>
                </a:lnTo>
                <a:lnTo>
                  <a:pt x="4862623" y="418214"/>
                </a:lnTo>
                <a:lnTo>
                  <a:pt x="5139070" y="886046"/>
                </a:lnTo>
                <a:lnTo>
                  <a:pt x="5415516" y="1034902"/>
                </a:lnTo>
                <a:lnTo>
                  <a:pt x="4572000" y="1786269"/>
                </a:lnTo>
                <a:lnTo>
                  <a:pt x="4274288" y="2147776"/>
                </a:lnTo>
                <a:lnTo>
                  <a:pt x="4146698" y="2388781"/>
                </a:lnTo>
                <a:lnTo>
                  <a:pt x="4309730" y="2863702"/>
                </a:lnTo>
                <a:lnTo>
                  <a:pt x="4288465" y="3069265"/>
                </a:lnTo>
                <a:lnTo>
                  <a:pt x="3976577" y="3246474"/>
                </a:lnTo>
                <a:lnTo>
                  <a:pt x="3671777" y="3352800"/>
                </a:lnTo>
                <a:lnTo>
                  <a:pt x="3416595" y="3331535"/>
                </a:lnTo>
                <a:lnTo>
                  <a:pt x="3055088" y="3423683"/>
                </a:lnTo>
                <a:lnTo>
                  <a:pt x="2792819" y="3012558"/>
                </a:lnTo>
                <a:lnTo>
                  <a:pt x="2346251" y="2544725"/>
                </a:lnTo>
                <a:lnTo>
                  <a:pt x="609600" y="3062176"/>
                </a:lnTo>
                <a:lnTo>
                  <a:pt x="545805" y="3650511"/>
                </a:lnTo>
                <a:lnTo>
                  <a:pt x="0" y="2480930"/>
                </a:lnTo>
                <a:close/>
              </a:path>
            </a:pathLst>
          </a:custGeom>
          <a:solidFill>
            <a:schemeClr val="accent2">
              <a:alpha val="2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dirty="0"/>
          </a:p>
        </p:txBody>
      </p:sp>
      <p:sp>
        <p:nvSpPr>
          <p:cNvPr id="10" name="Freihandform 9"/>
          <p:cNvSpPr/>
          <p:nvPr/>
        </p:nvSpPr>
        <p:spPr>
          <a:xfrm>
            <a:off x="6920742" y="3075769"/>
            <a:ext cx="715993" cy="543464"/>
          </a:xfrm>
          <a:custGeom>
            <a:avLst/>
            <a:gdLst>
              <a:gd name="connsiteX0" fmla="*/ 60385 w 715993"/>
              <a:gd name="connsiteY0" fmla="*/ 543464 h 543464"/>
              <a:gd name="connsiteX1" fmla="*/ 0 w 715993"/>
              <a:gd name="connsiteY1" fmla="*/ 448573 h 543464"/>
              <a:gd name="connsiteX2" fmla="*/ 715993 w 715993"/>
              <a:gd name="connsiteY2" fmla="*/ 0 h 543464"/>
              <a:gd name="connsiteX3" fmla="*/ 60385 w 715993"/>
              <a:gd name="connsiteY3" fmla="*/ 543464 h 543464"/>
            </a:gdLst>
            <a:ahLst/>
            <a:cxnLst>
              <a:cxn ang="0">
                <a:pos x="connsiteX0" y="connsiteY0"/>
              </a:cxn>
              <a:cxn ang="0">
                <a:pos x="connsiteX1" y="connsiteY1"/>
              </a:cxn>
              <a:cxn ang="0">
                <a:pos x="connsiteX2" y="connsiteY2"/>
              </a:cxn>
              <a:cxn ang="0">
                <a:pos x="connsiteX3" y="connsiteY3"/>
              </a:cxn>
            </a:cxnLst>
            <a:rect l="l" t="t" r="r" b="b"/>
            <a:pathLst>
              <a:path w="715993" h="543464">
                <a:moveTo>
                  <a:pt x="60385" y="543464"/>
                </a:moveTo>
                <a:lnTo>
                  <a:pt x="0" y="448573"/>
                </a:lnTo>
                <a:lnTo>
                  <a:pt x="715993" y="0"/>
                </a:lnTo>
                <a:lnTo>
                  <a:pt x="60385" y="543464"/>
                </a:lnTo>
                <a:close/>
              </a:path>
            </a:pathLst>
          </a:custGeom>
          <a:pattFill prst="wdUpDiag">
            <a:fgClr>
              <a:schemeClr val="accent6"/>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dirty="0"/>
          </a:p>
        </p:txBody>
      </p:sp>
      <p:sp>
        <p:nvSpPr>
          <p:cNvPr id="12" name="Freihandform 11"/>
          <p:cNvSpPr/>
          <p:nvPr/>
        </p:nvSpPr>
        <p:spPr>
          <a:xfrm>
            <a:off x="6117688" y="3304705"/>
            <a:ext cx="189980" cy="189781"/>
          </a:xfrm>
          <a:custGeom>
            <a:avLst/>
            <a:gdLst>
              <a:gd name="connsiteX0" fmla="*/ 77837 w 189980"/>
              <a:gd name="connsiteY0" fmla="*/ 43132 h 189781"/>
              <a:gd name="connsiteX1" fmla="*/ 77837 w 189980"/>
              <a:gd name="connsiteY1" fmla="*/ 43132 h 189781"/>
              <a:gd name="connsiteX2" fmla="*/ 199 w 189980"/>
              <a:gd name="connsiteY2" fmla="*/ 94890 h 189781"/>
              <a:gd name="connsiteX3" fmla="*/ 8826 w 189980"/>
              <a:gd name="connsiteY3" fmla="*/ 155275 h 189781"/>
              <a:gd name="connsiteX4" fmla="*/ 60584 w 189980"/>
              <a:gd name="connsiteY4" fmla="*/ 189781 h 189781"/>
              <a:gd name="connsiteX5" fmla="*/ 120969 w 189980"/>
              <a:gd name="connsiteY5" fmla="*/ 181155 h 189781"/>
              <a:gd name="connsiteX6" fmla="*/ 164101 w 189980"/>
              <a:gd name="connsiteY6" fmla="*/ 138023 h 189781"/>
              <a:gd name="connsiteX7" fmla="*/ 172728 w 189980"/>
              <a:gd name="connsiteY7" fmla="*/ 112143 h 189781"/>
              <a:gd name="connsiteX8" fmla="*/ 189980 w 189980"/>
              <a:gd name="connsiteY8" fmla="*/ 86264 h 189781"/>
              <a:gd name="connsiteX9" fmla="*/ 164101 w 189980"/>
              <a:gd name="connsiteY9" fmla="*/ 17253 h 189781"/>
              <a:gd name="connsiteX10" fmla="*/ 138222 w 189980"/>
              <a:gd name="connsiteY10" fmla="*/ 0 h 189781"/>
              <a:gd name="connsiteX11" fmla="*/ 51958 w 189980"/>
              <a:gd name="connsiteY11" fmla="*/ 25879 h 189781"/>
              <a:gd name="connsiteX12" fmla="*/ 77837 w 189980"/>
              <a:gd name="connsiteY12" fmla="*/ 43132 h 189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9980" h="189781">
                <a:moveTo>
                  <a:pt x="77837" y="43132"/>
                </a:moveTo>
                <a:lnTo>
                  <a:pt x="77837" y="43132"/>
                </a:lnTo>
                <a:cubicBezTo>
                  <a:pt x="44613" y="55591"/>
                  <a:pt x="199" y="51853"/>
                  <a:pt x="199" y="94890"/>
                </a:cubicBezTo>
                <a:cubicBezTo>
                  <a:pt x="199" y="115223"/>
                  <a:pt x="-2090" y="138121"/>
                  <a:pt x="8826" y="155275"/>
                </a:cubicBezTo>
                <a:cubicBezTo>
                  <a:pt x="19958" y="172769"/>
                  <a:pt x="60584" y="189781"/>
                  <a:pt x="60584" y="189781"/>
                </a:cubicBezTo>
                <a:cubicBezTo>
                  <a:pt x="80712" y="186906"/>
                  <a:pt x="101494" y="186998"/>
                  <a:pt x="120969" y="181155"/>
                </a:cubicBezTo>
                <a:cubicBezTo>
                  <a:pt x="141266" y="175066"/>
                  <a:pt x="155306" y="155613"/>
                  <a:pt x="164101" y="138023"/>
                </a:cubicBezTo>
                <a:cubicBezTo>
                  <a:pt x="168168" y="129890"/>
                  <a:pt x="168661" y="120276"/>
                  <a:pt x="172728" y="112143"/>
                </a:cubicBezTo>
                <a:cubicBezTo>
                  <a:pt x="177364" y="102870"/>
                  <a:pt x="184229" y="94890"/>
                  <a:pt x="189980" y="86264"/>
                </a:cubicBezTo>
                <a:cubicBezTo>
                  <a:pt x="183808" y="55403"/>
                  <a:pt x="186314" y="39466"/>
                  <a:pt x="164101" y="17253"/>
                </a:cubicBezTo>
                <a:cubicBezTo>
                  <a:pt x="156770" y="9922"/>
                  <a:pt x="146848" y="5751"/>
                  <a:pt x="138222" y="0"/>
                </a:cubicBezTo>
                <a:cubicBezTo>
                  <a:pt x="113455" y="6191"/>
                  <a:pt x="72961" y="15377"/>
                  <a:pt x="51958" y="25879"/>
                </a:cubicBezTo>
                <a:lnTo>
                  <a:pt x="77837" y="43132"/>
                </a:lnTo>
                <a:close/>
              </a:path>
            </a:pathLst>
          </a:custGeom>
          <a:pattFill prst="wdUpDiag">
            <a:fgClr>
              <a:schemeClr val="accent6"/>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dirty="0"/>
          </a:p>
        </p:txBody>
      </p:sp>
      <p:sp>
        <p:nvSpPr>
          <p:cNvPr id="13" name="Freihandform 12"/>
          <p:cNvSpPr/>
          <p:nvPr/>
        </p:nvSpPr>
        <p:spPr>
          <a:xfrm>
            <a:off x="6636071" y="3222418"/>
            <a:ext cx="1233577" cy="2087592"/>
          </a:xfrm>
          <a:custGeom>
            <a:avLst/>
            <a:gdLst>
              <a:gd name="connsiteX0" fmla="*/ 1181819 w 1233577"/>
              <a:gd name="connsiteY0" fmla="*/ 0 h 2087592"/>
              <a:gd name="connsiteX1" fmla="*/ 69011 w 1233577"/>
              <a:gd name="connsiteY1" fmla="*/ 1052422 h 2087592"/>
              <a:gd name="connsiteX2" fmla="*/ 0 w 1233577"/>
              <a:gd name="connsiteY2" fmla="*/ 1302588 h 2087592"/>
              <a:gd name="connsiteX3" fmla="*/ 129396 w 1233577"/>
              <a:gd name="connsiteY3" fmla="*/ 1880558 h 2087592"/>
              <a:gd name="connsiteX4" fmla="*/ 8626 w 1233577"/>
              <a:gd name="connsiteY4" fmla="*/ 2087592 h 2087592"/>
              <a:gd name="connsiteX5" fmla="*/ 232913 w 1233577"/>
              <a:gd name="connsiteY5" fmla="*/ 1811547 h 2087592"/>
              <a:gd name="connsiteX6" fmla="*/ 25879 w 1233577"/>
              <a:gd name="connsiteY6" fmla="*/ 1302588 h 2087592"/>
              <a:gd name="connsiteX7" fmla="*/ 301924 w 1233577"/>
              <a:gd name="connsiteY7" fmla="*/ 819509 h 2087592"/>
              <a:gd name="connsiteX8" fmla="*/ 1233577 w 1233577"/>
              <a:gd name="connsiteY8" fmla="*/ 8626 h 2087592"/>
              <a:gd name="connsiteX9" fmla="*/ 1181819 w 1233577"/>
              <a:gd name="connsiteY9" fmla="*/ 0 h 2087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33577" h="2087592">
                <a:moveTo>
                  <a:pt x="1181819" y="0"/>
                </a:moveTo>
                <a:lnTo>
                  <a:pt x="69011" y="1052422"/>
                </a:lnTo>
                <a:lnTo>
                  <a:pt x="0" y="1302588"/>
                </a:lnTo>
                <a:lnTo>
                  <a:pt x="129396" y="1880558"/>
                </a:lnTo>
                <a:lnTo>
                  <a:pt x="8626" y="2087592"/>
                </a:lnTo>
                <a:lnTo>
                  <a:pt x="232913" y="1811547"/>
                </a:lnTo>
                <a:lnTo>
                  <a:pt x="25879" y="1302588"/>
                </a:lnTo>
                <a:lnTo>
                  <a:pt x="301924" y="819509"/>
                </a:lnTo>
                <a:lnTo>
                  <a:pt x="1233577" y="8626"/>
                </a:lnTo>
                <a:lnTo>
                  <a:pt x="1181819" y="0"/>
                </a:lnTo>
                <a:close/>
              </a:path>
            </a:pathLst>
          </a:custGeom>
          <a:pattFill prst="wdUpDiag">
            <a:fgClr>
              <a:schemeClr val="accent6"/>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dirty="0"/>
          </a:p>
        </p:txBody>
      </p:sp>
      <p:sp>
        <p:nvSpPr>
          <p:cNvPr id="14" name="Freihandform 13"/>
          <p:cNvSpPr/>
          <p:nvPr/>
        </p:nvSpPr>
        <p:spPr>
          <a:xfrm>
            <a:off x="5514637" y="4335225"/>
            <a:ext cx="414068" cy="750498"/>
          </a:xfrm>
          <a:custGeom>
            <a:avLst/>
            <a:gdLst>
              <a:gd name="connsiteX0" fmla="*/ 0 w 414068"/>
              <a:gd name="connsiteY0" fmla="*/ 86264 h 750498"/>
              <a:gd name="connsiteX1" fmla="*/ 319177 w 414068"/>
              <a:gd name="connsiteY1" fmla="*/ 750498 h 750498"/>
              <a:gd name="connsiteX2" fmla="*/ 414068 w 414068"/>
              <a:gd name="connsiteY2" fmla="*/ 690113 h 750498"/>
              <a:gd name="connsiteX3" fmla="*/ 60385 w 414068"/>
              <a:gd name="connsiteY3" fmla="*/ 0 h 750498"/>
              <a:gd name="connsiteX4" fmla="*/ 0 w 414068"/>
              <a:gd name="connsiteY4" fmla="*/ 86264 h 7504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4068" h="750498">
                <a:moveTo>
                  <a:pt x="0" y="86264"/>
                </a:moveTo>
                <a:lnTo>
                  <a:pt x="319177" y="750498"/>
                </a:lnTo>
                <a:lnTo>
                  <a:pt x="414068" y="690113"/>
                </a:lnTo>
                <a:lnTo>
                  <a:pt x="60385" y="0"/>
                </a:lnTo>
                <a:lnTo>
                  <a:pt x="0" y="86264"/>
                </a:lnTo>
                <a:close/>
              </a:path>
            </a:pathLst>
          </a:custGeom>
          <a:pattFill prst="wdUpDiag">
            <a:fgClr>
              <a:schemeClr val="accent6"/>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dirty="0"/>
          </a:p>
        </p:txBody>
      </p:sp>
      <p:sp>
        <p:nvSpPr>
          <p:cNvPr id="15" name="Freihandform 14"/>
          <p:cNvSpPr/>
          <p:nvPr/>
        </p:nvSpPr>
        <p:spPr>
          <a:xfrm>
            <a:off x="4893535" y="4602644"/>
            <a:ext cx="474453" cy="577970"/>
          </a:xfrm>
          <a:custGeom>
            <a:avLst/>
            <a:gdLst>
              <a:gd name="connsiteX0" fmla="*/ 112143 w 474453"/>
              <a:gd name="connsiteY0" fmla="*/ 0 h 577970"/>
              <a:gd name="connsiteX1" fmla="*/ 0 w 474453"/>
              <a:gd name="connsiteY1" fmla="*/ 60385 h 577970"/>
              <a:gd name="connsiteX2" fmla="*/ 414068 w 474453"/>
              <a:gd name="connsiteY2" fmla="*/ 577970 h 577970"/>
              <a:gd name="connsiteX3" fmla="*/ 474453 w 474453"/>
              <a:gd name="connsiteY3" fmla="*/ 543464 h 577970"/>
              <a:gd name="connsiteX4" fmla="*/ 112143 w 474453"/>
              <a:gd name="connsiteY4" fmla="*/ 0 h 5779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4453" h="577970">
                <a:moveTo>
                  <a:pt x="112143" y="0"/>
                </a:moveTo>
                <a:lnTo>
                  <a:pt x="0" y="60385"/>
                </a:lnTo>
                <a:lnTo>
                  <a:pt x="414068" y="577970"/>
                </a:lnTo>
                <a:lnTo>
                  <a:pt x="474453" y="543464"/>
                </a:lnTo>
                <a:lnTo>
                  <a:pt x="112143" y="0"/>
                </a:lnTo>
                <a:close/>
              </a:path>
            </a:pathLst>
          </a:custGeom>
          <a:pattFill prst="wdUpDiag">
            <a:fgClr>
              <a:schemeClr val="accent6"/>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dirty="0"/>
          </a:p>
        </p:txBody>
      </p:sp>
      <p:sp>
        <p:nvSpPr>
          <p:cNvPr id="18" name="Freihandform 17"/>
          <p:cNvSpPr/>
          <p:nvPr/>
        </p:nvSpPr>
        <p:spPr>
          <a:xfrm>
            <a:off x="2555776" y="4455995"/>
            <a:ext cx="612476" cy="1276709"/>
          </a:xfrm>
          <a:custGeom>
            <a:avLst/>
            <a:gdLst>
              <a:gd name="connsiteX0" fmla="*/ 0 w 612476"/>
              <a:gd name="connsiteY0" fmla="*/ 181155 h 1276709"/>
              <a:gd name="connsiteX1" fmla="*/ 526212 w 612476"/>
              <a:gd name="connsiteY1" fmla="*/ 1276709 h 1276709"/>
              <a:gd name="connsiteX2" fmla="*/ 612476 w 612476"/>
              <a:gd name="connsiteY2" fmla="*/ 741872 h 1276709"/>
              <a:gd name="connsiteX3" fmla="*/ 517585 w 612476"/>
              <a:gd name="connsiteY3" fmla="*/ 267419 h 1276709"/>
              <a:gd name="connsiteX4" fmla="*/ 301925 w 612476"/>
              <a:gd name="connsiteY4" fmla="*/ 0 h 1276709"/>
              <a:gd name="connsiteX5" fmla="*/ 0 w 612476"/>
              <a:gd name="connsiteY5" fmla="*/ 181155 h 1276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2476" h="1276709">
                <a:moveTo>
                  <a:pt x="0" y="181155"/>
                </a:moveTo>
                <a:lnTo>
                  <a:pt x="526212" y="1276709"/>
                </a:lnTo>
                <a:lnTo>
                  <a:pt x="612476" y="741872"/>
                </a:lnTo>
                <a:lnTo>
                  <a:pt x="517585" y="267419"/>
                </a:lnTo>
                <a:lnTo>
                  <a:pt x="301925" y="0"/>
                </a:lnTo>
                <a:lnTo>
                  <a:pt x="0" y="181155"/>
                </a:lnTo>
                <a:close/>
              </a:path>
            </a:pathLst>
          </a:custGeom>
          <a:pattFill prst="wdUpDiag">
            <a:fgClr>
              <a:schemeClr val="accent6"/>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dirty="0"/>
          </a:p>
        </p:txBody>
      </p:sp>
      <p:sp>
        <p:nvSpPr>
          <p:cNvPr id="20" name="Textfeld 19"/>
          <p:cNvSpPr txBox="1"/>
          <p:nvPr/>
        </p:nvSpPr>
        <p:spPr>
          <a:xfrm>
            <a:off x="2763713" y="4757920"/>
            <a:ext cx="216024" cy="369332"/>
          </a:xfrm>
          <a:prstGeom prst="rect">
            <a:avLst/>
          </a:prstGeom>
          <a:noFill/>
        </p:spPr>
        <p:txBody>
          <a:bodyPr wrap="square" rtlCol="0">
            <a:spAutoFit/>
          </a:bodyPr>
          <a:lstStyle/>
          <a:p>
            <a:r>
              <a:rPr lang="fr-CH" dirty="0"/>
              <a:t>1</a:t>
            </a:r>
          </a:p>
        </p:txBody>
      </p:sp>
      <p:sp>
        <p:nvSpPr>
          <p:cNvPr id="21" name="Textfeld 20"/>
          <p:cNvSpPr txBox="1"/>
          <p:nvPr/>
        </p:nvSpPr>
        <p:spPr>
          <a:xfrm>
            <a:off x="4436335" y="3551538"/>
            <a:ext cx="199586" cy="369332"/>
          </a:xfrm>
          <a:prstGeom prst="rect">
            <a:avLst/>
          </a:prstGeom>
          <a:noFill/>
        </p:spPr>
        <p:txBody>
          <a:bodyPr wrap="square" rtlCol="0">
            <a:spAutoFit/>
          </a:bodyPr>
          <a:lstStyle/>
          <a:p>
            <a:r>
              <a:rPr lang="fr-CH" dirty="0"/>
              <a:t>2</a:t>
            </a:r>
          </a:p>
        </p:txBody>
      </p:sp>
      <p:sp>
        <p:nvSpPr>
          <p:cNvPr id="22" name="Textfeld 21"/>
          <p:cNvSpPr txBox="1"/>
          <p:nvPr/>
        </p:nvSpPr>
        <p:spPr>
          <a:xfrm>
            <a:off x="6154071" y="3309820"/>
            <a:ext cx="189980" cy="369332"/>
          </a:xfrm>
          <a:prstGeom prst="rect">
            <a:avLst/>
          </a:prstGeom>
          <a:noFill/>
        </p:spPr>
        <p:txBody>
          <a:bodyPr wrap="square" rtlCol="0">
            <a:spAutoFit/>
          </a:bodyPr>
          <a:lstStyle/>
          <a:p>
            <a:r>
              <a:rPr lang="fr-CH" dirty="0"/>
              <a:t>3</a:t>
            </a:r>
          </a:p>
        </p:txBody>
      </p:sp>
      <p:sp>
        <p:nvSpPr>
          <p:cNvPr id="23" name="Textfeld 22"/>
          <p:cNvSpPr txBox="1"/>
          <p:nvPr/>
        </p:nvSpPr>
        <p:spPr>
          <a:xfrm>
            <a:off x="7156201" y="2255394"/>
            <a:ext cx="360040" cy="369332"/>
          </a:xfrm>
          <a:prstGeom prst="rect">
            <a:avLst/>
          </a:prstGeom>
          <a:noFill/>
        </p:spPr>
        <p:txBody>
          <a:bodyPr wrap="square" rtlCol="0">
            <a:spAutoFit/>
          </a:bodyPr>
          <a:lstStyle/>
          <a:p>
            <a:r>
              <a:rPr lang="fr-CH" dirty="0"/>
              <a:t>4</a:t>
            </a:r>
          </a:p>
        </p:txBody>
      </p:sp>
      <p:sp>
        <p:nvSpPr>
          <p:cNvPr id="24" name="Textfeld 23"/>
          <p:cNvSpPr txBox="1"/>
          <p:nvPr/>
        </p:nvSpPr>
        <p:spPr>
          <a:xfrm>
            <a:off x="7012185" y="3300055"/>
            <a:ext cx="288032" cy="369332"/>
          </a:xfrm>
          <a:prstGeom prst="rect">
            <a:avLst/>
          </a:prstGeom>
          <a:noFill/>
        </p:spPr>
        <p:txBody>
          <a:bodyPr wrap="square" rtlCol="0">
            <a:spAutoFit/>
          </a:bodyPr>
          <a:lstStyle/>
          <a:p>
            <a:r>
              <a:rPr lang="fr-CH" dirty="0"/>
              <a:t>5</a:t>
            </a:r>
          </a:p>
        </p:txBody>
      </p:sp>
      <p:sp>
        <p:nvSpPr>
          <p:cNvPr id="25" name="Textfeld 24"/>
          <p:cNvSpPr txBox="1"/>
          <p:nvPr/>
        </p:nvSpPr>
        <p:spPr>
          <a:xfrm>
            <a:off x="6558433" y="4343852"/>
            <a:ext cx="362309" cy="369332"/>
          </a:xfrm>
          <a:prstGeom prst="rect">
            <a:avLst/>
          </a:prstGeom>
          <a:noFill/>
        </p:spPr>
        <p:txBody>
          <a:bodyPr wrap="square" rtlCol="0">
            <a:spAutoFit/>
          </a:bodyPr>
          <a:lstStyle/>
          <a:p>
            <a:r>
              <a:rPr lang="fr-CH" dirty="0"/>
              <a:t>6</a:t>
            </a:r>
          </a:p>
        </p:txBody>
      </p:sp>
      <p:sp>
        <p:nvSpPr>
          <p:cNvPr id="26" name="Textfeld 25"/>
          <p:cNvSpPr txBox="1"/>
          <p:nvPr/>
        </p:nvSpPr>
        <p:spPr>
          <a:xfrm>
            <a:off x="5644033" y="4602644"/>
            <a:ext cx="172329" cy="369332"/>
          </a:xfrm>
          <a:prstGeom prst="rect">
            <a:avLst/>
          </a:prstGeom>
          <a:noFill/>
        </p:spPr>
        <p:txBody>
          <a:bodyPr wrap="square" rtlCol="0">
            <a:spAutoFit/>
          </a:bodyPr>
          <a:lstStyle/>
          <a:p>
            <a:r>
              <a:rPr lang="fr-CH" dirty="0"/>
              <a:t>7</a:t>
            </a:r>
          </a:p>
        </p:txBody>
      </p:sp>
      <p:sp>
        <p:nvSpPr>
          <p:cNvPr id="27" name="Textfeld 26"/>
          <p:cNvSpPr txBox="1"/>
          <p:nvPr/>
        </p:nvSpPr>
        <p:spPr>
          <a:xfrm>
            <a:off x="4915465" y="4602644"/>
            <a:ext cx="301197" cy="369332"/>
          </a:xfrm>
          <a:prstGeom prst="rect">
            <a:avLst/>
          </a:prstGeom>
          <a:noFill/>
        </p:spPr>
        <p:txBody>
          <a:bodyPr wrap="square" rtlCol="0">
            <a:spAutoFit/>
          </a:bodyPr>
          <a:lstStyle/>
          <a:p>
            <a:r>
              <a:rPr lang="fr-CH" dirty="0"/>
              <a:t>8</a:t>
            </a:r>
          </a:p>
        </p:txBody>
      </p:sp>
      <p:sp>
        <p:nvSpPr>
          <p:cNvPr id="29" name="Textfeld 28"/>
          <p:cNvSpPr txBox="1"/>
          <p:nvPr/>
        </p:nvSpPr>
        <p:spPr>
          <a:xfrm>
            <a:off x="469826" y="971616"/>
            <a:ext cx="4423709" cy="2308324"/>
          </a:xfrm>
          <a:prstGeom prst="rect">
            <a:avLst/>
          </a:prstGeom>
          <a:solidFill>
            <a:schemeClr val="bg1">
              <a:lumMod val="95000"/>
            </a:schemeClr>
          </a:solidFill>
          <a:effectLst>
            <a:outerShdw blurRad="50800" dist="38100" dir="2700000" algn="tl" rotWithShape="0">
              <a:prstClr val="black">
                <a:alpha val="40000"/>
              </a:prstClr>
            </a:outerShdw>
          </a:effectLst>
        </p:spPr>
        <p:txBody>
          <a:bodyPr wrap="square" rtlCol="0">
            <a:spAutoFit/>
          </a:bodyPr>
          <a:lstStyle/>
          <a:p>
            <a:pPr marL="252000" indent="-252000">
              <a:buAutoNum type="arabicPeriod"/>
            </a:pPr>
            <a:r>
              <a:rPr lang="fr-CH" sz="1600" dirty="0"/>
              <a:t>Prairies extensives en partie avec QII. 25 arbres fruitiers haute-tige et haie QII</a:t>
            </a:r>
          </a:p>
          <a:p>
            <a:pPr marL="252000" indent="-252000">
              <a:buFontTx/>
              <a:buAutoNum type="arabicPeriod"/>
            </a:pPr>
            <a:r>
              <a:rPr lang="fr-CH" sz="1600" dirty="0"/>
              <a:t>32 arbres fruitiers haute-tige</a:t>
            </a:r>
          </a:p>
          <a:p>
            <a:pPr marL="252000" indent="-252000">
              <a:buFontTx/>
              <a:buAutoNum type="arabicPeriod"/>
            </a:pPr>
            <a:r>
              <a:rPr lang="fr-CH" sz="1600" dirty="0"/>
              <a:t>Puit de drainage</a:t>
            </a:r>
          </a:p>
          <a:p>
            <a:pPr marL="252000" indent="-252000">
              <a:buAutoNum type="arabicPeriod"/>
            </a:pPr>
            <a:r>
              <a:rPr lang="fr-CH" sz="1600" dirty="0"/>
              <a:t>Ruisseau en partie avec berge boisée</a:t>
            </a:r>
          </a:p>
          <a:p>
            <a:pPr marL="252000" indent="-252000">
              <a:buAutoNum type="arabicPeriod"/>
            </a:pPr>
            <a:r>
              <a:rPr lang="fr-CH" sz="1600" dirty="0"/>
              <a:t>Talus avec 2 chênes et ronces </a:t>
            </a:r>
          </a:p>
          <a:p>
            <a:pPr marL="252000" indent="-252000">
              <a:buAutoNum type="arabicPeriod"/>
            </a:pPr>
            <a:r>
              <a:rPr lang="fr-CH" sz="1600" dirty="0"/>
              <a:t>Talus </a:t>
            </a:r>
          </a:p>
          <a:p>
            <a:pPr marL="252000" indent="-252000">
              <a:buAutoNum type="arabicPeriod"/>
            </a:pPr>
            <a:r>
              <a:rPr lang="fr-CH" sz="1600" dirty="0"/>
              <a:t>Fossé avec buissons</a:t>
            </a:r>
          </a:p>
          <a:p>
            <a:pPr marL="252000" indent="-252000">
              <a:buAutoNum type="arabicPeriod"/>
            </a:pPr>
            <a:r>
              <a:rPr lang="fr-CH" sz="1600" dirty="0"/>
              <a:t>Buissons</a:t>
            </a:r>
          </a:p>
        </p:txBody>
      </p:sp>
      <p:sp>
        <p:nvSpPr>
          <p:cNvPr id="30" name="Textfeld 29"/>
          <p:cNvSpPr txBox="1"/>
          <p:nvPr/>
        </p:nvSpPr>
        <p:spPr>
          <a:xfrm>
            <a:off x="5868144" y="6065811"/>
            <a:ext cx="2661434" cy="276999"/>
          </a:xfrm>
          <a:prstGeom prst="rect">
            <a:avLst/>
          </a:prstGeom>
          <a:noFill/>
        </p:spPr>
        <p:txBody>
          <a:bodyPr wrap="none" rtlCol="0">
            <a:spAutoFit/>
          </a:bodyPr>
          <a:lstStyle/>
          <a:p>
            <a:r>
              <a:rPr lang="fr-CH" sz="1200" dirty="0"/>
              <a:t>© 2019 </a:t>
            </a:r>
            <a:r>
              <a:rPr lang="fr-CH" sz="1200" dirty="0" err="1"/>
              <a:t>Geoinformation</a:t>
            </a:r>
            <a:r>
              <a:rPr lang="fr-CH" sz="1200" dirty="0"/>
              <a:t> </a:t>
            </a:r>
            <a:r>
              <a:rPr lang="fr-CH" sz="1200" dirty="0" err="1"/>
              <a:t>Kanton</a:t>
            </a:r>
            <a:r>
              <a:rPr lang="fr-CH" sz="1200" dirty="0"/>
              <a:t> </a:t>
            </a:r>
            <a:r>
              <a:rPr lang="fr-CH" sz="1200" dirty="0" err="1"/>
              <a:t>Luzern</a:t>
            </a:r>
            <a:endParaRPr lang="fr-CH" sz="1200" dirty="0"/>
          </a:p>
        </p:txBody>
      </p:sp>
    </p:spTree>
    <p:extLst>
      <p:ext uri="{BB962C8B-B14F-4D97-AF65-F5344CB8AC3E}">
        <p14:creationId xmlns:p14="http://schemas.microsoft.com/office/powerpoint/2010/main" val="10856559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Grafik 26"/>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909784" y="3778235"/>
            <a:ext cx="2616490" cy="1884754"/>
          </a:xfrm>
          <a:prstGeom prst="rect">
            <a:avLst/>
          </a:prstGeom>
        </p:spPr>
      </p:pic>
      <p:pic>
        <p:nvPicPr>
          <p:cNvPr id="25" name="Grafik 24"/>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225778" y="3778235"/>
            <a:ext cx="2563000" cy="1884754"/>
          </a:xfrm>
          <a:prstGeom prst="rect">
            <a:avLst/>
          </a:prstGeom>
        </p:spPr>
      </p:pic>
      <p:pic>
        <p:nvPicPr>
          <p:cNvPr id="26" name="Grafik 25"/>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571125" y="3778235"/>
            <a:ext cx="2552839" cy="1887076"/>
          </a:xfrm>
          <a:prstGeom prst="rect">
            <a:avLst/>
          </a:prstGeom>
        </p:spPr>
      </p:pic>
      <p:pic>
        <p:nvPicPr>
          <p:cNvPr id="24" name="Grafik 23"/>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5909784" y="836712"/>
            <a:ext cx="2622656" cy="1892810"/>
          </a:xfrm>
          <a:prstGeom prst="rect">
            <a:avLst/>
          </a:prstGeom>
        </p:spPr>
      </p:pic>
      <p:pic>
        <p:nvPicPr>
          <p:cNvPr id="28" name="Grafik 27"/>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3219122" y="836712"/>
            <a:ext cx="2569655" cy="1892810"/>
          </a:xfrm>
          <a:prstGeom prst="rect">
            <a:avLst/>
          </a:prstGeom>
        </p:spPr>
      </p:pic>
      <p:pic>
        <p:nvPicPr>
          <p:cNvPr id="23" name="Inhaltsplatzhalter 6"/>
          <p:cNvPicPr>
            <a:picLocks noGrp="1" noChangeAspect="1"/>
          </p:cNvPicPr>
          <p:nvPr>
            <p:ph idx="1"/>
          </p:nvPr>
        </p:nvPicPr>
        <p:blipFill rotWithShape="1">
          <a:blip r:embed="rId7" cstate="screen">
            <a:extLst>
              <a:ext uri="{28A0092B-C50C-407E-A947-70E740481C1C}">
                <a14:useLocalDpi xmlns:a14="http://schemas.microsoft.com/office/drawing/2010/main"/>
              </a:ext>
            </a:extLst>
          </a:blip>
          <a:srcRect/>
          <a:stretch/>
        </p:blipFill>
        <p:spPr>
          <a:xfrm>
            <a:off x="564700" y="836712"/>
            <a:ext cx="2552505" cy="1892811"/>
          </a:xfrm>
        </p:spPr>
      </p:pic>
      <p:sp>
        <p:nvSpPr>
          <p:cNvPr id="2" name="Titel 1"/>
          <p:cNvSpPr>
            <a:spLocks noGrp="1"/>
          </p:cNvSpPr>
          <p:nvPr>
            <p:ph type="title"/>
          </p:nvPr>
        </p:nvSpPr>
        <p:spPr/>
        <p:txBody>
          <a:bodyPr/>
          <a:lstStyle/>
          <a:p>
            <a:r>
              <a:rPr lang="fr-CH" dirty="0"/>
              <a:t>Exemples d’espèces indicatrices</a:t>
            </a:r>
          </a:p>
        </p:txBody>
      </p:sp>
      <p:sp>
        <p:nvSpPr>
          <p:cNvPr id="4" name="Foliennummernplatzhalter 3"/>
          <p:cNvSpPr>
            <a:spLocks noGrp="1"/>
          </p:cNvSpPr>
          <p:nvPr>
            <p:ph type="sldNum" sz="quarter" idx="4"/>
          </p:nvPr>
        </p:nvSpPr>
        <p:spPr/>
        <p:txBody>
          <a:bodyPr/>
          <a:lstStyle/>
          <a:p>
            <a:fld id="{B295DEAF-E952-4796-AAEE-4201E40CA590}" type="slidenum">
              <a:rPr lang="fr-CH" smtClean="0"/>
              <a:pPr/>
              <a:t>19</a:t>
            </a:fld>
            <a:endParaRPr lang="fr-CH" dirty="0"/>
          </a:p>
        </p:txBody>
      </p:sp>
      <p:sp>
        <p:nvSpPr>
          <p:cNvPr id="11" name="Textfeld 10"/>
          <p:cNvSpPr txBox="1"/>
          <p:nvPr/>
        </p:nvSpPr>
        <p:spPr>
          <a:xfrm>
            <a:off x="564398" y="2363360"/>
            <a:ext cx="2559566" cy="369332"/>
          </a:xfrm>
          <a:prstGeom prst="rect">
            <a:avLst/>
          </a:prstGeom>
          <a:solidFill>
            <a:srgbClr val="FFFFFF">
              <a:alpha val="69804"/>
            </a:srgbClr>
          </a:solidFill>
        </p:spPr>
        <p:txBody>
          <a:bodyPr wrap="square" rtlCol="0">
            <a:spAutoFit/>
          </a:bodyPr>
          <a:lstStyle>
            <a:defPPr>
              <a:defRPr lang="de-DE"/>
            </a:defPPr>
          </a:lstStyle>
          <a:p>
            <a:r>
              <a:rPr lang="fr-CH" dirty="0"/>
              <a:t>Alouette des champs</a:t>
            </a:r>
          </a:p>
        </p:txBody>
      </p:sp>
      <p:sp>
        <p:nvSpPr>
          <p:cNvPr id="12" name="Textfeld 11"/>
          <p:cNvSpPr txBox="1"/>
          <p:nvPr/>
        </p:nvSpPr>
        <p:spPr>
          <a:xfrm>
            <a:off x="556592" y="5295979"/>
            <a:ext cx="2591410" cy="369332"/>
          </a:xfrm>
          <a:prstGeom prst="rect">
            <a:avLst/>
          </a:prstGeom>
          <a:solidFill>
            <a:srgbClr val="FFFFFF">
              <a:alpha val="69804"/>
            </a:srgbClr>
          </a:solidFill>
        </p:spPr>
        <p:txBody>
          <a:bodyPr wrap="square" rtlCol="0">
            <a:spAutoFit/>
          </a:bodyPr>
          <a:lstStyle>
            <a:defPPr>
              <a:defRPr lang="de-DE"/>
            </a:defPPr>
          </a:lstStyle>
          <a:p>
            <a:r>
              <a:rPr lang="fr-CH" dirty="0" err="1"/>
              <a:t>Caloptéryx</a:t>
            </a:r>
            <a:r>
              <a:rPr lang="fr-CH" dirty="0"/>
              <a:t> éclatant</a:t>
            </a:r>
          </a:p>
        </p:txBody>
      </p:sp>
      <p:sp>
        <p:nvSpPr>
          <p:cNvPr id="13" name="Textfeld 12"/>
          <p:cNvSpPr txBox="1"/>
          <p:nvPr/>
        </p:nvSpPr>
        <p:spPr>
          <a:xfrm>
            <a:off x="5880466" y="2363360"/>
            <a:ext cx="2659334" cy="369332"/>
          </a:xfrm>
          <a:prstGeom prst="rect">
            <a:avLst/>
          </a:prstGeom>
          <a:solidFill>
            <a:srgbClr val="FFFFFF">
              <a:alpha val="69804"/>
            </a:srgbClr>
          </a:solidFill>
        </p:spPr>
        <p:txBody>
          <a:bodyPr wrap="square" rtlCol="0">
            <a:spAutoFit/>
          </a:bodyPr>
          <a:lstStyle>
            <a:defPPr>
              <a:defRPr lang="de-DE"/>
            </a:defPPr>
          </a:lstStyle>
          <a:p>
            <a:r>
              <a:rPr lang="fr-CH" dirty="0"/>
              <a:t>Damier</a:t>
            </a:r>
          </a:p>
        </p:txBody>
      </p:sp>
      <p:sp>
        <p:nvSpPr>
          <p:cNvPr id="14" name="Textfeld 13"/>
          <p:cNvSpPr txBox="1"/>
          <p:nvPr/>
        </p:nvSpPr>
        <p:spPr>
          <a:xfrm>
            <a:off x="3219122" y="2363360"/>
            <a:ext cx="2569655" cy="369332"/>
          </a:xfrm>
          <a:prstGeom prst="rect">
            <a:avLst/>
          </a:prstGeom>
          <a:solidFill>
            <a:srgbClr val="FFFFFF">
              <a:alpha val="69804"/>
            </a:srgbClr>
          </a:solidFill>
        </p:spPr>
        <p:txBody>
          <a:bodyPr wrap="square" rtlCol="0">
            <a:spAutoFit/>
          </a:bodyPr>
          <a:lstStyle>
            <a:defPPr>
              <a:defRPr lang="de-DE"/>
            </a:defPPr>
          </a:lstStyle>
          <a:p>
            <a:r>
              <a:rPr lang="fr-CH" dirty="0"/>
              <a:t>Fauvette des jardin</a:t>
            </a:r>
          </a:p>
        </p:txBody>
      </p:sp>
      <p:sp>
        <p:nvSpPr>
          <p:cNvPr id="15" name="Textfeld 14"/>
          <p:cNvSpPr txBox="1"/>
          <p:nvPr/>
        </p:nvSpPr>
        <p:spPr>
          <a:xfrm>
            <a:off x="5906701" y="5295979"/>
            <a:ext cx="2619574" cy="369332"/>
          </a:xfrm>
          <a:prstGeom prst="rect">
            <a:avLst/>
          </a:prstGeom>
          <a:solidFill>
            <a:srgbClr val="FFFFFF">
              <a:alpha val="69804"/>
            </a:srgbClr>
          </a:solidFill>
        </p:spPr>
        <p:txBody>
          <a:bodyPr wrap="square" rtlCol="0">
            <a:spAutoFit/>
          </a:bodyPr>
          <a:lstStyle>
            <a:defPPr>
              <a:defRPr lang="de-DE"/>
            </a:defPPr>
          </a:lstStyle>
          <a:p>
            <a:r>
              <a:rPr lang="fr-CH" dirty="0"/>
              <a:t>Grimpereaux des jardins</a:t>
            </a:r>
          </a:p>
        </p:txBody>
      </p:sp>
      <p:sp>
        <p:nvSpPr>
          <p:cNvPr id="16" name="Textfeld 15"/>
          <p:cNvSpPr txBox="1"/>
          <p:nvPr/>
        </p:nvSpPr>
        <p:spPr>
          <a:xfrm>
            <a:off x="3203848" y="5295979"/>
            <a:ext cx="2584930" cy="369332"/>
          </a:xfrm>
          <a:prstGeom prst="rect">
            <a:avLst/>
          </a:prstGeom>
          <a:solidFill>
            <a:srgbClr val="FFFFFF">
              <a:alpha val="69804"/>
            </a:srgbClr>
          </a:solidFill>
        </p:spPr>
        <p:txBody>
          <a:bodyPr wrap="square" rtlCol="0">
            <a:spAutoFit/>
          </a:bodyPr>
          <a:lstStyle>
            <a:defPPr>
              <a:defRPr lang="de-DE"/>
            </a:defPPr>
          </a:lstStyle>
          <a:p>
            <a:r>
              <a:rPr lang="fr-CH" dirty="0"/>
              <a:t>Lézard agile</a:t>
            </a:r>
          </a:p>
        </p:txBody>
      </p:sp>
      <p:sp>
        <p:nvSpPr>
          <p:cNvPr id="17" name="Textfeld 16"/>
          <p:cNvSpPr txBox="1"/>
          <p:nvPr/>
        </p:nvSpPr>
        <p:spPr>
          <a:xfrm>
            <a:off x="571124" y="2729275"/>
            <a:ext cx="3020716" cy="923330"/>
          </a:xfrm>
          <a:prstGeom prst="rect">
            <a:avLst/>
          </a:prstGeom>
          <a:solidFill>
            <a:srgbClr val="FFFFFF">
              <a:alpha val="69804"/>
            </a:srgbClr>
          </a:solidFill>
        </p:spPr>
        <p:txBody>
          <a:bodyPr wrap="square" lIns="0" rtlCol="0">
            <a:spAutoFit/>
          </a:bodyPr>
          <a:lstStyle>
            <a:defPPr>
              <a:defRPr lang="de-DE"/>
            </a:defPPr>
          </a:lstStyle>
          <a:p>
            <a:pPr marL="180000" indent="-180000">
              <a:buFont typeface="Arial" panose="020B0604020202020204" pitchFamily="34" charset="0"/>
              <a:buChar char="•"/>
            </a:pPr>
            <a:r>
              <a:rPr lang="fr-CH" dirty="0"/>
              <a:t>Grandes cultures extensives </a:t>
            </a:r>
          </a:p>
          <a:p>
            <a:pPr marL="180000" indent="-180000">
              <a:buFont typeface="Arial" panose="020B0604020202020204" pitchFamily="34" charset="0"/>
              <a:buChar char="•"/>
            </a:pPr>
            <a:r>
              <a:rPr lang="fr-CH" dirty="0"/>
              <a:t>Paysage ouvert </a:t>
            </a:r>
          </a:p>
          <a:p>
            <a:pPr marL="180000" indent="-180000">
              <a:buFont typeface="Arial" panose="020B0604020202020204" pitchFamily="34" charset="0"/>
              <a:buChar char="•"/>
            </a:pPr>
            <a:r>
              <a:rPr lang="fr-CH" dirty="0"/>
              <a:t>Végétation clairsemée</a:t>
            </a:r>
          </a:p>
        </p:txBody>
      </p:sp>
      <p:sp>
        <p:nvSpPr>
          <p:cNvPr id="18" name="Textfeld 17"/>
          <p:cNvSpPr txBox="1"/>
          <p:nvPr/>
        </p:nvSpPr>
        <p:spPr>
          <a:xfrm>
            <a:off x="3576535" y="2729275"/>
            <a:ext cx="2219601" cy="646331"/>
          </a:xfrm>
          <a:prstGeom prst="rect">
            <a:avLst/>
          </a:prstGeom>
          <a:solidFill>
            <a:srgbClr val="FFFFFF">
              <a:alpha val="69804"/>
            </a:srgbClr>
          </a:solidFill>
        </p:spPr>
        <p:txBody>
          <a:bodyPr wrap="square" lIns="0" rtlCol="0">
            <a:spAutoFit/>
          </a:bodyPr>
          <a:lstStyle>
            <a:defPPr>
              <a:defRPr lang="de-DE"/>
            </a:defPPr>
          </a:lstStyle>
          <a:p>
            <a:pPr marL="180000" indent="-180000">
              <a:buFont typeface="Arial" panose="020B0604020202020204" pitchFamily="34" charset="0"/>
              <a:buChar char="•"/>
            </a:pPr>
            <a:r>
              <a:rPr lang="fr-CH" dirty="0"/>
              <a:t>Haies riches en espèces</a:t>
            </a:r>
          </a:p>
        </p:txBody>
      </p:sp>
      <p:sp>
        <p:nvSpPr>
          <p:cNvPr id="19" name="Textfeld 18"/>
          <p:cNvSpPr txBox="1"/>
          <p:nvPr/>
        </p:nvSpPr>
        <p:spPr>
          <a:xfrm>
            <a:off x="5913358" y="2723491"/>
            <a:ext cx="2840723" cy="646331"/>
          </a:xfrm>
          <a:prstGeom prst="rect">
            <a:avLst/>
          </a:prstGeom>
          <a:solidFill>
            <a:srgbClr val="FFFFFF">
              <a:alpha val="69804"/>
            </a:srgbClr>
          </a:solidFill>
        </p:spPr>
        <p:txBody>
          <a:bodyPr wrap="square" lIns="0" rtlCol="0">
            <a:spAutoFit/>
          </a:bodyPr>
          <a:lstStyle>
            <a:defPPr>
              <a:defRPr lang="de-DE"/>
            </a:defPPr>
          </a:lstStyle>
          <a:p>
            <a:pPr marL="180000" indent="-180000">
              <a:buFont typeface="Arial" panose="020B0604020202020204" pitchFamily="34" charset="0"/>
              <a:buChar char="•"/>
            </a:pPr>
            <a:r>
              <a:rPr lang="fr-CH" dirty="0"/>
              <a:t>Prairies riches en espèces fauchées tard et par étapes</a:t>
            </a:r>
          </a:p>
        </p:txBody>
      </p:sp>
      <p:sp>
        <p:nvSpPr>
          <p:cNvPr id="29" name="Textfeld 28"/>
          <p:cNvSpPr txBox="1"/>
          <p:nvPr/>
        </p:nvSpPr>
        <p:spPr>
          <a:xfrm>
            <a:off x="5913358" y="5662989"/>
            <a:ext cx="3230642" cy="646331"/>
          </a:xfrm>
          <a:prstGeom prst="rect">
            <a:avLst/>
          </a:prstGeom>
          <a:solidFill>
            <a:srgbClr val="FFFFFF">
              <a:alpha val="69804"/>
            </a:srgbClr>
          </a:solidFill>
        </p:spPr>
        <p:txBody>
          <a:bodyPr wrap="square" rtlCol="0">
            <a:spAutoFit/>
          </a:bodyPr>
          <a:lstStyle>
            <a:defPPr>
              <a:defRPr lang="de-DE"/>
            </a:defPPr>
          </a:lstStyle>
          <a:p>
            <a:pPr marL="180000" indent="-180000">
              <a:buFont typeface="Arial" panose="020B0604020202020204" pitchFamily="34" charset="0"/>
              <a:buChar char="•"/>
            </a:pPr>
            <a:r>
              <a:rPr lang="fr-CH" dirty="0"/>
              <a:t>Vieux vergers haute-tige avec cavités, herbages extensifs</a:t>
            </a:r>
          </a:p>
        </p:txBody>
      </p:sp>
      <p:sp>
        <p:nvSpPr>
          <p:cNvPr id="31" name="Textfeld 30"/>
          <p:cNvSpPr txBox="1"/>
          <p:nvPr/>
        </p:nvSpPr>
        <p:spPr>
          <a:xfrm>
            <a:off x="3237665" y="5662989"/>
            <a:ext cx="2661467" cy="369332"/>
          </a:xfrm>
          <a:prstGeom prst="rect">
            <a:avLst/>
          </a:prstGeom>
          <a:solidFill>
            <a:srgbClr val="FFFFFF">
              <a:alpha val="69804"/>
            </a:srgbClr>
          </a:solidFill>
        </p:spPr>
        <p:txBody>
          <a:bodyPr wrap="square" rtlCol="0">
            <a:spAutoFit/>
          </a:bodyPr>
          <a:lstStyle>
            <a:defPPr>
              <a:defRPr lang="de-DE"/>
            </a:defPPr>
          </a:lstStyle>
          <a:p>
            <a:pPr marL="180000" indent="-180000">
              <a:buFont typeface="Arial" panose="020B0604020202020204" pitchFamily="34" charset="0"/>
              <a:buChar char="•"/>
            </a:pPr>
            <a:r>
              <a:rPr lang="fr-CH" dirty="0"/>
              <a:t>Petites structures</a:t>
            </a:r>
          </a:p>
        </p:txBody>
      </p:sp>
      <p:sp>
        <p:nvSpPr>
          <p:cNvPr id="32" name="Textfeld 31"/>
          <p:cNvSpPr txBox="1"/>
          <p:nvPr/>
        </p:nvSpPr>
        <p:spPr>
          <a:xfrm>
            <a:off x="583507" y="5695319"/>
            <a:ext cx="2550269" cy="369332"/>
          </a:xfrm>
          <a:prstGeom prst="rect">
            <a:avLst/>
          </a:prstGeom>
          <a:solidFill>
            <a:srgbClr val="FFFFFF">
              <a:alpha val="69804"/>
            </a:srgbClr>
          </a:solidFill>
        </p:spPr>
        <p:txBody>
          <a:bodyPr wrap="square" rtlCol="0">
            <a:spAutoFit/>
          </a:bodyPr>
          <a:lstStyle>
            <a:defPPr>
              <a:defRPr lang="de-DE"/>
            </a:defPPr>
          </a:lstStyle>
          <a:p>
            <a:pPr marL="180000" indent="-180000">
              <a:buFont typeface="Arial" panose="020B0604020202020204" pitchFamily="34" charset="0"/>
              <a:buChar char="•"/>
            </a:pPr>
            <a:r>
              <a:rPr lang="fr-CH" dirty="0"/>
              <a:t>Plans d’eau naturels</a:t>
            </a:r>
          </a:p>
        </p:txBody>
      </p:sp>
    </p:spTree>
    <p:extLst>
      <p:ext uri="{BB962C8B-B14F-4D97-AF65-F5344CB8AC3E}">
        <p14:creationId xmlns:p14="http://schemas.microsoft.com/office/powerpoint/2010/main" val="12402961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H" dirty="0"/>
              <a:t>Planifier la biodiversité – pourquoi?</a:t>
            </a:r>
          </a:p>
        </p:txBody>
      </p:sp>
      <p:sp>
        <p:nvSpPr>
          <p:cNvPr id="4" name="Inhaltsplatzhalter 3"/>
          <p:cNvSpPr>
            <a:spLocks noGrp="1"/>
          </p:cNvSpPr>
          <p:nvPr>
            <p:ph idx="13"/>
          </p:nvPr>
        </p:nvSpPr>
        <p:spPr/>
        <p:txBody>
          <a:bodyPr/>
          <a:lstStyle/>
          <a:p>
            <a:pPr marL="285750" indent="-285750">
              <a:spcAft>
                <a:spcPts val="600"/>
              </a:spcAft>
              <a:buFont typeface="Arial" panose="020B0604020202020204" pitchFamily="34" charset="0"/>
              <a:buChar char="•"/>
            </a:pPr>
            <a:r>
              <a:rPr lang="fr-CH" dirty="0"/>
              <a:t>Une amélioration écologique optimale demande des compétences spécifiques.</a:t>
            </a:r>
          </a:p>
          <a:p>
            <a:pPr marL="285750" indent="-285750">
              <a:spcAft>
                <a:spcPts val="600"/>
              </a:spcAft>
              <a:buFont typeface="Arial" panose="020B0604020202020204" pitchFamily="34" charset="0"/>
              <a:buChar char="•"/>
            </a:pPr>
            <a:r>
              <a:rPr lang="fr-CH" dirty="0"/>
              <a:t>Les mesures doivent être utiles autant sur le point écologique qu’économique.</a:t>
            </a:r>
          </a:p>
          <a:p>
            <a:pPr marL="285750" indent="-285750">
              <a:spcAft>
                <a:spcPts val="600"/>
              </a:spcAft>
              <a:buFont typeface="Arial" panose="020B0604020202020204" pitchFamily="34" charset="0"/>
              <a:buChar char="•"/>
            </a:pPr>
            <a:r>
              <a:rPr lang="fr-CH" dirty="0"/>
              <a:t>La promotion de la biodiversité doit être ajustée à la production.</a:t>
            </a:r>
          </a:p>
          <a:p>
            <a:pPr marL="285750" indent="-285750">
              <a:spcAft>
                <a:spcPts val="600"/>
              </a:spcAft>
              <a:buFont typeface="Arial" panose="020B0604020202020204" pitchFamily="34" charset="0"/>
              <a:buChar char="•"/>
            </a:pPr>
            <a:r>
              <a:rPr lang="fr-CH" dirty="0"/>
              <a:t>Les conséquences économiques des mesures doivent être prises en compte. </a:t>
            </a:r>
          </a:p>
        </p:txBody>
      </p:sp>
      <p:sp>
        <p:nvSpPr>
          <p:cNvPr id="5" name="Espace réservé du numéro de diapositive 4"/>
          <p:cNvSpPr>
            <a:spLocks noGrp="1"/>
          </p:cNvSpPr>
          <p:nvPr>
            <p:ph type="sldNum" sz="quarter" idx="4"/>
          </p:nvPr>
        </p:nvSpPr>
        <p:spPr/>
        <p:txBody>
          <a:bodyPr/>
          <a:lstStyle/>
          <a:p>
            <a:fld id="{B295DEAF-E952-4796-AAEE-4201E40CA590}" type="slidenum">
              <a:rPr lang="fr-CH" smtClean="0"/>
              <a:pPr/>
              <a:t>2</a:t>
            </a:fld>
            <a:endParaRPr lang="fr-CH" dirty="0"/>
          </a:p>
        </p:txBody>
      </p:sp>
      <p:sp>
        <p:nvSpPr>
          <p:cNvPr id="12" name="Textfeld 11"/>
          <p:cNvSpPr txBox="1"/>
          <p:nvPr/>
        </p:nvSpPr>
        <p:spPr>
          <a:xfrm>
            <a:off x="7663476" y="4042087"/>
            <a:ext cx="960648" cy="276999"/>
          </a:xfrm>
          <a:prstGeom prst="rect">
            <a:avLst/>
          </a:prstGeom>
          <a:noFill/>
        </p:spPr>
        <p:txBody>
          <a:bodyPr wrap="none" rtlCol="0">
            <a:spAutoFit/>
          </a:bodyPr>
          <a:lstStyle/>
          <a:p>
            <a:r>
              <a:rPr lang="fr-CH" sz="1200" dirty="0"/>
              <a:t>© </a:t>
            </a:r>
            <a:r>
              <a:rPr lang="fr-CH" sz="1200" dirty="0" err="1"/>
              <a:t>swisstopo</a:t>
            </a:r>
            <a:endParaRPr lang="fr-CH" sz="1200" dirty="0"/>
          </a:p>
        </p:txBody>
      </p:sp>
      <p:pic>
        <p:nvPicPr>
          <p:cNvPr id="9" name="Inhaltsplatzhalter 8"/>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4700010" y="1628800"/>
            <a:ext cx="3823855" cy="2697480"/>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CH" dirty="0"/>
              <a:t>Exemple d’espèce cible</a:t>
            </a:r>
          </a:p>
        </p:txBody>
      </p:sp>
      <p:sp>
        <p:nvSpPr>
          <p:cNvPr id="4" name="Foliennummernplatzhalter 3"/>
          <p:cNvSpPr>
            <a:spLocks noGrp="1"/>
          </p:cNvSpPr>
          <p:nvPr>
            <p:ph type="sldNum" sz="quarter" idx="4"/>
          </p:nvPr>
        </p:nvSpPr>
        <p:spPr/>
        <p:txBody>
          <a:bodyPr/>
          <a:lstStyle/>
          <a:p>
            <a:fld id="{B295DEAF-E952-4796-AAEE-4201E40CA590}" type="slidenum">
              <a:rPr lang="fr-CH" smtClean="0"/>
              <a:pPr/>
              <a:t>20</a:t>
            </a:fld>
            <a:endParaRPr lang="fr-CH" dirty="0"/>
          </a:p>
        </p:txBody>
      </p:sp>
      <p:sp>
        <p:nvSpPr>
          <p:cNvPr id="7" name="Rechteck 6"/>
          <p:cNvSpPr/>
          <p:nvPr/>
        </p:nvSpPr>
        <p:spPr>
          <a:xfrm>
            <a:off x="4105420" y="962066"/>
            <a:ext cx="4499028" cy="5386090"/>
          </a:xfrm>
          <a:prstGeom prst="rect">
            <a:avLst/>
          </a:prstGeom>
        </p:spPr>
        <p:txBody>
          <a:bodyPr wrap="square">
            <a:spAutoFit/>
          </a:bodyPr>
          <a:lstStyle/>
          <a:p>
            <a:pPr>
              <a:spcBef>
                <a:spcPts val="600"/>
              </a:spcBef>
            </a:pPr>
            <a:r>
              <a:rPr lang="fr-CH" sz="2200" b="1" dirty="0"/>
              <a:t>Mesures d’encouragement</a:t>
            </a:r>
            <a:endParaRPr lang="fr-CH" sz="2200" dirty="0"/>
          </a:p>
          <a:p>
            <a:pPr marL="270000" indent="-270000" defTabSz="685800">
              <a:lnSpc>
                <a:spcPct val="90000"/>
              </a:lnSpc>
              <a:spcBef>
                <a:spcPts val="600"/>
              </a:spcBef>
              <a:buClr>
                <a:srgbClr val="006C8E"/>
              </a:buClr>
              <a:buFont typeface="Arial" panose="020B0604020202020204" pitchFamily="34" charset="0"/>
              <a:buChar char="•"/>
            </a:pPr>
            <a:r>
              <a:rPr lang="fr-CH" sz="2200" dirty="0"/>
              <a:t>Petites structures (surtout tas de branches et de litière) pour la ponte des œufs.</a:t>
            </a:r>
          </a:p>
          <a:p>
            <a:pPr marL="270000" indent="-270000" defTabSz="685800">
              <a:lnSpc>
                <a:spcPct val="90000"/>
              </a:lnSpc>
              <a:spcBef>
                <a:spcPts val="600"/>
              </a:spcBef>
              <a:buClr>
                <a:srgbClr val="006C8E"/>
              </a:buClr>
              <a:buFont typeface="Arial" panose="020B0604020202020204" pitchFamily="34" charset="0"/>
              <a:buChar char="•"/>
            </a:pPr>
            <a:r>
              <a:rPr lang="fr-CH" sz="2200" dirty="0"/>
              <a:t>Aménager ou conserver des plan d’eaux calmes (surtout des étangs riches en végétation).</a:t>
            </a:r>
          </a:p>
          <a:p>
            <a:pPr marL="270000" indent="-270000" defTabSz="685800">
              <a:lnSpc>
                <a:spcPct val="90000"/>
              </a:lnSpc>
              <a:spcBef>
                <a:spcPts val="600"/>
              </a:spcBef>
              <a:buClr>
                <a:srgbClr val="006C8E"/>
              </a:buClr>
              <a:buFont typeface="Arial" panose="020B0604020202020204" pitchFamily="34" charset="0"/>
              <a:buChar char="•"/>
            </a:pPr>
            <a:r>
              <a:rPr lang="fr-CH" sz="2200" dirty="0"/>
              <a:t>Connecter les points d’eaux (p.ex. en installant des petits points d’eau ou en ouvrant des ruisseaux). </a:t>
            </a:r>
          </a:p>
          <a:p>
            <a:pPr marL="270000" indent="-270000" defTabSz="685800">
              <a:lnSpc>
                <a:spcPct val="90000"/>
              </a:lnSpc>
              <a:spcBef>
                <a:spcPts val="600"/>
              </a:spcBef>
              <a:buClr>
                <a:srgbClr val="006C8E"/>
              </a:buClr>
              <a:buFont typeface="Arial" panose="020B0604020202020204" pitchFamily="34" charset="0"/>
              <a:buChar char="•"/>
            </a:pPr>
            <a:r>
              <a:rPr lang="fr-CH" sz="2200" dirty="0"/>
              <a:t>Fauche par étape des prairies extensives et des roselières, et le long des cours d’eaux. </a:t>
            </a:r>
          </a:p>
          <a:p>
            <a:pPr marL="270000" indent="-270000" defTabSz="685800">
              <a:lnSpc>
                <a:spcPct val="90000"/>
              </a:lnSpc>
              <a:spcBef>
                <a:spcPts val="600"/>
              </a:spcBef>
              <a:buClr>
                <a:srgbClr val="006C8E"/>
              </a:buClr>
              <a:buFont typeface="Arial" panose="020B0604020202020204" pitchFamily="34" charset="0"/>
              <a:buChar char="•"/>
            </a:pPr>
            <a:r>
              <a:rPr lang="fr-CH" sz="2200" dirty="0"/>
              <a:t>Près des populations de couleuvres à collier, faucher avec ménagement (barre de coupe).</a:t>
            </a:r>
          </a:p>
        </p:txBody>
      </p:sp>
      <p:pic>
        <p:nvPicPr>
          <p:cNvPr id="3" name="Grafik 2"/>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11560" y="1082337"/>
            <a:ext cx="3456384" cy="2592583"/>
          </a:xfrm>
          <a:prstGeom prst="rect">
            <a:avLst/>
          </a:prstGeom>
        </p:spPr>
      </p:pic>
      <p:sp>
        <p:nvSpPr>
          <p:cNvPr id="5" name="Textfeld 4"/>
          <p:cNvSpPr txBox="1"/>
          <p:nvPr/>
        </p:nvSpPr>
        <p:spPr>
          <a:xfrm>
            <a:off x="576840" y="3305588"/>
            <a:ext cx="3456572" cy="369332"/>
          </a:xfrm>
          <a:prstGeom prst="rect">
            <a:avLst/>
          </a:prstGeom>
          <a:solidFill>
            <a:srgbClr val="FFFFFF">
              <a:alpha val="69804"/>
            </a:srgbClr>
          </a:solidFill>
        </p:spPr>
        <p:txBody>
          <a:bodyPr wrap="square" rtlCol="0">
            <a:spAutoFit/>
          </a:bodyPr>
          <a:lstStyle>
            <a:defPPr>
              <a:defRPr lang="de-DE"/>
            </a:defPPr>
          </a:lstStyle>
          <a:p>
            <a:r>
              <a:rPr lang="fr-CH" dirty="0"/>
              <a:t>Couleuvre à collier</a:t>
            </a:r>
          </a:p>
        </p:txBody>
      </p:sp>
    </p:spTree>
    <p:extLst>
      <p:ext uri="{BB962C8B-B14F-4D97-AF65-F5344CB8AC3E}">
        <p14:creationId xmlns:p14="http://schemas.microsoft.com/office/powerpoint/2010/main" val="27944946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CH" dirty="0"/>
              <a:t>Planifier les mesures en faveur des espèces indicatrices</a:t>
            </a:r>
          </a:p>
        </p:txBody>
      </p:sp>
      <p:pic>
        <p:nvPicPr>
          <p:cNvPr id="5" name="Inhaltsplatzhalter 4"/>
          <p:cNvPicPr>
            <a:picLocks noGrp="1" noChangeAspect="1"/>
          </p:cNvPicPr>
          <p:nvPr>
            <p:ph idx="1"/>
          </p:nvPr>
        </p:nvPicPr>
        <p:blipFill>
          <a:blip r:embed="rId2"/>
          <a:stretch>
            <a:fillRect/>
          </a:stretch>
        </p:blipFill>
        <p:spPr>
          <a:xfrm rot="16200000">
            <a:off x="1839290" y="-84810"/>
            <a:ext cx="5336212" cy="7272808"/>
          </a:xfrm>
          <a:prstGeom prst="rect">
            <a:avLst/>
          </a:prstGeom>
        </p:spPr>
      </p:pic>
      <p:sp>
        <p:nvSpPr>
          <p:cNvPr id="4" name="Foliennummernplatzhalter 3"/>
          <p:cNvSpPr>
            <a:spLocks noGrp="1"/>
          </p:cNvSpPr>
          <p:nvPr>
            <p:ph type="sldNum" sz="quarter" idx="4"/>
          </p:nvPr>
        </p:nvSpPr>
        <p:spPr/>
        <p:txBody>
          <a:bodyPr/>
          <a:lstStyle/>
          <a:p>
            <a:fld id="{B295DEAF-E952-4796-AAEE-4201E40CA590}" type="slidenum">
              <a:rPr lang="fr-CH" smtClean="0"/>
              <a:pPr/>
              <a:t>21</a:t>
            </a:fld>
            <a:endParaRPr lang="fr-CH" dirty="0"/>
          </a:p>
        </p:txBody>
      </p:sp>
      <p:sp>
        <p:nvSpPr>
          <p:cNvPr id="6" name="Freihandform 5"/>
          <p:cNvSpPr/>
          <p:nvPr/>
        </p:nvSpPr>
        <p:spPr>
          <a:xfrm>
            <a:off x="4330460" y="1940943"/>
            <a:ext cx="2406770" cy="1500997"/>
          </a:xfrm>
          <a:custGeom>
            <a:avLst/>
            <a:gdLst>
              <a:gd name="connsiteX0" fmla="*/ 43132 w 2406770"/>
              <a:gd name="connsiteY0" fmla="*/ 1500997 h 1500997"/>
              <a:gd name="connsiteX1" fmla="*/ 2406770 w 2406770"/>
              <a:gd name="connsiteY1" fmla="*/ 34506 h 1500997"/>
              <a:gd name="connsiteX2" fmla="*/ 2320506 w 2406770"/>
              <a:gd name="connsiteY2" fmla="*/ 0 h 1500997"/>
              <a:gd name="connsiteX3" fmla="*/ 0 w 2406770"/>
              <a:gd name="connsiteY3" fmla="*/ 1406106 h 1500997"/>
              <a:gd name="connsiteX4" fmla="*/ 43132 w 2406770"/>
              <a:gd name="connsiteY4" fmla="*/ 1500997 h 1500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6770" h="1500997">
                <a:moveTo>
                  <a:pt x="43132" y="1500997"/>
                </a:moveTo>
                <a:lnTo>
                  <a:pt x="2406770" y="34506"/>
                </a:lnTo>
                <a:lnTo>
                  <a:pt x="2320506" y="0"/>
                </a:lnTo>
                <a:lnTo>
                  <a:pt x="0" y="1406106"/>
                </a:lnTo>
                <a:lnTo>
                  <a:pt x="43132" y="1500997"/>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dirty="0"/>
          </a:p>
        </p:txBody>
      </p:sp>
      <p:sp>
        <p:nvSpPr>
          <p:cNvPr id="7" name="Freihandform 6"/>
          <p:cNvSpPr/>
          <p:nvPr/>
        </p:nvSpPr>
        <p:spPr>
          <a:xfrm>
            <a:off x="2846717" y="2932981"/>
            <a:ext cx="1362974" cy="802257"/>
          </a:xfrm>
          <a:custGeom>
            <a:avLst/>
            <a:gdLst>
              <a:gd name="connsiteX0" fmla="*/ 0 w 1362974"/>
              <a:gd name="connsiteY0" fmla="*/ 534838 h 802257"/>
              <a:gd name="connsiteX1" fmla="*/ 77638 w 1362974"/>
              <a:gd name="connsiteY1" fmla="*/ 802257 h 802257"/>
              <a:gd name="connsiteX2" fmla="*/ 1362974 w 1362974"/>
              <a:gd name="connsiteY2" fmla="*/ 241540 h 802257"/>
              <a:gd name="connsiteX3" fmla="*/ 1199072 w 1362974"/>
              <a:gd name="connsiteY3" fmla="*/ 0 h 802257"/>
              <a:gd name="connsiteX4" fmla="*/ 0 w 1362974"/>
              <a:gd name="connsiteY4" fmla="*/ 534838 h 8022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2974" h="802257">
                <a:moveTo>
                  <a:pt x="0" y="534838"/>
                </a:moveTo>
                <a:lnTo>
                  <a:pt x="77638" y="802257"/>
                </a:lnTo>
                <a:lnTo>
                  <a:pt x="1362974" y="241540"/>
                </a:lnTo>
                <a:lnTo>
                  <a:pt x="1199072" y="0"/>
                </a:lnTo>
                <a:lnTo>
                  <a:pt x="0" y="534838"/>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dirty="0"/>
          </a:p>
        </p:txBody>
      </p:sp>
      <p:sp>
        <p:nvSpPr>
          <p:cNvPr id="8" name="Freihandform 7"/>
          <p:cNvSpPr/>
          <p:nvPr/>
        </p:nvSpPr>
        <p:spPr>
          <a:xfrm>
            <a:off x="1302589" y="4226943"/>
            <a:ext cx="690113" cy="1604514"/>
          </a:xfrm>
          <a:custGeom>
            <a:avLst/>
            <a:gdLst>
              <a:gd name="connsiteX0" fmla="*/ 0 w 690113"/>
              <a:gd name="connsiteY0" fmla="*/ 284672 h 1604514"/>
              <a:gd name="connsiteX1" fmla="*/ 189781 w 690113"/>
              <a:gd name="connsiteY1" fmla="*/ 552091 h 1604514"/>
              <a:gd name="connsiteX2" fmla="*/ 595222 w 690113"/>
              <a:gd name="connsiteY2" fmla="*/ 1604514 h 1604514"/>
              <a:gd name="connsiteX3" fmla="*/ 690113 w 690113"/>
              <a:gd name="connsiteY3" fmla="*/ 1173193 h 1604514"/>
              <a:gd name="connsiteX4" fmla="*/ 603849 w 690113"/>
              <a:gd name="connsiteY4" fmla="*/ 396815 h 1604514"/>
              <a:gd name="connsiteX5" fmla="*/ 327803 w 690113"/>
              <a:gd name="connsiteY5" fmla="*/ 0 h 1604514"/>
              <a:gd name="connsiteX6" fmla="*/ 0 w 690113"/>
              <a:gd name="connsiteY6" fmla="*/ 284672 h 1604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0113" h="1604514">
                <a:moveTo>
                  <a:pt x="0" y="284672"/>
                </a:moveTo>
                <a:lnTo>
                  <a:pt x="189781" y="552091"/>
                </a:lnTo>
                <a:lnTo>
                  <a:pt x="595222" y="1604514"/>
                </a:lnTo>
                <a:lnTo>
                  <a:pt x="690113" y="1173193"/>
                </a:lnTo>
                <a:lnTo>
                  <a:pt x="603849" y="396815"/>
                </a:lnTo>
                <a:lnTo>
                  <a:pt x="327803" y="0"/>
                </a:lnTo>
                <a:lnTo>
                  <a:pt x="0" y="284672"/>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dirty="0"/>
          </a:p>
        </p:txBody>
      </p:sp>
      <p:sp>
        <p:nvSpPr>
          <p:cNvPr id="9" name="Freihandform 8"/>
          <p:cNvSpPr/>
          <p:nvPr/>
        </p:nvSpPr>
        <p:spPr>
          <a:xfrm>
            <a:off x="4692770" y="4209691"/>
            <a:ext cx="785004" cy="1259456"/>
          </a:xfrm>
          <a:custGeom>
            <a:avLst/>
            <a:gdLst>
              <a:gd name="connsiteX0" fmla="*/ 103517 w 785004"/>
              <a:gd name="connsiteY0" fmla="*/ 0 h 1259456"/>
              <a:gd name="connsiteX1" fmla="*/ 0 w 785004"/>
              <a:gd name="connsiteY1" fmla="*/ 60384 h 1259456"/>
              <a:gd name="connsiteX2" fmla="*/ 672860 w 785004"/>
              <a:gd name="connsiteY2" fmla="*/ 1259456 h 1259456"/>
              <a:gd name="connsiteX3" fmla="*/ 785004 w 785004"/>
              <a:gd name="connsiteY3" fmla="*/ 1199071 h 1259456"/>
              <a:gd name="connsiteX4" fmla="*/ 103517 w 785004"/>
              <a:gd name="connsiteY4" fmla="*/ 0 h 12594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5004" h="1259456">
                <a:moveTo>
                  <a:pt x="103517" y="0"/>
                </a:moveTo>
                <a:lnTo>
                  <a:pt x="0" y="60384"/>
                </a:lnTo>
                <a:lnTo>
                  <a:pt x="672860" y="1259456"/>
                </a:lnTo>
                <a:lnTo>
                  <a:pt x="785004" y="1199071"/>
                </a:lnTo>
                <a:lnTo>
                  <a:pt x="103517" y="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dirty="0"/>
          </a:p>
        </p:txBody>
      </p:sp>
      <p:sp>
        <p:nvSpPr>
          <p:cNvPr id="10" name="Freihandform 9"/>
          <p:cNvSpPr/>
          <p:nvPr/>
        </p:nvSpPr>
        <p:spPr>
          <a:xfrm>
            <a:off x="4908430" y="2613804"/>
            <a:ext cx="2406770" cy="1742536"/>
          </a:xfrm>
          <a:custGeom>
            <a:avLst/>
            <a:gdLst>
              <a:gd name="connsiteX0" fmla="*/ 2303253 w 2406770"/>
              <a:gd name="connsiteY0" fmla="*/ 0 h 1742536"/>
              <a:gd name="connsiteX1" fmla="*/ 1552755 w 2406770"/>
              <a:gd name="connsiteY1" fmla="*/ 577970 h 1742536"/>
              <a:gd name="connsiteX2" fmla="*/ 0 w 2406770"/>
              <a:gd name="connsiteY2" fmla="*/ 1664898 h 1742536"/>
              <a:gd name="connsiteX3" fmla="*/ 34506 w 2406770"/>
              <a:gd name="connsiteY3" fmla="*/ 1742536 h 1742536"/>
              <a:gd name="connsiteX4" fmla="*/ 2406770 w 2406770"/>
              <a:gd name="connsiteY4" fmla="*/ 43132 h 1742536"/>
              <a:gd name="connsiteX5" fmla="*/ 2303253 w 2406770"/>
              <a:gd name="connsiteY5" fmla="*/ 0 h 1742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06770" h="1742536">
                <a:moveTo>
                  <a:pt x="2303253" y="0"/>
                </a:moveTo>
                <a:lnTo>
                  <a:pt x="1552755" y="577970"/>
                </a:lnTo>
                <a:lnTo>
                  <a:pt x="0" y="1664898"/>
                </a:lnTo>
                <a:lnTo>
                  <a:pt x="34506" y="1742536"/>
                </a:lnTo>
                <a:lnTo>
                  <a:pt x="2406770" y="43132"/>
                </a:lnTo>
                <a:lnTo>
                  <a:pt x="2303253" y="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dirty="0"/>
          </a:p>
        </p:txBody>
      </p:sp>
      <p:sp>
        <p:nvSpPr>
          <p:cNvPr id="11" name="Freihandform 10"/>
          <p:cNvSpPr/>
          <p:nvPr/>
        </p:nvSpPr>
        <p:spPr>
          <a:xfrm>
            <a:off x="5348377" y="2803585"/>
            <a:ext cx="2208363" cy="2674189"/>
          </a:xfrm>
          <a:custGeom>
            <a:avLst/>
            <a:gdLst>
              <a:gd name="connsiteX0" fmla="*/ 2182483 w 2208363"/>
              <a:gd name="connsiteY0" fmla="*/ 0 h 2674189"/>
              <a:gd name="connsiteX1" fmla="*/ 1000665 w 2208363"/>
              <a:gd name="connsiteY1" fmla="*/ 1061049 h 2674189"/>
              <a:gd name="connsiteX2" fmla="*/ 759125 w 2208363"/>
              <a:gd name="connsiteY2" fmla="*/ 1475117 h 2674189"/>
              <a:gd name="connsiteX3" fmla="*/ 759125 w 2208363"/>
              <a:gd name="connsiteY3" fmla="*/ 1639019 h 2674189"/>
              <a:gd name="connsiteX4" fmla="*/ 948906 w 2208363"/>
              <a:gd name="connsiteY4" fmla="*/ 2087592 h 2674189"/>
              <a:gd name="connsiteX5" fmla="*/ 905774 w 2208363"/>
              <a:gd name="connsiteY5" fmla="*/ 2191109 h 2674189"/>
              <a:gd name="connsiteX6" fmla="*/ 750498 w 2208363"/>
              <a:gd name="connsiteY6" fmla="*/ 2432649 h 2674189"/>
              <a:gd name="connsiteX7" fmla="*/ 474453 w 2208363"/>
              <a:gd name="connsiteY7" fmla="*/ 2570672 h 2674189"/>
              <a:gd name="connsiteX8" fmla="*/ 258793 w 2208363"/>
              <a:gd name="connsiteY8" fmla="*/ 2631057 h 2674189"/>
              <a:gd name="connsiteX9" fmla="*/ 34506 w 2208363"/>
              <a:gd name="connsiteY9" fmla="*/ 2613804 h 2674189"/>
              <a:gd name="connsiteX10" fmla="*/ 0 w 2208363"/>
              <a:gd name="connsiteY10" fmla="*/ 2674189 h 2674189"/>
              <a:gd name="connsiteX11" fmla="*/ 241540 w 2208363"/>
              <a:gd name="connsiteY11" fmla="*/ 2665562 h 2674189"/>
              <a:gd name="connsiteX12" fmla="*/ 828136 w 2208363"/>
              <a:gd name="connsiteY12" fmla="*/ 2406770 h 2674189"/>
              <a:gd name="connsiteX13" fmla="*/ 966159 w 2208363"/>
              <a:gd name="connsiteY13" fmla="*/ 2173857 h 2674189"/>
              <a:gd name="connsiteX14" fmla="*/ 923027 w 2208363"/>
              <a:gd name="connsiteY14" fmla="*/ 1871932 h 2674189"/>
              <a:gd name="connsiteX15" fmla="*/ 810883 w 2208363"/>
              <a:gd name="connsiteY15" fmla="*/ 1492370 h 2674189"/>
              <a:gd name="connsiteX16" fmla="*/ 1509623 w 2208363"/>
              <a:gd name="connsiteY16" fmla="*/ 690113 h 2674189"/>
              <a:gd name="connsiteX17" fmla="*/ 2208363 w 2208363"/>
              <a:gd name="connsiteY17" fmla="*/ 51758 h 2674189"/>
              <a:gd name="connsiteX18" fmla="*/ 2182483 w 2208363"/>
              <a:gd name="connsiteY18" fmla="*/ 0 h 2674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08363" h="2674189">
                <a:moveTo>
                  <a:pt x="2182483" y="0"/>
                </a:moveTo>
                <a:lnTo>
                  <a:pt x="1000665" y="1061049"/>
                </a:lnTo>
                <a:lnTo>
                  <a:pt x="759125" y="1475117"/>
                </a:lnTo>
                <a:lnTo>
                  <a:pt x="759125" y="1639019"/>
                </a:lnTo>
                <a:lnTo>
                  <a:pt x="948906" y="2087592"/>
                </a:lnTo>
                <a:lnTo>
                  <a:pt x="905774" y="2191109"/>
                </a:lnTo>
                <a:lnTo>
                  <a:pt x="750498" y="2432649"/>
                </a:lnTo>
                <a:lnTo>
                  <a:pt x="474453" y="2570672"/>
                </a:lnTo>
                <a:lnTo>
                  <a:pt x="258793" y="2631057"/>
                </a:lnTo>
                <a:lnTo>
                  <a:pt x="34506" y="2613804"/>
                </a:lnTo>
                <a:lnTo>
                  <a:pt x="0" y="2674189"/>
                </a:lnTo>
                <a:lnTo>
                  <a:pt x="241540" y="2665562"/>
                </a:lnTo>
                <a:lnTo>
                  <a:pt x="828136" y="2406770"/>
                </a:lnTo>
                <a:lnTo>
                  <a:pt x="966159" y="2173857"/>
                </a:lnTo>
                <a:lnTo>
                  <a:pt x="923027" y="1871932"/>
                </a:lnTo>
                <a:lnTo>
                  <a:pt x="810883" y="1492370"/>
                </a:lnTo>
                <a:lnTo>
                  <a:pt x="1509623" y="690113"/>
                </a:lnTo>
                <a:lnTo>
                  <a:pt x="2208363" y="51758"/>
                </a:lnTo>
                <a:lnTo>
                  <a:pt x="2182483" y="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dirty="0"/>
          </a:p>
        </p:txBody>
      </p:sp>
      <p:sp>
        <p:nvSpPr>
          <p:cNvPr id="12" name="Freihandform 11"/>
          <p:cNvSpPr/>
          <p:nvPr/>
        </p:nvSpPr>
        <p:spPr>
          <a:xfrm>
            <a:off x="6607834" y="1880558"/>
            <a:ext cx="1086928" cy="957533"/>
          </a:xfrm>
          <a:custGeom>
            <a:avLst/>
            <a:gdLst>
              <a:gd name="connsiteX0" fmla="*/ 94891 w 1086928"/>
              <a:gd name="connsiteY0" fmla="*/ 0 h 957533"/>
              <a:gd name="connsiteX1" fmla="*/ 0 w 1086928"/>
              <a:gd name="connsiteY1" fmla="*/ 77638 h 957533"/>
              <a:gd name="connsiteX2" fmla="*/ 276045 w 1086928"/>
              <a:gd name="connsiteY2" fmla="*/ 189782 h 957533"/>
              <a:gd name="connsiteX3" fmla="*/ 612475 w 1086928"/>
              <a:gd name="connsiteY3" fmla="*/ 750499 h 957533"/>
              <a:gd name="connsiteX4" fmla="*/ 948906 w 1086928"/>
              <a:gd name="connsiteY4" fmla="*/ 957533 h 957533"/>
              <a:gd name="connsiteX5" fmla="*/ 1086928 w 1086928"/>
              <a:gd name="connsiteY5" fmla="*/ 854016 h 957533"/>
              <a:gd name="connsiteX6" fmla="*/ 759124 w 1086928"/>
              <a:gd name="connsiteY6" fmla="*/ 750499 h 957533"/>
              <a:gd name="connsiteX7" fmla="*/ 457200 w 1086928"/>
              <a:gd name="connsiteY7" fmla="*/ 396816 h 957533"/>
              <a:gd name="connsiteX8" fmla="*/ 353683 w 1086928"/>
              <a:gd name="connsiteY8" fmla="*/ 112144 h 957533"/>
              <a:gd name="connsiteX9" fmla="*/ 94891 w 1086928"/>
              <a:gd name="connsiteY9" fmla="*/ 0 h 957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86928" h="957533">
                <a:moveTo>
                  <a:pt x="94891" y="0"/>
                </a:moveTo>
                <a:lnTo>
                  <a:pt x="0" y="77638"/>
                </a:lnTo>
                <a:lnTo>
                  <a:pt x="276045" y="189782"/>
                </a:lnTo>
                <a:lnTo>
                  <a:pt x="612475" y="750499"/>
                </a:lnTo>
                <a:lnTo>
                  <a:pt x="948906" y="957533"/>
                </a:lnTo>
                <a:lnTo>
                  <a:pt x="1086928" y="854016"/>
                </a:lnTo>
                <a:lnTo>
                  <a:pt x="759124" y="750499"/>
                </a:lnTo>
                <a:lnTo>
                  <a:pt x="457200" y="396816"/>
                </a:lnTo>
                <a:lnTo>
                  <a:pt x="353683" y="112144"/>
                </a:lnTo>
                <a:lnTo>
                  <a:pt x="94891" y="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dirty="0"/>
          </a:p>
        </p:txBody>
      </p:sp>
      <p:sp>
        <p:nvSpPr>
          <p:cNvPr id="13" name="Freihandform 12"/>
          <p:cNvSpPr/>
          <p:nvPr/>
        </p:nvSpPr>
        <p:spPr>
          <a:xfrm>
            <a:off x="4028536" y="4459857"/>
            <a:ext cx="854015" cy="1130060"/>
          </a:xfrm>
          <a:custGeom>
            <a:avLst/>
            <a:gdLst>
              <a:gd name="connsiteX0" fmla="*/ 181155 w 854015"/>
              <a:gd name="connsiteY0" fmla="*/ 0 h 1130060"/>
              <a:gd name="connsiteX1" fmla="*/ 0 w 854015"/>
              <a:gd name="connsiteY1" fmla="*/ 103517 h 1130060"/>
              <a:gd name="connsiteX2" fmla="*/ 767751 w 854015"/>
              <a:gd name="connsiteY2" fmla="*/ 1121434 h 1130060"/>
              <a:gd name="connsiteX3" fmla="*/ 854015 w 854015"/>
              <a:gd name="connsiteY3" fmla="*/ 1130060 h 1130060"/>
              <a:gd name="connsiteX4" fmla="*/ 457200 w 854015"/>
              <a:gd name="connsiteY4" fmla="*/ 336430 h 1130060"/>
              <a:gd name="connsiteX5" fmla="*/ 181155 w 854015"/>
              <a:gd name="connsiteY5" fmla="*/ 0 h 1130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4015" h="1130060">
                <a:moveTo>
                  <a:pt x="181155" y="0"/>
                </a:moveTo>
                <a:lnTo>
                  <a:pt x="0" y="103517"/>
                </a:lnTo>
                <a:lnTo>
                  <a:pt x="767751" y="1121434"/>
                </a:lnTo>
                <a:lnTo>
                  <a:pt x="854015" y="1130060"/>
                </a:lnTo>
                <a:lnTo>
                  <a:pt x="457200" y="336430"/>
                </a:lnTo>
                <a:lnTo>
                  <a:pt x="181155" y="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dirty="0"/>
          </a:p>
        </p:txBody>
      </p:sp>
      <p:sp>
        <p:nvSpPr>
          <p:cNvPr id="27" name="Freihandform 26"/>
          <p:cNvSpPr/>
          <p:nvPr/>
        </p:nvSpPr>
        <p:spPr>
          <a:xfrm>
            <a:off x="1302589" y="1531604"/>
            <a:ext cx="6285206" cy="4338967"/>
          </a:xfrm>
          <a:custGeom>
            <a:avLst/>
            <a:gdLst>
              <a:gd name="connsiteX0" fmla="*/ 0 w 5415516"/>
              <a:gd name="connsiteY0" fmla="*/ 2480930 h 3650511"/>
              <a:gd name="connsiteX1" fmla="*/ 255181 w 5415516"/>
              <a:gd name="connsiteY1" fmla="*/ 2268279 h 3650511"/>
              <a:gd name="connsiteX2" fmla="*/ 602512 w 5415516"/>
              <a:gd name="connsiteY2" fmla="*/ 2615609 h 3650511"/>
              <a:gd name="connsiteX3" fmla="*/ 1460205 w 5415516"/>
              <a:gd name="connsiteY3" fmla="*/ 2126511 h 3650511"/>
              <a:gd name="connsiteX4" fmla="*/ 1311349 w 5415516"/>
              <a:gd name="connsiteY4" fmla="*/ 1630325 h 3650511"/>
              <a:gd name="connsiteX5" fmla="*/ 2374605 w 5415516"/>
              <a:gd name="connsiteY5" fmla="*/ 1169581 h 3650511"/>
              <a:gd name="connsiteX6" fmla="*/ 2360428 w 5415516"/>
              <a:gd name="connsiteY6" fmla="*/ 1049079 h 3650511"/>
              <a:gd name="connsiteX7" fmla="*/ 4224670 w 5415516"/>
              <a:gd name="connsiteY7" fmla="*/ 0 h 3650511"/>
              <a:gd name="connsiteX8" fmla="*/ 4579088 w 5415516"/>
              <a:gd name="connsiteY8" fmla="*/ 304800 h 3650511"/>
              <a:gd name="connsiteX9" fmla="*/ 4862623 w 5415516"/>
              <a:gd name="connsiteY9" fmla="*/ 418214 h 3650511"/>
              <a:gd name="connsiteX10" fmla="*/ 5139070 w 5415516"/>
              <a:gd name="connsiteY10" fmla="*/ 886046 h 3650511"/>
              <a:gd name="connsiteX11" fmla="*/ 5415516 w 5415516"/>
              <a:gd name="connsiteY11" fmla="*/ 1034902 h 3650511"/>
              <a:gd name="connsiteX12" fmla="*/ 4572000 w 5415516"/>
              <a:gd name="connsiteY12" fmla="*/ 1786269 h 3650511"/>
              <a:gd name="connsiteX13" fmla="*/ 4274288 w 5415516"/>
              <a:gd name="connsiteY13" fmla="*/ 2147776 h 3650511"/>
              <a:gd name="connsiteX14" fmla="*/ 4146698 w 5415516"/>
              <a:gd name="connsiteY14" fmla="*/ 2388781 h 3650511"/>
              <a:gd name="connsiteX15" fmla="*/ 4309730 w 5415516"/>
              <a:gd name="connsiteY15" fmla="*/ 2863702 h 3650511"/>
              <a:gd name="connsiteX16" fmla="*/ 4288465 w 5415516"/>
              <a:gd name="connsiteY16" fmla="*/ 3069265 h 3650511"/>
              <a:gd name="connsiteX17" fmla="*/ 3976577 w 5415516"/>
              <a:gd name="connsiteY17" fmla="*/ 3246474 h 3650511"/>
              <a:gd name="connsiteX18" fmla="*/ 3671777 w 5415516"/>
              <a:gd name="connsiteY18" fmla="*/ 3352800 h 3650511"/>
              <a:gd name="connsiteX19" fmla="*/ 3416595 w 5415516"/>
              <a:gd name="connsiteY19" fmla="*/ 3331535 h 3650511"/>
              <a:gd name="connsiteX20" fmla="*/ 3055088 w 5415516"/>
              <a:gd name="connsiteY20" fmla="*/ 3423683 h 3650511"/>
              <a:gd name="connsiteX21" fmla="*/ 2792819 w 5415516"/>
              <a:gd name="connsiteY21" fmla="*/ 3012558 h 3650511"/>
              <a:gd name="connsiteX22" fmla="*/ 2346251 w 5415516"/>
              <a:gd name="connsiteY22" fmla="*/ 2544725 h 3650511"/>
              <a:gd name="connsiteX23" fmla="*/ 609600 w 5415516"/>
              <a:gd name="connsiteY23" fmla="*/ 3062176 h 3650511"/>
              <a:gd name="connsiteX24" fmla="*/ 545805 w 5415516"/>
              <a:gd name="connsiteY24" fmla="*/ 3650511 h 3650511"/>
              <a:gd name="connsiteX25" fmla="*/ 0 w 5415516"/>
              <a:gd name="connsiteY25" fmla="*/ 2480930 h 36505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415516" h="3650511">
                <a:moveTo>
                  <a:pt x="0" y="2480930"/>
                </a:moveTo>
                <a:lnTo>
                  <a:pt x="255181" y="2268279"/>
                </a:lnTo>
                <a:lnTo>
                  <a:pt x="602512" y="2615609"/>
                </a:lnTo>
                <a:lnTo>
                  <a:pt x="1460205" y="2126511"/>
                </a:lnTo>
                <a:lnTo>
                  <a:pt x="1311349" y="1630325"/>
                </a:lnTo>
                <a:lnTo>
                  <a:pt x="2374605" y="1169581"/>
                </a:lnTo>
                <a:lnTo>
                  <a:pt x="2360428" y="1049079"/>
                </a:lnTo>
                <a:lnTo>
                  <a:pt x="4224670" y="0"/>
                </a:lnTo>
                <a:lnTo>
                  <a:pt x="4579088" y="304800"/>
                </a:lnTo>
                <a:lnTo>
                  <a:pt x="4862623" y="418214"/>
                </a:lnTo>
                <a:lnTo>
                  <a:pt x="5139070" y="886046"/>
                </a:lnTo>
                <a:lnTo>
                  <a:pt x="5415516" y="1034902"/>
                </a:lnTo>
                <a:lnTo>
                  <a:pt x="4572000" y="1786269"/>
                </a:lnTo>
                <a:lnTo>
                  <a:pt x="4274288" y="2147776"/>
                </a:lnTo>
                <a:lnTo>
                  <a:pt x="4146698" y="2388781"/>
                </a:lnTo>
                <a:lnTo>
                  <a:pt x="4309730" y="2863702"/>
                </a:lnTo>
                <a:lnTo>
                  <a:pt x="4288465" y="3069265"/>
                </a:lnTo>
                <a:lnTo>
                  <a:pt x="3976577" y="3246474"/>
                </a:lnTo>
                <a:lnTo>
                  <a:pt x="3671777" y="3352800"/>
                </a:lnTo>
                <a:lnTo>
                  <a:pt x="3416595" y="3331535"/>
                </a:lnTo>
                <a:lnTo>
                  <a:pt x="3055088" y="3423683"/>
                </a:lnTo>
                <a:lnTo>
                  <a:pt x="2792819" y="3012558"/>
                </a:lnTo>
                <a:lnTo>
                  <a:pt x="2346251" y="2544725"/>
                </a:lnTo>
                <a:lnTo>
                  <a:pt x="609600" y="3062176"/>
                </a:lnTo>
                <a:lnTo>
                  <a:pt x="545805" y="3650511"/>
                </a:lnTo>
                <a:lnTo>
                  <a:pt x="0" y="2480930"/>
                </a:lnTo>
                <a:close/>
              </a:path>
            </a:pathLst>
          </a:custGeom>
          <a:solidFill>
            <a:schemeClr val="accent2">
              <a:alpha val="2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dirty="0"/>
          </a:p>
        </p:txBody>
      </p:sp>
      <p:pic>
        <p:nvPicPr>
          <p:cNvPr id="14" name="Grafik 1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flipH="1">
            <a:off x="1101625" y="4268893"/>
            <a:ext cx="749327" cy="570300"/>
          </a:xfrm>
          <a:prstGeom prst="rect">
            <a:avLst/>
          </a:prstGeom>
          <a:ln>
            <a:solidFill>
              <a:schemeClr val="bg1"/>
            </a:solidFill>
          </a:ln>
        </p:spPr>
      </p:pic>
      <p:pic>
        <p:nvPicPr>
          <p:cNvPr id="15" name="Grafik 14"/>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931556" y="2037648"/>
            <a:ext cx="681487" cy="453116"/>
          </a:xfrm>
          <a:prstGeom prst="rect">
            <a:avLst/>
          </a:prstGeom>
          <a:ln>
            <a:solidFill>
              <a:schemeClr val="bg1"/>
            </a:solidFill>
          </a:ln>
        </p:spPr>
      </p:pic>
      <p:pic>
        <p:nvPicPr>
          <p:cNvPr id="16" name="Grafik 15"/>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796287" y="4505966"/>
            <a:ext cx="681487" cy="453116"/>
          </a:xfrm>
          <a:prstGeom prst="rect">
            <a:avLst/>
          </a:prstGeom>
          <a:ln>
            <a:solidFill>
              <a:schemeClr val="bg1"/>
            </a:solidFill>
          </a:ln>
        </p:spPr>
      </p:pic>
      <p:pic>
        <p:nvPicPr>
          <p:cNvPr id="17" name="Grafik 16"/>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431398" y="2816154"/>
            <a:ext cx="594817" cy="392900"/>
          </a:xfrm>
          <a:prstGeom prst="rect">
            <a:avLst/>
          </a:prstGeom>
          <a:ln>
            <a:solidFill>
              <a:schemeClr val="bg1"/>
            </a:solidFill>
          </a:ln>
        </p:spPr>
      </p:pic>
      <p:pic>
        <p:nvPicPr>
          <p:cNvPr id="18" name="Grafik 17"/>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081825" y="4638565"/>
            <a:ext cx="594817" cy="392900"/>
          </a:xfrm>
          <a:prstGeom prst="rect">
            <a:avLst/>
          </a:prstGeom>
          <a:ln>
            <a:solidFill>
              <a:schemeClr val="bg1"/>
            </a:solidFill>
          </a:ln>
        </p:spPr>
      </p:pic>
      <p:pic>
        <p:nvPicPr>
          <p:cNvPr id="19" name="Inhaltsplatzhalter 6"/>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882551" y="2726174"/>
            <a:ext cx="720080" cy="480053"/>
          </a:xfrm>
          <a:prstGeom prst="rect">
            <a:avLst/>
          </a:prstGeom>
          <a:ln>
            <a:solidFill>
              <a:schemeClr val="bg1"/>
            </a:solidFill>
          </a:ln>
        </p:spPr>
      </p:pic>
      <p:pic>
        <p:nvPicPr>
          <p:cNvPr id="20" name="Inhaltsplatzhalter 6"/>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348377" y="3517590"/>
            <a:ext cx="720080" cy="480053"/>
          </a:xfrm>
          <a:prstGeom prst="rect">
            <a:avLst/>
          </a:prstGeom>
          <a:ln>
            <a:solidFill>
              <a:schemeClr val="bg1"/>
            </a:solidFill>
          </a:ln>
        </p:spPr>
      </p:pic>
      <p:pic>
        <p:nvPicPr>
          <p:cNvPr id="21" name="Grafik 20"/>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3147917" y="3059243"/>
            <a:ext cx="703940" cy="469293"/>
          </a:xfrm>
          <a:prstGeom prst="rect">
            <a:avLst/>
          </a:prstGeom>
          <a:ln>
            <a:solidFill>
              <a:schemeClr val="bg1"/>
            </a:solidFill>
          </a:ln>
        </p:spPr>
      </p:pic>
      <p:pic>
        <p:nvPicPr>
          <p:cNvPr id="22" name="Grafik 21"/>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065688" y="5006493"/>
            <a:ext cx="703940" cy="469293"/>
          </a:xfrm>
          <a:prstGeom prst="rect">
            <a:avLst/>
          </a:prstGeom>
          <a:ln>
            <a:solidFill>
              <a:schemeClr val="bg1"/>
            </a:solidFill>
          </a:ln>
        </p:spPr>
      </p:pic>
      <p:pic>
        <p:nvPicPr>
          <p:cNvPr id="23" name="Grafik 22"/>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4023849" y="4654410"/>
            <a:ext cx="572896" cy="429672"/>
          </a:xfrm>
          <a:prstGeom prst="rect">
            <a:avLst/>
          </a:prstGeom>
          <a:ln>
            <a:solidFill>
              <a:schemeClr val="bg1"/>
            </a:solidFill>
          </a:ln>
        </p:spPr>
      </p:pic>
      <p:pic>
        <p:nvPicPr>
          <p:cNvPr id="24" name="Grafik 23"/>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7222846" y="2503309"/>
            <a:ext cx="572896" cy="429672"/>
          </a:xfrm>
          <a:prstGeom prst="rect">
            <a:avLst/>
          </a:prstGeom>
          <a:ln>
            <a:solidFill>
              <a:schemeClr val="bg1"/>
            </a:solidFill>
          </a:ln>
        </p:spPr>
      </p:pic>
      <p:pic>
        <p:nvPicPr>
          <p:cNvPr id="25" name="Grafik 24"/>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1331358" y="5558906"/>
            <a:ext cx="572896" cy="429672"/>
          </a:xfrm>
          <a:prstGeom prst="rect">
            <a:avLst/>
          </a:prstGeom>
          <a:ln>
            <a:solidFill>
              <a:schemeClr val="bg1"/>
            </a:solidFill>
          </a:ln>
        </p:spPr>
      </p:pic>
      <p:sp>
        <p:nvSpPr>
          <p:cNvPr id="26" name="Textfeld 25"/>
          <p:cNvSpPr txBox="1"/>
          <p:nvPr/>
        </p:nvSpPr>
        <p:spPr>
          <a:xfrm>
            <a:off x="5482366" y="5955226"/>
            <a:ext cx="2661434" cy="276999"/>
          </a:xfrm>
          <a:prstGeom prst="rect">
            <a:avLst/>
          </a:prstGeom>
          <a:noFill/>
        </p:spPr>
        <p:txBody>
          <a:bodyPr wrap="none" rtlCol="0">
            <a:spAutoFit/>
          </a:bodyPr>
          <a:lstStyle/>
          <a:p>
            <a:r>
              <a:rPr lang="fr-CH" sz="1200" dirty="0"/>
              <a:t>© 2019 </a:t>
            </a:r>
            <a:r>
              <a:rPr lang="fr-CH" sz="1200" dirty="0" err="1"/>
              <a:t>Geoinformation</a:t>
            </a:r>
            <a:r>
              <a:rPr lang="fr-CH" sz="1200" dirty="0"/>
              <a:t> </a:t>
            </a:r>
            <a:r>
              <a:rPr lang="fr-CH" sz="1200" dirty="0" err="1"/>
              <a:t>Kanton</a:t>
            </a:r>
            <a:r>
              <a:rPr lang="fr-CH" sz="1200" dirty="0"/>
              <a:t> </a:t>
            </a:r>
            <a:r>
              <a:rPr lang="fr-CH" sz="1200" dirty="0" err="1"/>
              <a:t>Luzern</a:t>
            </a:r>
            <a:endParaRPr lang="fr-CH" sz="1200" dirty="0"/>
          </a:p>
        </p:txBody>
      </p:sp>
    </p:spTree>
    <p:extLst>
      <p:ext uri="{BB962C8B-B14F-4D97-AF65-F5344CB8AC3E}">
        <p14:creationId xmlns:p14="http://schemas.microsoft.com/office/powerpoint/2010/main" val="14977431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17725" y="385149"/>
            <a:ext cx="7908549" cy="629700"/>
          </a:xfrm>
        </p:spPr>
        <p:txBody>
          <a:bodyPr/>
          <a:lstStyle/>
          <a:p>
            <a:r>
              <a:rPr lang="fr-CH" dirty="0"/>
              <a:t>Objectifs</a:t>
            </a:r>
          </a:p>
        </p:txBody>
      </p:sp>
      <p:pic>
        <p:nvPicPr>
          <p:cNvPr id="5" name="Inhaltsplatzhalter 4"/>
          <p:cNvPicPr>
            <a:picLocks noGrp="1" noChangeAspect="1"/>
          </p:cNvPicPr>
          <p:nvPr>
            <p:ph idx="1"/>
          </p:nvPr>
        </p:nvPicPr>
        <p:blipFill>
          <a:blip r:embed="rId2"/>
          <a:stretch>
            <a:fillRect/>
          </a:stretch>
        </p:blipFill>
        <p:spPr>
          <a:xfrm rot="16200000">
            <a:off x="1839290" y="-84810"/>
            <a:ext cx="5336212" cy="7272808"/>
          </a:xfrm>
          <a:prstGeom prst="rect">
            <a:avLst/>
          </a:prstGeom>
        </p:spPr>
      </p:pic>
      <p:sp>
        <p:nvSpPr>
          <p:cNvPr id="4" name="Foliennummernplatzhalter 3"/>
          <p:cNvSpPr>
            <a:spLocks noGrp="1"/>
          </p:cNvSpPr>
          <p:nvPr>
            <p:ph type="sldNum" sz="quarter" idx="4"/>
          </p:nvPr>
        </p:nvSpPr>
        <p:spPr/>
        <p:txBody>
          <a:bodyPr/>
          <a:lstStyle/>
          <a:p>
            <a:fld id="{B295DEAF-E952-4796-AAEE-4201E40CA590}" type="slidenum">
              <a:rPr lang="fr-CH" smtClean="0"/>
              <a:pPr/>
              <a:t>22</a:t>
            </a:fld>
            <a:endParaRPr lang="fr-CH" dirty="0"/>
          </a:p>
        </p:txBody>
      </p:sp>
      <p:sp>
        <p:nvSpPr>
          <p:cNvPr id="6" name="Freihandform 5"/>
          <p:cNvSpPr/>
          <p:nvPr/>
        </p:nvSpPr>
        <p:spPr>
          <a:xfrm>
            <a:off x="4330460" y="1940943"/>
            <a:ext cx="2406770" cy="1500997"/>
          </a:xfrm>
          <a:custGeom>
            <a:avLst/>
            <a:gdLst>
              <a:gd name="connsiteX0" fmla="*/ 43132 w 2406770"/>
              <a:gd name="connsiteY0" fmla="*/ 1500997 h 1500997"/>
              <a:gd name="connsiteX1" fmla="*/ 2406770 w 2406770"/>
              <a:gd name="connsiteY1" fmla="*/ 34506 h 1500997"/>
              <a:gd name="connsiteX2" fmla="*/ 2320506 w 2406770"/>
              <a:gd name="connsiteY2" fmla="*/ 0 h 1500997"/>
              <a:gd name="connsiteX3" fmla="*/ 0 w 2406770"/>
              <a:gd name="connsiteY3" fmla="*/ 1406106 h 1500997"/>
              <a:gd name="connsiteX4" fmla="*/ 43132 w 2406770"/>
              <a:gd name="connsiteY4" fmla="*/ 1500997 h 1500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6770" h="1500997">
                <a:moveTo>
                  <a:pt x="43132" y="1500997"/>
                </a:moveTo>
                <a:lnTo>
                  <a:pt x="2406770" y="34506"/>
                </a:lnTo>
                <a:lnTo>
                  <a:pt x="2320506" y="0"/>
                </a:lnTo>
                <a:lnTo>
                  <a:pt x="0" y="1406106"/>
                </a:lnTo>
                <a:lnTo>
                  <a:pt x="43132" y="1500997"/>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dirty="0"/>
              <a:t>3</a:t>
            </a:r>
          </a:p>
        </p:txBody>
      </p:sp>
      <p:sp>
        <p:nvSpPr>
          <p:cNvPr id="7" name="Freihandform 6"/>
          <p:cNvSpPr/>
          <p:nvPr/>
        </p:nvSpPr>
        <p:spPr>
          <a:xfrm>
            <a:off x="2846717" y="2932981"/>
            <a:ext cx="1362974" cy="802257"/>
          </a:xfrm>
          <a:custGeom>
            <a:avLst/>
            <a:gdLst>
              <a:gd name="connsiteX0" fmla="*/ 0 w 1362974"/>
              <a:gd name="connsiteY0" fmla="*/ 534838 h 802257"/>
              <a:gd name="connsiteX1" fmla="*/ 77638 w 1362974"/>
              <a:gd name="connsiteY1" fmla="*/ 802257 h 802257"/>
              <a:gd name="connsiteX2" fmla="*/ 1362974 w 1362974"/>
              <a:gd name="connsiteY2" fmla="*/ 241540 h 802257"/>
              <a:gd name="connsiteX3" fmla="*/ 1199072 w 1362974"/>
              <a:gd name="connsiteY3" fmla="*/ 0 h 802257"/>
              <a:gd name="connsiteX4" fmla="*/ 0 w 1362974"/>
              <a:gd name="connsiteY4" fmla="*/ 534838 h 8022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2974" h="802257">
                <a:moveTo>
                  <a:pt x="0" y="534838"/>
                </a:moveTo>
                <a:lnTo>
                  <a:pt x="77638" y="802257"/>
                </a:lnTo>
                <a:lnTo>
                  <a:pt x="1362974" y="241540"/>
                </a:lnTo>
                <a:lnTo>
                  <a:pt x="1199072" y="0"/>
                </a:lnTo>
                <a:lnTo>
                  <a:pt x="0" y="534838"/>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dirty="0"/>
              <a:t>2</a:t>
            </a:r>
          </a:p>
        </p:txBody>
      </p:sp>
      <p:sp>
        <p:nvSpPr>
          <p:cNvPr id="8" name="Freihandform 7"/>
          <p:cNvSpPr/>
          <p:nvPr/>
        </p:nvSpPr>
        <p:spPr>
          <a:xfrm>
            <a:off x="1302589" y="4226943"/>
            <a:ext cx="690113" cy="1604514"/>
          </a:xfrm>
          <a:custGeom>
            <a:avLst/>
            <a:gdLst>
              <a:gd name="connsiteX0" fmla="*/ 0 w 690113"/>
              <a:gd name="connsiteY0" fmla="*/ 284672 h 1604514"/>
              <a:gd name="connsiteX1" fmla="*/ 189781 w 690113"/>
              <a:gd name="connsiteY1" fmla="*/ 552091 h 1604514"/>
              <a:gd name="connsiteX2" fmla="*/ 595222 w 690113"/>
              <a:gd name="connsiteY2" fmla="*/ 1604514 h 1604514"/>
              <a:gd name="connsiteX3" fmla="*/ 690113 w 690113"/>
              <a:gd name="connsiteY3" fmla="*/ 1173193 h 1604514"/>
              <a:gd name="connsiteX4" fmla="*/ 603849 w 690113"/>
              <a:gd name="connsiteY4" fmla="*/ 396815 h 1604514"/>
              <a:gd name="connsiteX5" fmla="*/ 327803 w 690113"/>
              <a:gd name="connsiteY5" fmla="*/ 0 h 1604514"/>
              <a:gd name="connsiteX6" fmla="*/ 0 w 690113"/>
              <a:gd name="connsiteY6" fmla="*/ 284672 h 1604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0113" h="1604514">
                <a:moveTo>
                  <a:pt x="0" y="284672"/>
                </a:moveTo>
                <a:lnTo>
                  <a:pt x="189781" y="552091"/>
                </a:lnTo>
                <a:lnTo>
                  <a:pt x="595222" y="1604514"/>
                </a:lnTo>
                <a:lnTo>
                  <a:pt x="690113" y="1173193"/>
                </a:lnTo>
                <a:lnTo>
                  <a:pt x="603849" y="396815"/>
                </a:lnTo>
                <a:lnTo>
                  <a:pt x="327803" y="0"/>
                </a:lnTo>
                <a:lnTo>
                  <a:pt x="0" y="284672"/>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dirty="0"/>
              <a:t>1</a:t>
            </a:r>
          </a:p>
        </p:txBody>
      </p:sp>
      <p:sp>
        <p:nvSpPr>
          <p:cNvPr id="9" name="Freihandform 8"/>
          <p:cNvSpPr/>
          <p:nvPr/>
        </p:nvSpPr>
        <p:spPr>
          <a:xfrm>
            <a:off x="4692770" y="4209691"/>
            <a:ext cx="785004" cy="1259456"/>
          </a:xfrm>
          <a:custGeom>
            <a:avLst/>
            <a:gdLst>
              <a:gd name="connsiteX0" fmla="*/ 103517 w 785004"/>
              <a:gd name="connsiteY0" fmla="*/ 0 h 1259456"/>
              <a:gd name="connsiteX1" fmla="*/ 0 w 785004"/>
              <a:gd name="connsiteY1" fmla="*/ 60384 h 1259456"/>
              <a:gd name="connsiteX2" fmla="*/ 672860 w 785004"/>
              <a:gd name="connsiteY2" fmla="*/ 1259456 h 1259456"/>
              <a:gd name="connsiteX3" fmla="*/ 785004 w 785004"/>
              <a:gd name="connsiteY3" fmla="*/ 1199071 h 1259456"/>
              <a:gd name="connsiteX4" fmla="*/ 103517 w 785004"/>
              <a:gd name="connsiteY4" fmla="*/ 0 h 12594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5004" h="1259456">
                <a:moveTo>
                  <a:pt x="103517" y="0"/>
                </a:moveTo>
                <a:lnTo>
                  <a:pt x="0" y="60384"/>
                </a:lnTo>
                <a:lnTo>
                  <a:pt x="672860" y="1259456"/>
                </a:lnTo>
                <a:lnTo>
                  <a:pt x="785004" y="1199071"/>
                </a:lnTo>
                <a:lnTo>
                  <a:pt x="103517" y="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dirty="0"/>
              <a:t>7</a:t>
            </a:r>
          </a:p>
        </p:txBody>
      </p:sp>
      <p:sp>
        <p:nvSpPr>
          <p:cNvPr id="10" name="Freihandform 9"/>
          <p:cNvSpPr/>
          <p:nvPr/>
        </p:nvSpPr>
        <p:spPr>
          <a:xfrm>
            <a:off x="4908430" y="2613804"/>
            <a:ext cx="2406770" cy="1742536"/>
          </a:xfrm>
          <a:custGeom>
            <a:avLst/>
            <a:gdLst>
              <a:gd name="connsiteX0" fmla="*/ 2303253 w 2406770"/>
              <a:gd name="connsiteY0" fmla="*/ 0 h 1742536"/>
              <a:gd name="connsiteX1" fmla="*/ 1552755 w 2406770"/>
              <a:gd name="connsiteY1" fmla="*/ 577970 h 1742536"/>
              <a:gd name="connsiteX2" fmla="*/ 0 w 2406770"/>
              <a:gd name="connsiteY2" fmla="*/ 1664898 h 1742536"/>
              <a:gd name="connsiteX3" fmla="*/ 34506 w 2406770"/>
              <a:gd name="connsiteY3" fmla="*/ 1742536 h 1742536"/>
              <a:gd name="connsiteX4" fmla="*/ 2406770 w 2406770"/>
              <a:gd name="connsiteY4" fmla="*/ 43132 h 1742536"/>
              <a:gd name="connsiteX5" fmla="*/ 2303253 w 2406770"/>
              <a:gd name="connsiteY5" fmla="*/ 0 h 1742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06770" h="1742536">
                <a:moveTo>
                  <a:pt x="2303253" y="0"/>
                </a:moveTo>
                <a:lnTo>
                  <a:pt x="1552755" y="577970"/>
                </a:lnTo>
                <a:lnTo>
                  <a:pt x="0" y="1664898"/>
                </a:lnTo>
                <a:lnTo>
                  <a:pt x="34506" y="1742536"/>
                </a:lnTo>
                <a:lnTo>
                  <a:pt x="2406770" y="43132"/>
                </a:lnTo>
                <a:lnTo>
                  <a:pt x="2303253" y="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dirty="0"/>
              <a:t>4</a:t>
            </a:r>
          </a:p>
        </p:txBody>
      </p:sp>
      <p:sp>
        <p:nvSpPr>
          <p:cNvPr id="15" name="Freihandform 14"/>
          <p:cNvSpPr/>
          <p:nvPr/>
        </p:nvSpPr>
        <p:spPr>
          <a:xfrm>
            <a:off x="1269835" y="1546808"/>
            <a:ext cx="6316257" cy="4284649"/>
          </a:xfrm>
          <a:custGeom>
            <a:avLst/>
            <a:gdLst>
              <a:gd name="connsiteX0" fmla="*/ 0 w 5415516"/>
              <a:gd name="connsiteY0" fmla="*/ 2480930 h 3650511"/>
              <a:gd name="connsiteX1" fmla="*/ 255181 w 5415516"/>
              <a:gd name="connsiteY1" fmla="*/ 2268279 h 3650511"/>
              <a:gd name="connsiteX2" fmla="*/ 602512 w 5415516"/>
              <a:gd name="connsiteY2" fmla="*/ 2615609 h 3650511"/>
              <a:gd name="connsiteX3" fmla="*/ 1460205 w 5415516"/>
              <a:gd name="connsiteY3" fmla="*/ 2126511 h 3650511"/>
              <a:gd name="connsiteX4" fmla="*/ 1311349 w 5415516"/>
              <a:gd name="connsiteY4" fmla="*/ 1630325 h 3650511"/>
              <a:gd name="connsiteX5" fmla="*/ 2374605 w 5415516"/>
              <a:gd name="connsiteY5" fmla="*/ 1169581 h 3650511"/>
              <a:gd name="connsiteX6" fmla="*/ 2360428 w 5415516"/>
              <a:gd name="connsiteY6" fmla="*/ 1049079 h 3650511"/>
              <a:gd name="connsiteX7" fmla="*/ 4224670 w 5415516"/>
              <a:gd name="connsiteY7" fmla="*/ 0 h 3650511"/>
              <a:gd name="connsiteX8" fmla="*/ 4579088 w 5415516"/>
              <a:gd name="connsiteY8" fmla="*/ 304800 h 3650511"/>
              <a:gd name="connsiteX9" fmla="*/ 4862623 w 5415516"/>
              <a:gd name="connsiteY9" fmla="*/ 418214 h 3650511"/>
              <a:gd name="connsiteX10" fmla="*/ 5139070 w 5415516"/>
              <a:gd name="connsiteY10" fmla="*/ 886046 h 3650511"/>
              <a:gd name="connsiteX11" fmla="*/ 5415516 w 5415516"/>
              <a:gd name="connsiteY11" fmla="*/ 1034902 h 3650511"/>
              <a:gd name="connsiteX12" fmla="*/ 4572000 w 5415516"/>
              <a:gd name="connsiteY12" fmla="*/ 1786269 h 3650511"/>
              <a:gd name="connsiteX13" fmla="*/ 4274288 w 5415516"/>
              <a:gd name="connsiteY13" fmla="*/ 2147776 h 3650511"/>
              <a:gd name="connsiteX14" fmla="*/ 4146698 w 5415516"/>
              <a:gd name="connsiteY14" fmla="*/ 2388781 h 3650511"/>
              <a:gd name="connsiteX15" fmla="*/ 4309730 w 5415516"/>
              <a:gd name="connsiteY15" fmla="*/ 2863702 h 3650511"/>
              <a:gd name="connsiteX16" fmla="*/ 4288465 w 5415516"/>
              <a:gd name="connsiteY16" fmla="*/ 3069265 h 3650511"/>
              <a:gd name="connsiteX17" fmla="*/ 3976577 w 5415516"/>
              <a:gd name="connsiteY17" fmla="*/ 3246474 h 3650511"/>
              <a:gd name="connsiteX18" fmla="*/ 3671777 w 5415516"/>
              <a:gd name="connsiteY18" fmla="*/ 3352800 h 3650511"/>
              <a:gd name="connsiteX19" fmla="*/ 3416595 w 5415516"/>
              <a:gd name="connsiteY19" fmla="*/ 3331535 h 3650511"/>
              <a:gd name="connsiteX20" fmla="*/ 3055088 w 5415516"/>
              <a:gd name="connsiteY20" fmla="*/ 3423683 h 3650511"/>
              <a:gd name="connsiteX21" fmla="*/ 2792819 w 5415516"/>
              <a:gd name="connsiteY21" fmla="*/ 3012558 h 3650511"/>
              <a:gd name="connsiteX22" fmla="*/ 2346251 w 5415516"/>
              <a:gd name="connsiteY22" fmla="*/ 2544725 h 3650511"/>
              <a:gd name="connsiteX23" fmla="*/ 609600 w 5415516"/>
              <a:gd name="connsiteY23" fmla="*/ 3062176 h 3650511"/>
              <a:gd name="connsiteX24" fmla="*/ 545805 w 5415516"/>
              <a:gd name="connsiteY24" fmla="*/ 3650511 h 3650511"/>
              <a:gd name="connsiteX25" fmla="*/ 0 w 5415516"/>
              <a:gd name="connsiteY25" fmla="*/ 2480930 h 36505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415516" h="3650511">
                <a:moveTo>
                  <a:pt x="0" y="2480930"/>
                </a:moveTo>
                <a:lnTo>
                  <a:pt x="255181" y="2268279"/>
                </a:lnTo>
                <a:lnTo>
                  <a:pt x="602512" y="2615609"/>
                </a:lnTo>
                <a:lnTo>
                  <a:pt x="1460205" y="2126511"/>
                </a:lnTo>
                <a:lnTo>
                  <a:pt x="1311349" y="1630325"/>
                </a:lnTo>
                <a:lnTo>
                  <a:pt x="2374605" y="1169581"/>
                </a:lnTo>
                <a:lnTo>
                  <a:pt x="2360428" y="1049079"/>
                </a:lnTo>
                <a:lnTo>
                  <a:pt x="4224670" y="0"/>
                </a:lnTo>
                <a:lnTo>
                  <a:pt x="4579088" y="304800"/>
                </a:lnTo>
                <a:lnTo>
                  <a:pt x="4862623" y="418214"/>
                </a:lnTo>
                <a:lnTo>
                  <a:pt x="5139070" y="886046"/>
                </a:lnTo>
                <a:lnTo>
                  <a:pt x="5415516" y="1034902"/>
                </a:lnTo>
                <a:lnTo>
                  <a:pt x="4572000" y="1786269"/>
                </a:lnTo>
                <a:lnTo>
                  <a:pt x="4274288" y="2147776"/>
                </a:lnTo>
                <a:lnTo>
                  <a:pt x="4146698" y="2388781"/>
                </a:lnTo>
                <a:lnTo>
                  <a:pt x="4309730" y="2863702"/>
                </a:lnTo>
                <a:lnTo>
                  <a:pt x="4288465" y="3069265"/>
                </a:lnTo>
                <a:lnTo>
                  <a:pt x="3976577" y="3246474"/>
                </a:lnTo>
                <a:lnTo>
                  <a:pt x="3671777" y="3352800"/>
                </a:lnTo>
                <a:lnTo>
                  <a:pt x="3416595" y="3331535"/>
                </a:lnTo>
                <a:lnTo>
                  <a:pt x="3055088" y="3423683"/>
                </a:lnTo>
                <a:lnTo>
                  <a:pt x="2792819" y="3012558"/>
                </a:lnTo>
                <a:lnTo>
                  <a:pt x="2346251" y="2544725"/>
                </a:lnTo>
                <a:lnTo>
                  <a:pt x="609600" y="3062176"/>
                </a:lnTo>
                <a:lnTo>
                  <a:pt x="545805" y="3650511"/>
                </a:lnTo>
                <a:lnTo>
                  <a:pt x="0" y="2480930"/>
                </a:lnTo>
                <a:close/>
              </a:path>
            </a:pathLst>
          </a:custGeom>
          <a:solidFill>
            <a:schemeClr val="accent2">
              <a:alpha val="2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dirty="0"/>
          </a:p>
        </p:txBody>
      </p:sp>
      <p:sp>
        <p:nvSpPr>
          <p:cNvPr id="11" name="Freihandform 10"/>
          <p:cNvSpPr/>
          <p:nvPr/>
        </p:nvSpPr>
        <p:spPr>
          <a:xfrm>
            <a:off x="5348377" y="2803585"/>
            <a:ext cx="2208363" cy="2674189"/>
          </a:xfrm>
          <a:custGeom>
            <a:avLst/>
            <a:gdLst>
              <a:gd name="connsiteX0" fmla="*/ 2182483 w 2208363"/>
              <a:gd name="connsiteY0" fmla="*/ 0 h 2674189"/>
              <a:gd name="connsiteX1" fmla="*/ 1000665 w 2208363"/>
              <a:gd name="connsiteY1" fmla="*/ 1061049 h 2674189"/>
              <a:gd name="connsiteX2" fmla="*/ 759125 w 2208363"/>
              <a:gd name="connsiteY2" fmla="*/ 1475117 h 2674189"/>
              <a:gd name="connsiteX3" fmla="*/ 759125 w 2208363"/>
              <a:gd name="connsiteY3" fmla="*/ 1639019 h 2674189"/>
              <a:gd name="connsiteX4" fmla="*/ 948906 w 2208363"/>
              <a:gd name="connsiteY4" fmla="*/ 2087592 h 2674189"/>
              <a:gd name="connsiteX5" fmla="*/ 905774 w 2208363"/>
              <a:gd name="connsiteY5" fmla="*/ 2191109 h 2674189"/>
              <a:gd name="connsiteX6" fmla="*/ 750498 w 2208363"/>
              <a:gd name="connsiteY6" fmla="*/ 2432649 h 2674189"/>
              <a:gd name="connsiteX7" fmla="*/ 474453 w 2208363"/>
              <a:gd name="connsiteY7" fmla="*/ 2570672 h 2674189"/>
              <a:gd name="connsiteX8" fmla="*/ 258793 w 2208363"/>
              <a:gd name="connsiteY8" fmla="*/ 2631057 h 2674189"/>
              <a:gd name="connsiteX9" fmla="*/ 34506 w 2208363"/>
              <a:gd name="connsiteY9" fmla="*/ 2613804 h 2674189"/>
              <a:gd name="connsiteX10" fmla="*/ 0 w 2208363"/>
              <a:gd name="connsiteY10" fmla="*/ 2674189 h 2674189"/>
              <a:gd name="connsiteX11" fmla="*/ 241540 w 2208363"/>
              <a:gd name="connsiteY11" fmla="*/ 2665562 h 2674189"/>
              <a:gd name="connsiteX12" fmla="*/ 828136 w 2208363"/>
              <a:gd name="connsiteY12" fmla="*/ 2406770 h 2674189"/>
              <a:gd name="connsiteX13" fmla="*/ 966159 w 2208363"/>
              <a:gd name="connsiteY13" fmla="*/ 2173857 h 2674189"/>
              <a:gd name="connsiteX14" fmla="*/ 923027 w 2208363"/>
              <a:gd name="connsiteY14" fmla="*/ 1871932 h 2674189"/>
              <a:gd name="connsiteX15" fmla="*/ 810883 w 2208363"/>
              <a:gd name="connsiteY15" fmla="*/ 1492370 h 2674189"/>
              <a:gd name="connsiteX16" fmla="*/ 1509623 w 2208363"/>
              <a:gd name="connsiteY16" fmla="*/ 690113 h 2674189"/>
              <a:gd name="connsiteX17" fmla="*/ 2208363 w 2208363"/>
              <a:gd name="connsiteY17" fmla="*/ 51758 h 2674189"/>
              <a:gd name="connsiteX18" fmla="*/ 2182483 w 2208363"/>
              <a:gd name="connsiteY18" fmla="*/ 0 h 2674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08363" h="2674189">
                <a:moveTo>
                  <a:pt x="2182483" y="0"/>
                </a:moveTo>
                <a:lnTo>
                  <a:pt x="1000665" y="1061049"/>
                </a:lnTo>
                <a:lnTo>
                  <a:pt x="759125" y="1475117"/>
                </a:lnTo>
                <a:lnTo>
                  <a:pt x="759125" y="1639019"/>
                </a:lnTo>
                <a:lnTo>
                  <a:pt x="948906" y="2087592"/>
                </a:lnTo>
                <a:lnTo>
                  <a:pt x="905774" y="2191109"/>
                </a:lnTo>
                <a:lnTo>
                  <a:pt x="750498" y="2432649"/>
                </a:lnTo>
                <a:lnTo>
                  <a:pt x="474453" y="2570672"/>
                </a:lnTo>
                <a:lnTo>
                  <a:pt x="258793" y="2631057"/>
                </a:lnTo>
                <a:lnTo>
                  <a:pt x="34506" y="2613804"/>
                </a:lnTo>
                <a:lnTo>
                  <a:pt x="0" y="2674189"/>
                </a:lnTo>
                <a:lnTo>
                  <a:pt x="241540" y="2665562"/>
                </a:lnTo>
                <a:lnTo>
                  <a:pt x="828136" y="2406770"/>
                </a:lnTo>
                <a:lnTo>
                  <a:pt x="966159" y="2173857"/>
                </a:lnTo>
                <a:lnTo>
                  <a:pt x="923027" y="1871932"/>
                </a:lnTo>
                <a:lnTo>
                  <a:pt x="810883" y="1492370"/>
                </a:lnTo>
                <a:lnTo>
                  <a:pt x="1509623" y="690113"/>
                </a:lnTo>
                <a:lnTo>
                  <a:pt x="2208363" y="51758"/>
                </a:lnTo>
                <a:lnTo>
                  <a:pt x="2182483" y="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dirty="0"/>
              <a:t>6</a:t>
            </a:r>
          </a:p>
        </p:txBody>
      </p:sp>
      <p:sp>
        <p:nvSpPr>
          <p:cNvPr id="12" name="Freihandform 11"/>
          <p:cNvSpPr/>
          <p:nvPr/>
        </p:nvSpPr>
        <p:spPr>
          <a:xfrm>
            <a:off x="6607834" y="1880558"/>
            <a:ext cx="1086928" cy="957533"/>
          </a:xfrm>
          <a:custGeom>
            <a:avLst/>
            <a:gdLst>
              <a:gd name="connsiteX0" fmla="*/ 94891 w 1086928"/>
              <a:gd name="connsiteY0" fmla="*/ 0 h 957533"/>
              <a:gd name="connsiteX1" fmla="*/ 0 w 1086928"/>
              <a:gd name="connsiteY1" fmla="*/ 77638 h 957533"/>
              <a:gd name="connsiteX2" fmla="*/ 276045 w 1086928"/>
              <a:gd name="connsiteY2" fmla="*/ 189782 h 957533"/>
              <a:gd name="connsiteX3" fmla="*/ 612475 w 1086928"/>
              <a:gd name="connsiteY3" fmla="*/ 750499 h 957533"/>
              <a:gd name="connsiteX4" fmla="*/ 948906 w 1086928"/>
              <a:gd name="connsiteY4" fmla="*/ 957533 h 957533"/>
              <a:gd name="connsiteX5" fmla="*/ 1086928 w 1086928"/>
              <a:gd name="connsiteY5" fmla="*/ 854016 h 957533"/>
              <a:gd name="connsiteX6" fmla="*/ 759124 w 1086928"/>
              <a:gd name="connsiteY6" fmla="*/ 750499 h 957533"/>
              <a:gd name="connsiteX7" fmla="*/ 457200 w 1086928"/>
              <a:gd name="connsiteY7" fmla="*/ 396816 h 957533"/>
              <a:gd name="connsiteX8" fmla="*/ 353683 w 1086928"/>
              <a:gd name="connsiteY8" fmla="*/ 112144 h 957533"/>
              <a:gd name="connsiteX9" fmla="*/ 94891 w 1086928"/>
              <a:gd name="connsiteY9" fmla="*/ 0 h 957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86928" h="957533">
                <a:moveTo>
                  <a:pt x="94891" y="0"/>
                </a:moveTo>
                <a:lnTo>
                  <a:pt x="0" y="77638"/>
                </a:lnTo>
                <a:lnTo>
                  <a:pt x="276045" y="189782"/>
                </a:lnTo>
                <a:lnTo>
                  <a:pt x="612475" y="750499"/>
                </a:lnTo>
                <a:lnTo>
                  <a:pt x="948906" y="957533"/>
                </a:lnTo>
                <a:lnTo>
                  <a:pt x="1086928" y="854016"/>
                </a:lnTo>
                <a:lnTo>
                  <a:pt x="759124" y="750499"/>
                </a:lnTo>
                <a:lnTo>
                  <a:pt x="457200" y="396816"/>
                </a:lnTo>
                <a:lnTo>
                  <a:pt x="353683" y="112144"/>
                </a:lnTo>
                <a:lnTo>
                  <a:pt x="94891" y="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dirty="0"/>
              <a:t>5</a:t>
            </a:r>
          </a:p>
        </p:txBody>
      </p:sp>
      <p:sp>
        <p:nvSpPr>
          <p:cNvPr id="13" name="Freihandform 12"/>
          <p:cNvSpPr/>
          <p:nvPr/>
        </p:nvSpPr>
        <p:spPr>
          <a:xfrm>
            <a:off x="4028536" y="4459857"/>
            <a:ext cx="854015" cy="1130060"/>
          </a:xfrm>
          <a:custGeom>
            <a:avLst/>
            <a:gdLst>
              <a:gd name="connsiteX0" fmla="*/ 181155 w 854015"/>
              <a:gd name="connsiteY0" fmla="*/ 0 h 1130060"/>
              <a:gd name="connsiteX1" fmla="*/ 0 w 854015"/>
              <a:gd name="connsiteY1" fmla="*/ 103517 h 1130060"/>
              <a:gd name="connsiteX2" fmla="*/ 767751 w 854015"/>
              <a:gd name="connsiteY2" fmla="*/ 1121434 h 1130060"/>
              <a:gd name="connsiteX3" fmla="*/ 854015 w 854015"/>
              <a:gd name="connsiteY3" fmla="*/ 1130060 h 1130060"/>
              <a:gd name="connsiteX4" fmla="*/ 457200 w 854015"/>
              <a:gd name="connsiteY4" fmla="*/ 336430 h 1130060"/>
              <a:gd name="connsiteX5" fmla="*/ 181155 w 854015"/>
              <a:gd name="connsiteY5" fmla="*/ 0 h 1130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4015" h="1130060">
                <a:moveTo>
                  <a:pt x="181155" y="0"/>
                </a:moveTo>
                <a:lnTo>
                  <a:pt x="0" y="103517"/>
                </a:lnTo>
                <a:lnTo>
                  <a:pt x="767751" y="1121434"/>
                </a:lnTo>
                <a:lnTo>
                  <a:pt x="854015" y="1130060"/>
                </a:lnTo>
                <a:lnTo>
                  <a:pt x="457200" y="336430"/>
                </a:lnTo>
                <a:lnTo>
                  <a:pt x="181155" y="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dirty="0"/>
              <a:t>8</a:t>
            </a:r>
          </a:p>
        </p:txBody>
      </p:sp>
      <p:sp>
        <p:nvSpPr>
          <p:cNvPr id="3" name="Textfeld 2"/>
          <p:cNvSpPr txBox="1"/>
          <p:nvPr/>
        </p:nvSpPr>
        <p:spPr>
          <a:xfrm>
            <a:off x="364394" y="866276"/>
            <a:ext cx="3517027" cy="2462213"/>
          </a:xfrm>
          <a:prstGeom prst="rect">
            <a:avLst/>
          </a:prstGeom>
          <a:solidFill>
            <a:schemeClr val="bg1">
              <a:lumMod val="95000"/>
            </a:schemeClr>
          </a:solidFill>
          <a:effectLst>
            <a:outerShdw blurRad="50800" dist="38100" dir="2700000" algn="tl" rotWithShape="0">
              <a:prstClr val="black">
                <a:alpha val="40000"/>
              </a:prstClr>
            </a:outerShdw>
          </a:effectLst>
        </p:spPr>
        <p:txBody>
          <a:bodyPr wrap="square" rtlCol="0">
            <a:spAutoFit/>
          </a:bodyPr>
          <a:lstStyle/>
          <a:p>
            <a:pPr marL="252000" indent="-252000">
              <a:buAutoNum type="arabicPeriod"/>
            </a:pPr>
            <a:r>
              <a:rPr lang="fr-CH" sz="1400" dirty="0"/>
              <a:t>Verger QII, prairie extensive, en partie QII, berge boisée QII </a:t>
            </a:r>
          </a:p>
          <a:p>
            <a:pPr marL="252000" indent="-252000">
              <a:buAutoNum type="arabicPeriod"/>
            </a:pPr>
            <a:r>
              <a:rPr lang="fr-CH" sz="1400" dirty="0"/>
              <a:t>Verger QII avec prairie extensive </a:t>
            </a:r>
          </a:p>
          <a:p>
            <a:pPr marL="252000" indent="-252000">
              <a:buAutoNum type="arabicPeriod"/>
            </a:pPr>
            <a:r>
              <a:rPr lang="fr-CH" sz="1400" dirty="0"/>
              <a:t>Ourlet sur terres ouvertes ou jachère florale</a:t>
            </a:r>
          </a:p>
          <a:p>
            <a:pPr marL="252000" indent="-252000">
              <a:buFontTx/>
              <a:buAutoNum type="arabicPeriod"/>
            </a:pPr>
            <a:r>
              <a:rPr lang="fr-CH" sz="1400" dirty="0"/>
              <a:t>Ourlet sur terres ouvertes ou jachère florale</a:t>
            </a:r>
          </a:p>
          <a:p>
            <a:pPr marL="252000" indent="-252000">
              <a:buAutoNum type="arabicPeriod"/>
            </a:pPr>
            <a:r>
              <a:rPr lang="fr-CH" sz="1400" dirty="0"/>
              <a:t>Berge boisée QII</a:t>
            </a:r>
          </a:p>
          <a:p>
            <a:pPr marL="252000" indent="-252000">
              <a:buAutoNum type="arabicPeriod"/>
            </a:pPr>
            <a:r>
              <a:rPr lang="fr-CH" sz="1400" dirty="0"/>
              <a:t>Prairie extensive</a:t>
            </a:r>
          </a:p>
          <a:p>
            <a:pPr marL="252000" indent="-252000">
              <a:buAutoNum type="arabicPeriod"/>
            </a:pPr>
            <a:r>
              <a:rPr lang="fr-CH" sz="1400" dirty="0"/>
              <a:t>Bosquet avec bande herbeuse</a:t>
            </a:r>
          </a:p>
          <a:p>
            <a:pPr marL="252000" indent="-252000">
              <a:buAutoNum type="arabicPeriod"/>
            </a:pPr>
            <a:r>
              <a:rPr lang="fr-CH" sz="1400" dirty="0"/>
              <a:t>Haie avec bande herbeuse QII</a:t>
            </a:r>
          </a:p>
        </p:txBody>
      </p:sp>
      <p:sp>
        <p:nvSpPr>
          <p:cNvPr id="14" name="Textfeld 13"/>
          <p:cNvSpPr txBox="1"/>
          <p:nvPr/>
        </p:nvSpPr>
        <p:spPr>
          <a:xfrm>
            <a:off x="5482366" y="5925695"/>
            <a:ext cx="2661434" cy="276999"/>
          </a:xfrm>
          <a:prstGeom prst="rect">
            <a:avLst/>
          </a:prstGeom>
          <a:noFill/>
        </p:spPr>
        <p:txBody>
          <a:bodyPr wrap="none" rtlCol="0">
            <a:spAutoFit/>
          </a:bodyPr>
          <a:lstStyle/>
          <a:p>
            <a:r>
              <a:rPr lang="fr-CH" sz="1200" dirty="0"/>
              <a:t>© 2019 </a:t>
            </a:r>
            <a:r>
              <a:rPr lang="fr-CH" sz="1200" dirty="0" err="1"/>
              <a:t>Geoinformation</a:t>
            </a:r>
            <a:r>
              <a:rPr lang="fr-CH" sz="1200" dirty="0"/>
              <a:t> </a:t>
            </a:r>
            <a:r>
              <a:rPr lang="fr-CH" sz="1200" dirty="0" err="1"/>
              <a:t>Kanton</a:t>
            </a:r>
            <a:r>
              <a:rPr lang="fr-CH" sz="1200" dirty="0"/>
              <a:t> </a:t>
            </a:r>
            <a:r>
              <a:rPr lang="fr-CH" sz="1200" dirty="0" err="1"/>
              <a:t>Luzern</a:t>
            </a:r>
            <a:endParaRPr lang="fr-CH" sz="1200" dirty="0"/>
          </a:p>
        </p:txBody>
      </p:sp>
    </p:spTree>
    <p:extLst>
      <p:ext uri="{BB962C8B-B14F-4D97-AF65-F5344CB8AC3E}">
        <p14:creationId xmlns:p14="http://schemas.microsoft.com/office/powerpoint/2010/main" val="9631096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CH" dirty="0"/>
              <a:t>Description des nouvelles mesures</a:t>
            </a:r>
          </a:p>
        </p:txBody>
      </p:sp>
      <p:sp>
        <p:nvSpPr>
          <p:cNvPr id="5" name="Inhaltsplatzhalter 4"/>
          <p:cNvSpPr txBox="1">
            <a:spLocks noGrp="1"/>
          </p:cNvSpPr>
          <p:nvPr>
            <p:ph idx="1"/>
          </p:nvPr>
        </p:nvSpPr>
        <p:spPr>
          <a:xfrm>
            <a:off x="611188" y="1180526"/>
            <a:ext cx="7921625" cy="5128794"/>
          </a:xfrm>
          <a:prstGeom prst="rect">
            <a:avLst/>
          </a:prstGeom>
          <a:noFill/>
        </p:spPr>
        <p:txBody>
          <a:bodyPr wrap="square" rtlCol="0">
            <a:normAutofit/>
          </a:bodyPr>
          <a:lstStyle/>
          <a:p>
            <a:pPr marL="342900" indent="-342900">
              <a:buAutoNum type="arabicPeriod"/>
            </a:pPr>
            <a:r>
              <a:rPr lang="fr-CH" sz="2000" dirty="0"/>
              <a:t>Rajeunir le verger, planter 10 nouveaux arbres. Conserver et entretenir les vieux arbres, arbres morts. Faucher la prairie par étapes. Entretenir régulièrement la berge boisée attenante et contrôler les plantes problématiques. Partie nord avec QII, 2 utilisations dès le 15 juillet. </a:t>
            </a:r>
          </a:p>
          <a:p>
            <a:pPr marL="342900" indent="-342900">
              <a:buAutoNum type="arabicPeriod"/>
            </a:pPr>
            <a:r>
              <a:rPr lang="fr-CH" sz="2000" dirty="0"/>
              <a:t>Rajeunir le verger, planter 10 nouveaux arbres. Conserver et entretenir les arbres vieux, morts. Utiliser le pré comme prairie extensive et l’inscrire. Mettre en place des petites structures: tas de branches, de pierres, de bois, etc. Faucher la prairie par étape.</a:t>
            </a:r>
          </a:p>
          <a:p>
            <a:pPr marL="342900" indent="-342900">
              <a:buAutoNum type="arabicPeriod"/>
            </a:pPr>
            <a:r>
              <a:rPr lang="fr-CH" sz="2000" dirty="0"/>
              <a:t>Mettre en place un ourlet sur terres assolées ou une jachère florale. </a:t>
            </a:r>
          </a:p>
          <a:p>
            <a:pPr marL="342900" indent="-342900">
              <a:buAutoNum type="arabicPeriod"/>
            </a:pPr>
            <a:r>
              <a:rPr lang="fr-CH" sz="2000" dirty="0"/>
              <a:t>Mettre en place un ourlet sur terres assolées ou une jachère florale. </a:t>
            </a:r>
          </a:p>
          <a:p>
            <a:pPr marL="342900" indent="-342900">
              <a:buAutoNum type="arabicPeriod"/>
            </a:pPr>
            <a:r>
              <a:rPr lang="fr-CH" sz="2000" dirty="0"/>
              <a:t>Planter des arbustes et les entretenir régulièrement. Faucher la bande herbeuse par étapes et dès juillet. </a:t>
            </a:r>
          </a:p>
          <a:p>
            <a:pPr marL="342900" indent="-342900">
              <a:buAutoNum type="arabicPeriod"/>
            </a:pPr>
            <a:r>
              <a:rPr lang="fr-CH" sz="2000" dirty="0"/>
              <a:t>Inscrire le talus comme prairie extensive.  </a:t>
            </a:r>
          </a:p>
          <a:p>
            <a:pPr marL="342900" indent="-342900">
              <a:buAutoNum type="arabicPeriod"/>
            </a:pPr>
            <a:r>
              <a:rPr lang="fr-CH" sz="2000" dirty="0"/>
              <a:t>Planter un groupe de buissons avec bande herbeuse.</a:t>
            </a:r>
          </a:p>
          <a:p>
            <a:pPr marL="342900" indent="-342900">
              <a:buAutoNum type="arabicPeriod"/>
            </a:pPr>
            <a:r>
              <a:rPr lang="fr-CH" sz="2000" dirty="0"/>
              <a:t>Planter une haie avec bande herbeuse. </a:t>
            </a:r>
          </a:p>
        </p:txBody>
      </p:sp>
      <p:sp>
        <p:nvSpPr>
          <p:cNvPr id="4" name="Foliennummernplatzhalter 3"/>
          <p:cNvSpPr>
            <a:spLocks noGrp="1"/>
          </p:cNvSpPr>
          <p:nvPr>
            <p:ph type="sldNum" sz="quarter" idx="4"/>
          </p:nvPr>
        </p:nvSpPr>
        <p:spPr/>
        <p:txBody>
          <a:bodyPr/>
          <a:lstStyle/>
          <a:p>
            <a:fld id="{B295DEAF-E952-4796-AAEE-4201E40CA590}" type="slidenum">
              <a:rPr lang="fr-CH" smtClean="0"/>
              <a:pPr/>
              <a:t>23</a:t>
            </a:fld>
            <a:endParaRPr lang="fr-CH" dirty="0"/>
          </a:p>
        </p:txBody>
      </p:sp>
    </p:spTree>
    <p:extLst>
      <p:ext uri="{BB962C8B-B14F-4D97-AF65-F5344CB8AC3E}">
        <p14:creationId xmlns:p14="http://schemas.microsoft.com/office/powerpoint/2010/main" val="7119727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H" dirty="0"/>
              <a:t>Exemple 1: résumé – comparaison avant - après</a:t>
            </a:r>
          </a:p>
        </p:txBody>
      </p:sp>
      <p:sp>
        <p:nvSpPr>
          <p:cNvPr id="4" name="Espace réservé du numéro de diapositive 3"/>
          <p:cNvSpPr>
            <a:spLocks noGrp="1"/>
          </p:cNvSpPr>
          <p:nvPr>
            <p:ph type="sldNum" sz="quarter" idx="4294967295"/>
          </p:nvPr>
        </p:nvSpPr>
        <p:spPr/>
        <p:txBody>
          <a:bodyPr/>
          <a:lstStyle/>
          <a:p>
            <a:pPr>
              <a:defRPr/>
            </a:pPr>
            <a:fld id="{E807130A-017D-4A97-80D7-1690E5258BC9}" type="slidenum">
              <a:rPr lang="fr-CH" smtClean="0"/>
              <a:pPr>
                <a:defRPr/>
              </a:pPr>
              <a:t>24</a:t>
            </a:fld>
            <a:endParaRPr lang="fr-CH" dirty="0"/>
          </a:p>
        </p:txBody>
      </p:sp>
      <p:graphicFrame>
        <p:nvGraphicFramePr>
          <p:cNvPr id="5" name="Espace réservé du contenu 4"/>
          <p:cNvGraphicFramePr>
            <a:graphicFrameLocks noGrp="1"/>
          </p:cNvGraphicFramePr>
          <p:nvPr>
            <p:ph idx="1"/>
            <p:extLst>
              <p:ext uri="{D42A27DB-BD31-4B8C-83A1-F6EECF244321}">
                <p14:modId xmlns:p14="http://schemas.microsoft.com/office/powerpoint/2010/main" val="3029885857"/>
              </p:ext>
            </p:extLst>
          </p:nvPr>
        </p:nvGraphicFramePr>
        <p:xfrm>
          <a:off x="827584" y="1196752"/>
          <a:ext cx="6840761" cy="1981200"/>
        </p:xfrm>
        <a:graphic>
          <a:graphicData uri="http://schemas.openxmlformats.org/drawingml/2006/table">
            <a:tbl>
              <a:tblPr firstRow="1" bandRow="1">
                <a:tableStyleId>{69CF1AB2-1976-4502-BF36-3FF5EA218861}</a:tableStyleId>
              </a:tblPr>
              <a:tblGrid>
                <a:gridCol w="3086683">
                  <a:extLst>
                    <a:ext uri="{9D8B030D-6E8A-4147-A177-3AD203B41FA5}">
                      <a16:colId xmlns:a16="http://schemas.microsoft.com/office/drawing/2014/main" val="20000"/>
                    </a:ext>
                  </a:extLst>
                </a:gridCol>
                <a:gridCol w="1877039">
                  <a:extLst>
                    <a:ext uri="{9D8B030D-6E8A-4147-A177-3AD203B41FA5}">
                      <a16:colId xmlns:a16="http://schemas.microsoft.com/office/drawing/2014/main" val="20001"/>
                    </a:ext>
                  </a:extLst>
                </a:gridCol>
                <a:gridCol w="1877039">
                  <a:extLst>
                    <a:ext uri="{9D8B030D-6E8A-4147-A177-3AD203B41FA5}">
                      <a16:colId xmlns:a16="http://schemas.microsoft.com/office/drawing/2014/main" val="20002"/>
                    </a:ext>
                  </a:extLst>
                </a:gridCol>
              </a:tblGrid>
              <a:tr h="370840">
                <a:tc>
                  <a:txBody>
                    <a:bodyPr/>
                    <a:lstStyle/>
                    <a:p>
                      <a:endParaRPr lang="de-CH" sz="2000" noProof="0" dirty="0"/>
                    </a:p>
                  </a:txBody>
                  <a:tcPr/>
                </a:tc>
                <a:tc>
                  <a:txBody>
                    <a:bodyPr/>
                    <a:lstStyle/>
                    <a:p>
                      <a:r>
                        <a:rPr lang="de-CH" sz="2000" noProof="0" dirty="0"/>
                        <a:t>Avant</a:t>
                      </a:r>
                    </a:p>
                  </a:txBody>
                  <a:tcPr/>
                </a:tc>
                <a:tc>
                  <a:txBody>
                    <a:bodyPr/>
                    <a:lstStyle/>
                    <a:p>
                      <a:r>
                        <a:rPr lang="de-CH" sz="2000" noProof="0" dirty="0" err="1"/>
                        <a:t>Après</a:t>
                      </a:r>
                      <a:endParaRPr lang="de-CH" sz="2000" noProof="0" dirty="0"/>
                    </a:p>
                  </a:txBody>
                  <a:tcPr/>
                </a:tc>
                <a:extLst>
                  <a:ext uri="{0D108BD9-81ED-4DB2-BD59-A6C34878D82A}">
                    <a16:rowId xmlns:a16="http://schemas.microsoft.com/office/drawing/2014/main" val="10000"/>
                  </a:ext>
                </a:extLst>
              </a:tr>
              <a:tr h="370840">
                <a:tc>
                  <a:txBody>
                    <a:bodyPr/>
                    <a:lstStyle/>
                    <a:p>
                      <a:r>
                        <a:rPr lang="de-CH" sz="2000" noProof="0" dirty="0"/>
                        <a:t>SPB QI </a:t>
                      </a:r>
                      <a:r>
                        <a:rPr lang="de-CH" sz="2000" noProof="0" dirty="0" err="1"/>
                        <a:t>dans</a:t>
                      </a:r>
                      <a:r>
                        <a:rPr lang="de-CH" sz="2000" noProof="0" dirty="0"/>
                        <a:t> la SAU</a:t>
                      </a:r>
                    </a:p>
                  </a:txBody>
                  <a:tcPr/>
                </a:tc>
                <a:tc>
                  <a:txBody>
                    <a:bodyPr/>
                    <a:lstStyle/>
                    <a:p>
                      <a:r>
                        <a:rPr lang="de-CH" sz="2000" noProof="0" dirty="0"/>
                        <a:t>8,3 %</a:t>
                      </a:r>
                    </a:p>
                  </a:txBody>
                  <a:tcPr/>
                </a:tc>
                <a:tc>
                  <a:txBody>
                    <a:bodyPr/>
                    <a:lstStyle/>
                    <a:p>
                      <a:r>
                        <a:rPr lang="de-CH" sz="2000" noProof="0" dirty="0"/>
                        <a:t>12,8</a:t>
                      </a:r>
                      <a:r>
                        <a:rPr lang="de-CH" sz="2000" baseline="0" noProof="0" dirty="0"/>
                        <a:t> </a:t>
                      </a:r>
                      <a:r>
                        <a:rPr lang="de-CH" sz="2000" noProof="0" dirty="0"/>
                        <a:t>%</a:t>
                      </a:r>
                    </a:p>
                  </a:txBody>
                  <a:tcPr/>
                </a:tc>
                <a:extLst>
                  <a:ext uri="{0D108BD9-81ED-4DB2-BD59-A6C34878D82A}">
                    <a16:rowId xmlns:a16="http://schemas.microsoft.com/office/drawing/2014/main" val="10001"/>
                  </a:ext>
                </a:extLst>
              </a:tr>
              <a:tr h="370840">
                <a:tc>
                  <a:txBody>
                    <a:bodyPr/>
                    <a:lstStyle/>
                    <a:p>
                      <a:r>
                        <a:rPr lang="de-CH" sz="2000" noProof="0" dirty="0"/>
                        <a:t>SPB QII</a:t>
                      </a:r>
                      <a:r>
                        <a:rPr lang="de-CH" sz="2000" baseline="0" noProof="0" dirty="0"/>
                        <a:t> </a:t>
                      </a:r>
                      <a:r>
                        <a:rPr lang="de-CH" sz="2000" baseline="0" noProof="0" dirty="0" err="1"/>
                        <a:t>dans</a:t>
                      </a:r>
                      <a:r>
                        <a:rPr lang="de-CH" sz="2000" baseline="0" noProof="0" dirty="0"/>
                        <a:t> la SAU</a:t>
                      </a:r>
                      <a:endParaRPr lang="de-CH" sz="2000" noProof="0" dirty="0"/>
                    </a:p>
                  </a:txBody>
                  <a:tcPr/>
                </a:tc>
                <a:tc>
                  <a:txBody>
                    <a:bodyPr/>
                    <a:lstStyle/>
                    <a:p>
                      <a:r>
                        <a:rPr lang="de-CH" sz="2000" noProof="0" dirty="0"/>
                        <a:t>1,4 %</a:t>
                      </a:r>
                    </a:p>
                  </a:txBody>
                  <a:tcPr/>
                </a:tc>
                <a:tc>
                  <a:txBody>
                    <a:bodyPr/>
                    <a:lstStyle/>
                    <a:p>
                      <a:r>
                        <a:rPr lang="de-CH" sz="2000" noProof="0" dirty="0"/>
                        <a:t>7,4 %</a:t>
                      </a:r>
                    </a:p>
                  </a:txBody>
                  <a:tcPr/>
                </a:tc>
                <a:extLst>
                  <a:ext uri="{0D108BD9-81ED-4DB2-BD59-A6C34878D82A}">
                    <a16:rowId xmlns:a16="http://schemas.microsoft.com/office/drawing/2014/main" val="10002"/>
                  </a:ext>
                </a:extLst>
              </a:tr>
              <a:tr h="370840">
                <a:tc>
                  <a:txBody>
                    <a:bodyPr/>
                    <a:lstStyle/>
                    <a:p>
                      <a:r>
                        <a:rPr lang="de-CH" sz="2000" noProof="0" dirty="0"/>
                        <a:t>SPB en </a:t>
                      </a:r>
                      <a:r>
                        <a:rPr lang="de-CH" sz="2000" noProof="0" dirty="0" err="1"/>
                        <a:t>réseau</a:t>
                      </a:r>
                      <a:endParaRPr lang="de-CH" sz="2000" noProof="0" dirty="0"/>
                    </a:p>
                  </a:txBody>
                  <a:tcPr/>
                </a:tc>
                <a:tc>
                  <a:txBody>
                    <a:bodyPr/>
                    <a:lstStyle/>
                    <a:p>
                      <a:r>
                        <a:rPr lang="de-CH" sz="2000" noProof="0" dirty="0"/>
                        <a:t>0 %</a:t>
                      </a:r>
                    </a:p>
                  </a:txBody>
                  <a:tcPr/>
                </a:tc>
                <a:tc>
                  <a:txBody>
                    <a:bodyPr/>
                    <a:lstStyle/>
                    <a:p>
                      <a:r>
                        <a:rPr lang="de-CH" sz="2000" noProof="0" dirty="0"/>
                        <a:t>12,8 %</a:t>
                      </a:r>
                    </a:p>
                  </a:txBody>
                  <a:tcPr/>
                </a:tc>
                <a:extLst>
                  <a:ext uri="{0D108BD9-81ED-4DB2-BD59-A6C34878D82A}">
                    <a16:rowId xmlns:a16="http://schemas.microsoft.com/office/drawing/2014/main" val="10003"/>
                  </a:ext>
                </a:extLst>
              </a:tr>
              <a:tr h="370840">
                <a:tc>
                  <a:txBody>
                    <a:bodyPr/>
                    <a:lstStyle/>
                    <a:p>
                      <a:r>
                        <a:rPr lang="de-CH" sz="2000" noProof="0" dirty="0"/>
                        <a:t>Points </a:t>
                      </a:r>
                      <a:r>
                        <a:rPr lang="de-CH" sz="2000" noProof="0" dirty="0" err="1"/>
                        <a:t>biodiversité</a:t>
                      </a:r>
                      <a:endParaRPr lang="de-CH" sz="2000" noProof="0" dirty="0"/>
                    </a:p>
                  </a:txBody>
                  <a:tcPr/>
                </a:tc>
                <a:tc>
                  <a:txBody>
                    <a:bodyPr/>
                    <a:lstStyle/>
                    <a:p>
                      <a:r>
                        <a:rPr lang="de-CH" sz="2000" noProof="0" dirty="0"/>
                        <a:t>8,5</a:t>
                      </a:r>
                    </a:p>
                  </a:txBody>
                  <a:tcPr/>
                </a:tc>
                <a:tc>
                  <a:txBody>
                    <a:bodyPr/>
                    <a:lstStyle/>
                    <a:p>
                      <a:r>
                        <a:rPr lang="de-CH" sz="2000" noProof="0" dirty="0"/>
                        <a:t>19,3</a:t>
                      </a:r>
                    </a:p>
                  </a:txBody>
                  <a:tcPr/>
                </a:tc>
                <a:extLst>
                  <a:ext uri="{0D108BD9-81ED-4DB2-BD59-A6C34878D82A}">
                    <a16:rowId xmlns:a16="http://schemas.microsoft.com/office/drawing/2014/main" val="10004"/>
                  </a:ext>
                </a:extLst>
              </a:tr>
            </a:tbl>
          </a:graphicData>
        </a:graphic>
      </p:graphicFrame>
      <p:sp>
        <p:nvSpPr>
          <p:cNvPr id="3" name="Textfeld 2"/>
          <p:cNvSpPr txBox="1"/>
          <p:nvPr/>
        </p:nvSpPr>
        <p:spPr>
          <a:xfrm>
            <a:off x="827584" y="3645024"/>
            <a:ext cx="6844209" cy="1323439"/>
          </a:xfrm>
          <a:prstGeom prst="rect">
            <a:avLst/>
          </a:prstGeom>
          <a:solidFill>
            <a:schemeClr val="accent4">
              <a:lumMod val="60000"/>
              <a:lumOff val="40000"/>
            </a:schemeClr>
          </a:solidFill>
          <a:effectLst/>
        </p:spPr>
        <p:txBody>
          <a:bodyPr wrap="square" rtlCol="0">
            <a:spAutoFit/>
          </a:bodyPr>
          <a:lstStyle/>
          <a:p>
            <a:pPr marL="285750" indent="-285750">
              <a:buFont typeface="Wingdings" panose="05000000000000000000" pitchFamily="2" charset="2"/>
              <a:buChar char="ü"/>
            </a:pPr>
            <a:r>
              <a:rPr lang="fr-CH" sz="2000" dirty="0"/>
              <a:t>Terres assolées réduites de 30 a.</a:t>
            </a:r>
          </a:p>
          <a:p>
            <a:pPr marL="285750" indent="-285750">
              <a:buFont typeface="Wingdings" panose="05000000000000000000" pitchFamily="2" charset="2"/>
              <a:buChar char="ü"/>
            </a:pPr>
            <a:r>
              <a:rPr lang="fr-CH" sz="2000" dirty="0"/>
              <a:t>Surface amendable réduite de 95 a.</a:t>
            </a:r>
          </a:p>
          <a:p>
            <a:pPr marL="285750" indent="-285750">
              <a:buFont typeface="Wingdings" panose="05000000000000000000" pitchFamily="2" charset="2"/>
              <a:buChar char="ü"/>
            </a:pPr>
            <a:r>
              <a:rPr lang="fr-CH" sz="2000" dirty="0"/>
              <a:t>Bilan de fumure reste équilibré.</a:t>
            </a:r>
          </a:p>
          <a:p>
            <a:pPr marL="285750" indent="-285750">
              <a:buFont typeface="Wingdings" panose="05000000000000000000" pitchFamily="2" charset="2"/>
              <a:buChar char="ü"/>
            </a:pPr>
            <a:r>
              <a:rPr lang="fr-CH" sz="2000" dirty="0"/>
              <a:t>Paiements directs générés: Fr. 5660.- /an</a:t>
            </a:r>
          </a:p>
        </p:txBody>
      </p:sp>
    </p:spTree>
    <p:extLst>
      <p:ext uri="{BB962C8B-B14F-4D97-AF65-F5344CB8AC3E}">
        <p14:creationId xmlns:p14="http://schemas.microsoft.com/office/powerpoint/2010/main" val="9439586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CH" dirty="0"/>
              <a:t>Exercice: planification et amélioration d’une exploitation en faveur de la biodiversité</a:t>
            </a:r>
          </a:p>
        </p:txBody>
      </p:sp>
      <p:sp>
        <p:nvSpPr>
          <p:cNvPr id="3" name="Inhaltsplatzhalter 2"/>
          <p:cNvSpPr>
            <a:spLocks noGrp="1"/>
          </p:cNvSpPr>
          <p:nvPr>
            <p:ph idx="1"/>
          </p:nvPr>
        </p:nvSpPr>
        <p:spPr/>
        <p:txBody>
          <a:bodyPr/>
          <a:lstStyle/>
          <a:p>
            <a:pPr marL="342900" indent="-342900">
              <a:buFont typeface="Arial" panose="020B0604020202020204" pitchFamily="34" charset="0"/>
              <a:buChar char="•"/>
            </a:pPr>
            <a:r>
              <a:rPr lang="fr-CH" dirty="0"/>
              <a:t>Evaluer la situation actuelle à l’aide du </a:t>
            </a:r>
            <a:r>
              <a:rPr lang="fr-CH" dirty="0">
                <a:hlinkClick r:id="rId2"/>
              </a:rPr>
              <a:t>système de points</a:t>
            </a:r>
            <a:r>
              <a:rPr lang="fr-CH" dirty="0"/>
              <a:t>.	</a:t>
            </a:r>
          </a:p>
          <a:p>
            <a:pPr marL="342900" indent="-342900">
              <a:buFont typeface="Arial" panose="020B0604020202020204" pitchFamily="34" charset="0"/>
              <a:buChar char="•"/>
            </a:pPr>
            <a:r>
              <a:rPr lang="fr-CH" dirty="0"/>
              <a:t>Définir les espèces indicatrices et les mesures à l’aide de </a:t>
            </a:r>
            <a:r>
              <a:rPr lang="fr-CH" dirty="0">
                <a:hlinkClick r:id="rId3"/>
              </a:rPr>
              <a:t>l’outil du choix</a:t>
            </a:r>
            <a:r>
              <a:rPr lang="fr-CH" dirty="0"/>
              <a:t> des espèces indicatrices.</a:t>
            </a:r>
          </a:p>
          <a:p>
            <a:pPr marL="342900" indent="-342900">
              <a:buFont typeface="Arial" panose="020B0604020202020204" pitchFamily="34" charset="0"/>
              <a:buChar char="•"/>
            </a:pPr>
            <a:r>
              <a:rPr lang="fr-CH" dirty="0"/>
              <a:t>Dessiner les objectifs sur le plan d’exploitation.</a:t>
            </a:r>
          </a:p>
          <a:p>
            <a:pPr marL="342900" indent="-342900">
              <a:buFont typeface="Arial" panose="020B0604020202020204" pitchFamily="34" charset="0"/>
              <a:buChar char="•"/>
            </a:pPr>
            <a:r>
              <a:rPr lang="fr-CH" dirty="0"/>
              <a:t>Evaluer les conséquences.</a:t>
            </a:r>
          </a:p>
        </p:txBody>
      </p:sp>
      <p:sp>
        <p:nvSpPr>
          <p:cNvPr id="4" name="Foliennummernplatzhalter 3"/>
          <p:cNvSpPr>
            <a:spLocks noGrp="1"/>
          </p:cNvSpPr>
          <p:nvPr>
            <p:ph type="sldNum" sz="quarter" idx="4"/>
          </p:nvPr>
        </p:nvSpPr>
        <p:spPr/>
        <p:txBody>
          <a:bodyPr/>
          <a:lstStyle/>
          <a:p>
            <a:fld id="{B295DEAF-E952-4796-AAEE-4201E40CA590}" type="slidenum">
              <a:rPr lang="fr-CH" smtClean="0"/>
              <a:pPr/>
              <a:t>25</a:t>
            </a:fld>
            <a:endParaRPr lang="fr-CH" dirty="0"/>
          </a:p>
        </p:txBody>
      </p:sp>
      <p:sp>
        <p:nvSpPr>
          <p:cNvPr id="5" name="Textfeld 4"/>
          <p:cNvSpPr txBox="1"/>
          <p:nvPr/>
        </p:nvSpPr>
        <p:spPr>
          <a:xfrm>
            <a:off x="8028384" y="-1506"/>
            <a:ext cx="1115616" cy="400110"/>
          </a:xfrm>
          <a:prstGeom prst="rect">
            <a:avLst/>
          </a:prstGeom>
          <a:solidFill>
            <a:schemeClr val="accent6">
              <a:lumMod val="40000"/>
              <a:lumOff val="60000"/>
            </a:schemeClr>
          </a:solidFill>
        </p:spPr>
        <p:txBody>
          <a:bodyPr wrap="square" rtlCol="0">
            <a:spAutoFit/>
          </a:bodyPr>
          <a:lstStyle/>
          <a:p>
            <a:r>
              <a:rPr lang="fr-CH" sz="2000" dirty="0"/>
              <a:t>Exercice</a:t>
            </a:r>
          </a:p>
        </p:txBody>
      </p:sp>
    </p:spTree>
    <p:extLst>
      <p:ext uri="{BB962C8B-B14F-4D97-AF65-F5344CB8AC3E}">
        <p14:creationId xmlns:p14="http://schemas.microsoft.com/office/powerpoint/2010/main" val="5112051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p:txBody>
          <a:bodyPr/>
          <a:lstStyle/>
          <a:p>
            <a:r>
              <a:rPr lang="fr-CH" dirty="0"/>
              <a:t>Pour en savoir plus</a:t>
            </a:r>
          </a:p>
        </p:txBody>
      </p:sp>
      <p:sp>
        <p:nvSpPr>
          <p:cNvPr id="7" name="Inhaltsplatzhalter 6"/>
          <p:cNvSpPr>
            <a:spLocks noGrp="1"/>
          </p:cNvSpPr>
          <p:nvPr>
            <p:ph idx="1"/>
          </p:nvPr>
        </p:nvSpPr>
        <p:spPr/>
        <p:txBody>
          <a:bodyPr/>
          <a:lstStyle/>
          <a:p>
            <a:r>
              <a:rPr lang="fr-CH" dirty="0">
                <a:hlinkClick r:id="rId2"/>
              </a:rPr>
              <a:t>Guide pratique -  La biodiversité sur l’exploitation agricole</a:t>
            </a:r>
            <a:endParaRPr lang="fr-CH" dirty="0"/>
          </a:p>
          <a:p>
            <a:r>
              <a:rPr lang="fr-CH" dirty="0">
                <a:hlinkClick r:id="rId3"/>
              </a:rPr>
              <a:t>Informations pour la planification</a:t>
            </a:r>
            <a:r>
              <a:rPr lang="fr-CH" dirty="0"/>
              <a:t> </a:t>
            </a:r>
          </a:p>
          <a:p>
            <a:r>
              <a:rPr lang="fr-CH" dirty="0">
                <a:hlinkClick r:id="rId4"/>
              </a:rPr>
              <a:t>Outils pour l’évaluation de la biodiversité</a:t>
            </a:r>
            <a:r>
              <a:rPr lang="fr-CH" dirty="0"/>
              <a:t> </a:t>
            </a:r>
          </a:p>
          <a:p>
            <a:r>
              <a:rPr lang="fr-CH" dirty="0">
                <a:hlinkClick r:id="rId5"/>
              </a:rPr>
              <a:t>Informations sur les espèces indicatrices</a:t>
            </a:r>
            <a:endParaRPr lang="fr-CH" dirty="0"/>
          </a:p>
        </p:txBody>
      </p:sp>
      <p:sp>
        <p:nvSpPr>
          <p:cNvPr id="5" name="Foliennummernplatzhalter 4"/>
          <p:cNvSpPr>
            <a:spLocks noGrp="1"/>
          </p:cNvSpPr>
          <p:nvPr>
            <p:ph type="sldNum" sz="quarter" idx="4"/>
          </p:nvPr>
        </p:nvSpPr>
        <p:spPr/>
        <p:txBody>
          <a:bodyPr/>
          <a:lstStyle/>
          <a:p>
            <a:fld id="{B295DEAF-E952-4796-AAEE-4201E40CA590}" type="slidenum">
              <a:rPr lang="fr-CH" smtClean="0"/>
              <a:pPr/>
              <a:t>26</a:t>
            </a:fld>
            <a:endParaRPr lang="fr-CH" dirty="0"/>
          </a:p>
        </p:txBody>
      </p:sp>
    </p:spTree>
    <p:extLst>
      <p:ext uri="{BB962C8B-B14F-4D97-AF65-F5344CB8AC3E}">
        <p14:creationId xmlns:p14="http://schemas.microsoft.com/office/powerpoint/2010/main" val="17501447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CH" dirty="0" err="1"/>
              <a:t>Impressum</a:t>
            </a:r>
            <a:endParaRPr lang="fr-CH" dirty="0"/>
          </a:p>
        </p:txBody>
      </p:sp>
      <p:sp>
        <p:nvSpPr>
          <p:cNvPr id="4" name="Foliennummernplatzhalter 3"/>
          <p:cNvSpPr>
            <a:spLocks noGrp="1"/>
          </p:cNvSpPr>
          <p:nvPr>
            <p:ph type="sldNum" sz="quarter" idx="4"/>
          </p:nvPr>
        </p:nvSpPr>
        <p:spPr/>
        <p:txBody>
          <a:bodyPr/>
          <a:lstStyle/>
          <a:p>
            <a:fld id="{B295DEAF-E952-4796-AAEE-4201E40CA590}" type="slidenum">
              <a:rPr lang="fr-CH" smtClean="0"/>
              <a:pPr/>
              <a:t>27</a:t>
            </a:fld>
            <a:endParaRPr lang="fr-CH" dirty="0"/>
          </a:p>
        </p:txBody>
      </p:sp>
      <p:sp>
        <p:nvSpPr>
          <p:cNvPr id="6" name="Inhaltsplatzhalter 2"/>
          <p:cNvSpPr txBox="1">
            <a:spLocks/>
          </p:cNvSpPr>
          <p:nvPr/>
        </p:nvSpPr>
        <p:spPr>
          <a:xfrm>
            <a:off x="611188" y="1279296"/>
            <a:ext cx="7993260" cy="4309944"/>
          </a:xfrm>
          <a:prstGeom prst="rect">
            <a:avLst/>
          </a:prstGeom>
        </p:spPr>
        <p:txBody>
          <a:bodyPr vert="horz" lIns="0" tIns="0" rIns="0" bIns="0" rtlCol="0">
            <a:noAutofit/>
          </a:bodyPr>
          <a:lstStyle>
            <a:lvl1pPr marL="0" indent="0" algn="l" defTabSz="685800" rtl="0" eaLnBrk="1" latinLnBrk="0" hangingPunct="1">
              <a:lnSpc>
                <a:spcPct val="90000"/>
              </a:lnSpc>
              <a:spcBef>
                <a:spcPts val="750"/>
              </a:spcBef>
              <a:buClr>
                <a:srgbClr val="006C8E"/>
              </a:buClr>
              <a:buFont typeface="Arial" panose="020B0604020202020204" pitchFamily="34" charset="0"/>
              <a:buNone/>
              <a:defRPr sz="2200" b="0" kern="1200" spc="0" baseline="0">
                <a:solidFill>
                  <a:schemeClr val="tx1"/>
                </a:solidFill>
                <a:latin typeface="+mn-lt"/>
                <a:ea typeface="+mn-ea"/>
                <a:cs typeface="+mn-cs"/>
              </a:defRPr>
            </a:lvl1pPr>
            <a:lvl2pPr marL="270000" indent="-171450" algn="l" defTabSz="685800" rtl="0" eaLnBrk="1" latinLnBrk="0" hangingPunct="1">
              <a:lnSpc>
                <a:spcPct val="100000"/>
              </a:lnSpc>
              <a:spcBef>
                <a:spcPts val="400"/>
              </a:spcBef>
              <a:buClr>
                <a:srgbClr val="006C8E"/>
              </a:buClr>
              <a:buFont typeface="Arial" panose="020B0604020202020204" pitchFamily="34" charset="0"/>
              <a:buChar char="•"/>
              <a:defRPr sz="2000" kern="1200" spc="20" baseline="0">
                <a:solidFill>
                  <a:schemeClr val="tx1"/>
                </a:solidFill>
                <a:latin typeface="+mn-lt"/>
                <a:ea typeface="+mn-ea"/>
                <a:cs typeface="+mn-cs"/>
              </a:defRPr>
            </a:lvl2pPr>
            <a:lvl3pPr marL="540000" indent="-171450" algn="l" defTabSz="685800" rtl="0" eaLnBrk="1" latinLnBrk="0" hangingPunct="1">
              <a:lnSpc>
                <a:spcPct val="100000"/>
              </a:lnSpc>
              <a:spcBef>
                <a:spcPts val="400"/>
              </a:spcBef>
              <a:buClr>
                <a:srgbClr val="006C8E"/>
              </a:buClr>
              <a:buFont typeface="Symbol" panose="05050102010706020507" pitchFamily="18" charset="2"/>
              <a:buChar char="-"/>
              <a:defRPr sz="2000" kern="1200" spc="20" baseline="0">
                <a:solidFill>
                  <a:schemeClr val="tx1"/>
                </a:solidFill>
                <a:latin typeface="+mn-lt"/>
                <a:ea typeface="+mn-ea"/>
                <a:cs typeface="+mn-cs"/>
              </a:defRPr>
            </a:lvl3pPr>
            <a:lvl4pPr marL="540000" indent="-171450" algn="l" defTabSz="685800" rtl="0" eaLnBrk="1" latinLnBrk="0" hangingPunct="1">
              <a:lnSpc>
                <a:spcPct val="100000"/>
              </a:lnSpc>
              <a:spcBef>
                <a:spcPts val="400"/>
              </a:spcBef>
              <a:buClr>
                <a:srgbClr val="006C8E"/>
              </a:buClr>
              <a:buFont typeface="Arial" panose="020B0604020202020204" pitchFamily="34" charset="0"/>
              <a:buChar char="•"/>
              <a:defRPr sz="1800" kern="1200">
                <a:solidFill>
                  <a:schemeClr val="tx1"/>
                </a:solidFill>
                <a:latin typeface="+mn-lt"/>
                <a:ea typeface="+mn-ea"/>
                <a:cs typeface="+mn-cs"/>
              </a:defRPr>
            </a:lvl4pPr>
            <a:lvl5pPr marL="0" indent="0" algn="l" defTabSz="685800" rtl="0" eaLnBrk="1" latinLnBrk="0" hangingPunct="1">
              <a:lnSpc>
                <a:spcPct val="100000"/>
              </a:lnSpc>
              <a:spcBef>
                <a:spcPts val="800"/>
              </a:spcBef>
              <a:buClr>
                <a:srgbClr val="006C8E"/>
              </a:buClr>
              <a:buFont typeface="Arial" panose="020B0604020202020204" pitchFamily="34" charset="0"/>
              <a:buNone/>
              <a:defRPr sz="1600" kern="1200" spc="20" baseline="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fr-CH" sz="1200" b="1" dirty="0"/>
              <a:t>Editeurs:</a:t>
            </a:r>
            <a:endParaRPr lang="fr-CH" sz="1200" dirty="0"/>
          </a:p>
          <a:p>
            <a:r>
              <a:rPr lang="fr-CH" sz="1200" dirty="0"/>
              <a:t>Institut de recherche de l’agriculture biologique (FiBL), </a:t>
            </a:r>
            <a:r>
              <a:rPr lang="fr-CH" sz="1200" u="sng" dirty="0">
                <a:hlinkClick r:id="rId2"/>
              </a:rPr>
              <a:t>info.suisse@fibl.org</a:t>
            </a:r>
            <a:r>
              <a:rPr lang="fr-CH" sz="1200" dirty="0"/>
              <a:t>, </a:t>
            </a:r>
            <a:r>
              <a:rPr lang="fr-CH" sz="1200" u="sng" dirty="0">
                <a:hlinkClick r:id="rId3"/>
              </a:rPr>
              <a:t>www.fibl.org</a:t>
            </a:r>
            <a:endParaRPr lang="fr-CH" sz="1200" dirty="0"/>
          </a:p>
          <a:p>
            <a:r>
              <a:rPr lang="fr-CH" sz="1200" dirty="0"/>
              <a:t>Station ornithologique Suisse Sempach, </a:t>
            </a:r>
            <a:r>
              <a:rPr lang="fr-CH" sz="1200" u="sng" dirty="0">
                <a:hlinkClick r:id="rId4"/>
              </a:rPr>
              <a:t>info@vogelwarte.ch</a:t>
            </a:r>
            <a:r>
              <a:rPr lang="fr-CH" sz="1200" dirty="0"/>
              <a:t>, </a:t>
            </a:r>
            <a:r>
              <a:rPr lang="fr-CH" sz="1200" u="sng" dirty="0">
                <a:hlinkClick r:id="rId5"/>
              </a:rPr>
              <a:t>www.vogelwarte.ch</a:t>
            </a:r>
            <a:endParaRPr lang="fr-CH" sz="1200" dirty="0"/>
          </a:p>
          <a:p>
            <a:r>
              <a:rPr lang="fr-CH" sz="1200" b="1" dirty="0"/>
              <a:t>Auteurs: </a:t>
            </a:r>
            <a:r>
              <a:rPr lang="fr-CH" sz="1200" dirty="0"/>
              <a:t>Véronique Chevillat (</a:t>
            </a:r>
            <a:r>
              <a:rPr lang="fr-CH" sz="1200" dirty="0" err="1"/>
              <a:t>FiBL</a:t>
            </a:r>
            <a:r>
              <a:rPr lang="fr-CH" sz="1200" dirty="0"/>
              <a:t>) Roman Graf (Station ornithologique), Dominik Hagist (Station ornithologique) </a:t>
            </a:r>
          </a:p>
          <a:p>
            <a:r>
              <a:rPr lang="fr-CH" sz="1200" b="1" dirty="0"/>
              <a:t>Collaboration: </a:t>
            </a:r>
            <a:r>
              <a:rPr lang="fr-CH" sz="1200" dirty="0"/>
              <a:t>Lukas Pfiffner (</a:t>
            </a:r>
            <a:r>
              <a:rPr lang="fr-CH" sz="1200" dirty="0" err="1"/>
              <a:t>FiBL</a:t>
            </a:r>
            <a:r>
              <a:rPr lang="fr-CH" sz="1200" dirty="0"/>
              <a:t>), Simon Birrer (Station ornithologique), Markus Jenny (Station ornithologique)</a:t>
            </a:r>
          </a:p>
          <a:p>
            <a:r>
              <a:rPr lang="fr-CH" sz="1200" b="1" dirty="0"/>
              <a:t>Rédaction: </a:t>
            </a:r>
            <a:r>
              <a:rPr lang="fr-CH" sz="1200" dirty="0"/>
              <a:t>Gilles Weidmann (</a:t>
            </a:r>
            <a:r>
              <a:rPr lang="fr-CH" sz="1200" dirty="0" err="1"/>
              <a:t>FiBL</a:t>
            </a:r>
            <a:r>
              <a:rPr lang="fr-CH" sz="1200" dirty="0"/>
              <a:t>)</a:t>
            </a:r>
          </a:p>
          <a:p>
            <a:r>
              <a:rPr lang="fr-CH" sz="1200" dirty="0"/>
              <a:t>Avec des graphiques de Brigitta Maurer (</a:t>
            </a:r>
            <a:r>
              <a:rPr lang="fr-CH" sz="1200" dirty="0" err="1"/>
              <a:t>FiBL</a:t>
            </a:r>
            <a:r>
              <a:rPr lang="fr-CH" sz="1200" dirty="0"/>
              <a:t>) et des illustrations de Simon Müller (</a:t>
            </a:r>
            <a:r>
              <a:rPr lang="fr-CH" sz="1200" dirty="0">
                <a:hlinkClick r:id="rId6"/>
              </a:rPr>
              <a:t>www.soio.ch</a:t>
            </a:r>
            <a:r>
              <a:rPr lang="fr-CH" sz="1200" dirty="0"/>
              <a:t>).</a:t>
            </a:r>
          </a:p>
          <a:p>
            <a:r>
              <a:rPr lang="fr-CH" sz="1200" dirty="0"/>
              <a:t>Les diapositives ont été réalisées avec le soutien financier de Bio Suisse, de l’Union Suisse des Paysans, </a:t>
            </a:r>
            <a:r>
              <a:rPr lang="fr-FR" sz="1200" dirty="0"/>
              <a:t>de l'Office du paysage et de la nature du canton de Zurich, du Centre agricole </a:t>
            </a:r>
            <a:r>
              <a:rPr lang="fr-FR" sz="1200" dirty="0" err="1"/>
              <a:t>Ebenrain</a:t>
            </a:r>
            <a:r>
              <a:rPr lang="fr-FR" sz="1200" dirty="0"/>
              <a:t> du canton de Bâle-Campagne, de l'Office de l'environnement et de l'énergie du canton de Bâle-Ville, du Service de l’Agriculture et des Forêts du canton de Lucerne et du Service de l’Agriculture et Viticulture du Canton de Vaud. </a:t>
            </a:r>
          </a:p>
          <a:p>
            <a:r>
              <a:rPr lang="fr-CH" sz="1200" dirty="0"/>
              <a:t>Edition 2019</a:t>
            </a:r>
          </a:p>
          <a:p>
            <a:r>
              <a:rPr lang="fr-CH" sz="1200" dirty="0"/>
              <a:t>Le jeu de diapositives fait partie d'une vaste collection de diapositives basées sur les manuel «La biodiversité sur l’exploitation agricole: guide pratique" du </a:t>
            </a:r>
            <a:r>
              <a:rPr lang="fr-CH" sz="1200" dirty="0" err="1"/>
              <a:t>FiBL</a:t>
            </a:r>
            <a:r>
              <a:rPr lang="fr-CH" sz="1200" dirty="0"/>
              <a:t> et de la Station ornithologique. La collection de diapositives peut être téléchargée gratuitement à l'adresse </a:t>
            </a:r>
            <a:r>
              <a:rPr lang="fr-CH" sz="1200" dirty="0">
                <a:hlinkClick r:id="rId7"/>
              </a:rPr>
              <a:t>www.agri-biodiv.ch</a:t>
            </a:r>
            <a:r>
              <a:rPr lang="fr-CH" sz="1200" dirty="0"/>
              <a:t>. Le manuel peut être commandé en version imprimée à la boutique FiBL sur </a:t>
            </a:r>
            <a:r>
              <a:rPr lang="fr-CH" sz="1200" dirty="0">
                <a:hlinkClick r:id="rId8"/>
              </a:rPr>
              <a:t>https://shop.fibl.org</a:t>
            </a:r>
            <a:r>
              <a:rPr lang="fr-CH" sz="1200" dirty="0"/>
              <a:t> ou téléchargé gratuitement. </a:t>
            </a:r>
          </a:p>
          <a:p>
            <a:r>
              <a:rPr lang="fr-CH" sz="1200" dirty="0"/>
              <a:t>Copyright: Les photos ne peuvent être utilisées qu'à des fins de formation sur le thème de la biodiversité dans les exploitations agricoles.  Tous droits réservés par les auteurs. </a:t>
            </a:r>
          </a:p>
        </p:txBody>
      </p:sp>
    </p:spTree>
    <p:extLst>
      <p:ext uri="{BB962C8B-B14F-4D97-AF65-F5344CB8AC3E}">
        <p14:creationId xmlns:p14="http://schemas.microsoft.com/office/powerpoint/2010/main" val="28073529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fr-CH" dirty="0"/>
              <a:t>Planifier la biodiversité: avec ou sans conseil?</a:t>
            </a:r>
          </a:p>
        </p:txBody>
      </p:sp>
      <p:pic>
        <p:nvPicPr>
          <p:cNvPr id="6" name="Inhaltsplatzhalter 5"/>
          <p:cNvPicPr>
            <a:picLocks noGrp="1" noChangeAspect="1"/>
          </p:cNvPicPr>
          <p:nvPr>
            <p:ph idx="1"/>
          </p:nvPr>
        </p:nvPicPr>
        <p:blipFill rotWithShape="1">
          <a:blip r:embed="rId2" cstate="screen">
            <a:extLst>
              <a:ext uri="{28A0092B-C50C-407E-A947-70E740481C1C}">
                <a14:useLocalDpi xmlns:a14="http://schemas.microsoft.com/office/drawing/2010/main"/>
              </a:ext>
            </a:extLst>
          </a:blip>
          <a:srcRect/>
          <a:stretch/>
        </p:blipFill>
        <p:spPr>
          <a:xfrm>
            <a:off x="5219430" y="1011654"/>
            <a:ext cx="3308875" cy="2506206"/>
          </a:xfrm>
        </p:spPr>
      </p:pic>
      <p:sp>
        <p:nvSpPr>
          <p:cNvPr id="3" name="Foliennummernplatzhalter 2"/>
          <p:cNvSpPr>
            <a:spLocks noGrp="1"/>
          </p:cNvSpPr>
          <p:nvPr>
            <p:ph type="sldNum" sz="quarter" idx="4"/>
          </p:nvPr>
        </p:nvSpPr>
        <p:spPr/>
        <p:txBody>
          <a:bodyPr/>
          <a:lstStyle/>
          <a:p>
            <a:fld id="{B295DEAF-E952-4796-AAEE-4201E40CA590}" type="slidenum">
              <a:rPr lang="fr-CH" smtClean="0"/>
              <a:pPr/>
              <a:t>3</a:t>
            </a:fld>
            <a:endParaRPr lang="fr-CH" dirty="0"/>
          </a:p>
        </p:txBody>
      </p:sp>
      <p:pic>
        <p:nvPicPr>
          <p:cNvPr id="7" name="Grafik 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209476" y="3620486"/>
            <a:ext cx="3328782" cy="2496587"/>
          </a:xfrm>
          <a:prstGeom prst="rect">
            <a:avLst/>
          </a:prstGeom>
        </p:spPr>
      </p:pic>
      <p:pic>
        <p:nvPicPr>
          <p:cNvPr id="8" name="Grafik 7"/>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691680" y="3620486"/>
            <a:ext cx="3308876" cy="2496587"/>
          </a:xfrm>
          <a:prstGeom prst="rect">
            <a:avLst/>
          </a:prstGeom>
        </p:spPr>
      </p:pic>
      <p:sp>
        <p:nvSpPr>
          <p:cNvPr id="9" name="Textfeld 8"/>
          <p:cNvSpPr txBox="1"/>
          <p:nvPr/>
        </p:nvSpPr>
        <p:spPr>
          <a:xfrm>
            <a:off x="523870" y="1055647"/>
            <a:ext cx="4624194" cy="1908215"/>
          </a:xfrm>
          <a:prstGeom prst="rect">
            <a:avLst/>
          </a:prstGeom>
          <a:noFill/>
        </p:spPr>
        <p:txBody>
          <a:bodyPr wrap="square" rtlCol="0">
            <a:spAutoFit/>
          </a:bodyPr>
          <a:lstStyle/>
          <a:p>
            <a:pPr marL="342900" indent="-342900" defTabSz="685800">
              <a:lnSpc>
                <a:spcPct val="90000"/>
              </a:lnSpc>
              <a:spcBef>
                <a:spcPts val="600"/>
              </a:spcBef>
              <a:buClr>
                <a:srgbClr val="006C8E"/>
              </a:buClr>
              <a:buFont typeface="Arial" panose="020B0604020202020204" pitchFamily="34" charset="0"/>
              <a:buChar char="•"/>
            </a:pPr>
            <a:r>
              <a:rPr lang="fr-CH" sz="2000" dirty="0"/>
              <a:t>Avec l’aide d’un conseiller / d’une conseillère ( p.ex. du service cantonal, d’un bureau privé, ou d’une organisation de label)</a:t>
            </a:r>
          </a:p>
          <a:p>
            <a:pPr marL="342900" indent="-342900" defTabSz="685800">
              <a:lnSpc>
                <a:spcPct val="90000"/>
              </a:lnSpc>
              <a:spcBef>
                <a:spcPts val="600"/>
              </a:spcBef>
              <a:buClr>
                <a:srgbClr val="006C8E"/>
              </a:buClr>
              <a:buFont typeface="Arial" panose="020B0604020202020204" pitchFamily="34" charset="0"/>
              <a:buChar char="•"/>
            </a:pPr>
            <a:r>
              <a:rPr lang="fr-CH" sz="2000" dirty="0"/>
              <a:t>Dans le cadre d’un réseau écologique</a:t>
            </a:r>
          </a:p>
          <a:p>
            <a:pPr marL="342900" indent="-342900" defTabSz="685800">
              <a:lnSpc>
                <a:spcPct val="90000"/>
              </a:lnSpc>
              <a:spcBef>
                <a:spcPts val="600"/>
              </a:spcBef>
              <a:buClr>
                <a:srgbClr val="006C8E"/>
              </a:buClr>
              <a:buFont typeface="Arial" panose="020B0604020202020204" pitchFamily="34" charset="0"/>
              <a:buChar char="•"/>
            </a:pPr>
            <a:r>
              <a:rPr lang="fr-CH" sz="2000" dirty="0"/>
              <a:t>Soi-même</a:t>
            </a:r>
          </a:p>
        </p:txBody>
      </p:sp>
    </p:spTree>
    <p:extLst>
      <p:ext uri="{BB962C8B-B14F-4D97-AF65-F5344CB8AC3E}">
        <p14:creationId xmlns:p14="http://schemas.microsoft.com/office/powerpoint/2010/main" val="38383656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Inhaltsplatzhalter 5"/>
          <p:cNvGraphicFramePr>
            <a:graphicFrameLocks noGrp="1"/>
          </p:cNvGraphicFramePr>
          <p:nvPr>
            <p:ph idx="1"/>
            <p:extLst>
              <p:ext uri="{D42A27DB-BD31-4B8C-83A1-F6EECF244321}">
                <p14:modId xmlns:p14="http://schemas.microsoft.com/office/powerpoint/2010/main" val="1634044165"/>
              </p:ext>
            </p:extLst>
          </p:nvPr>
        </p:nvGraphicFramePr>
        <p:xfrm>
          <a:off x="143508" y="1053461"/>
          <a:ext cx="8532948" cy="4856955"/>
        </p:xfrm>
        <a:graphic>
          <a:graphicData uri="http://schemas.openxmlformats.org/drawingml/2006/table">
            <a:tbl>
              <a:tblPr firstRow="1" bandRow="1">
                <a:tableStyleId>{21E4AEA4-8DFA-4A89-87EB-49C32662AFE0}</a:tableStyleId>
              </a:tblPr>
              <a:tblGrid>
                <a:gridCol w="1260140">
                  <a:extLst>
                    <a:ext uri="{9D8B030D-6E8A-4147-A177-3AD203B41FA5}">
                      <a16:colId xmlns:a16="http://schemas.microsoft.com/office/drawing/2014/main" val="2619791896"/>
                    </a:ext>
                  </a:extLst>
                </a:gridCol>
                <a:gridCol w="2016224">
                  <a:extLst>
                    <a:ext uri="{9D8B030D-6E8A-4147-A177-3AD203B41FA5}">
                      <a16:colId xmlns:a16="http://schemas.microsoft.com/office/drawing/2014/main" val="636872276"/>
                    </a:ext>
                  </a:extLst>
                </a:gridCol>
                <a:gridCol w="1800200">
                  <a:extLst>
                    <a:ext uri="{9D8B030D-6E8A-4147-A177-3AD203B41FA5}">
                      <a16:colId xmlns:a16="http://schemas.microsoft.com/office/drawing/2014/main" val="3245592339"/>
                    </a:ext>
                  </a:extLst>
                </a:gridCol>
                <a:gridCol w="2088232">
                  <a:extLst>
                    <a:ext uri="{9D8B030D-6E8A-4147-A177-3AD203B41FA5}">
                      <a16:colId xmlns:a16="http://schemas.microsoft.com/office/drawing/2014/main" val="2501228421"/>
                    </a:ext>
                  </a:extLst>
                </a:gridCol>
                <a:gridCol w="1368152">
                  <a:extLst>
                    <a:ext uri="{9D8B030D-6E8A-4147-A177-3AD203B41FA5}">
                      <a16:colId xmlns:a16="http://schemas.microsoft.com/office/drawing/2014/main" val="2415061858"/>
                    </a:ext>
                  </a:extLst>
                </a:gridCol>
              </a:tblGrid>
              <a:tr h="370840">
                <a:tc>
                  <a:txBody>
                    <a:bodyPr/>
                    <a:lstStyle/>
                    <a:p>
                      <a:endParaRPr lang="fr-CH" sz="1200" noProof="0" dirty="0"/>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fr-CH" sz="1200" noProof="0" dirty="0"/>
                        <a:t>Conseil global </a:t>
                      </a:r>
                      <a:br>
                        <a:rPr lang="fr-CH" sz="1200" noProof="0" dirty="0"/>
                      </a:br>
                      <a:r>
                        <a:rPr lang="fr-CH" sz="1200" noProof="0" dirty="0"/>
                        <a:t>(version complète)</a:t>
                      </a: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fr-CH" sz="1200" noProof="0" dirty="0"/>
                        <a:t>Conseil global </a:t>
                      </a:r>
                      <a:br>
                        <a:rPr lang="fr-CH" sz="1200" noProof="0" dirty="0"/>
                      </a:br>
                      <a:r>
                        <a:rPr lang="fr-CH" sz="1200" noProof="0" dirty="0"/>
                        <a:t>(version courte)</a:t>
                      </a:r>
                    </a:p>
                  </a:txBody>
                  <a:tcPr/>
                </a:tc>
                <a:tc>
                  <a:txBody>
                    <a:bodyPr/>
                    <a:lstStyle/>
                    <a:p>
                      <a:r>
                        <a:rPr lang="fr-CH" sz="1200" noProof="0" dirty="0"/>
                        <a:t>Conseil dans un projet de réseau</a:t>
                      </a:r>
                    </a:p>
                  </a:txBody>
                  <a:tcPr/>
                </a:tc>
                <a:tc>
                  <a:txBody>
                    <a:bodyPr/>
                    <a:lstStyle/>
                    <a:p>
                      <a:r>
                        <a:rPr lang="fr-CH" sz="1200" noProof="0" dirty="0"/>
                        <a:t>Planification </a:t>
                      </a:r>
                      <a:br>
                        <a:rPr lang="fr-CH" sz="1200" noProof="0" dirty="0"/>
                      </a:br>
                      <a:r>
                        <a:rPr lang="fr-CH" sz="1200" noProof="0" dirty="0"/>
                        <a:t>soi-même</a:t>
                      </a:r>
                    </a:p>
                  </a:txBody>
                  <a:tcPr/>
                </a:tc>
                <a:extLst>
                  <a:ext uri="{0D108BD9-81ED-4DB2-BD59-A6C34878D82A}">
                    <a16:rowId xmlns:a16="http://schemas.microsoft.com/office/drawing/2014/main" val="3855636123"/>
                  </a:ext>
                </a:extLst>
              </a:tr>
              <a:tr h="370840">
                <a:tc>
                  <a:txBody>
                    <a:bodyPr/>
                    <a:lstStyle/>
                    <a:p>
                      <a:r>
                        <a:rPr lang="fr-CH" sz="1200" b="1" noProof="0" dirty="0"/>
                        <a:t>Investissement agriculteur</a:t>
                      </a: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fr-CH" sz="1200" noProof="0" dirty="0"/>
                        <a:t>1 jour</a:t>
                      </a:r>
                    </a:p>
                  </a:txBody>
                  <a:tcPr/>
                </a:tc>
                <a:tc>
                  <a:txBody>
                    <a:bodyPr/>
                    <a:lstStyle/>
                    <a:p>
                      <a:r>
                        <a:rPr lang="fr-CH" sz="1200" noProof="0" dirty="0"/>
                        <a:t>½ jour</a:t>
                      </a:r>
                    </a:p>
                  </a:txBody>
                  <a:tcPr/>
                </a:tc>
                <a:tc>
                  <a:txBody>
                    <a:bodyPr/>
                    <a:lstStyle/>
                    <a:p>
                      <a:r>
                        <a:rPr lang="fr-CH" sz="1200" noProof="0" dirty="0"/>
                        <a:t>env. 2 heures</a:t>
                      </a:r>
                    </a:p>
                  </a:txBody>
                  <a:tcPr/>
                </a:tc>
                <a:tc>
                  <a:txBody>
                    <a:bodyPr/>
                    <a:lstStyle/>
                    <a:p>
                      <a:r>
                        <a:rPr lang="fr-CH" sz="1200" noProof="0" dirty="0"/>
                        <a:t>2 à 3 jours</a:t>
                      </a:r>
                    </a:p>
                  </a:txBody>
                  <a:tcPr/>
                </a:tc>
                <a:extLst>
                  <a:ext uri="{0D108BD9-81ED-4DB2-BD59-A6C34878D82A}">
                    <a16:rowId xmlns:a16="http://schemas.microsoft.com/office/drawing/2014/main" val="319610994"/>
                  </a:ext>
                </a:extLst>
              </a:tr>
              <a:tr h="370840">
                <a:tc>
                  <a:txBody>
                    <a:bodyPr/>
                    <a:lstStyle/>
                    <a:p>
                      <a:r>
                        <a:rPr lang="fr-CH" sz="1200" b="1" noProof="0" dirty="0"/>
                        <a:t>Résultats</a:t>
                      </a:r>
                    </a:p>
                  </a:txBody>
                  <a:tcPr/>
                </a:tc>
                <a:tc>
                  <a:txBody>
                    <a:bodyPr/>
                    <a:lstStyle/>
                    <a:p>
                      <a:pPr marL="144000" indent="-144000">
                        <a:buFont typeface="Arial" panose="020B0604020202020204" pitchFamily="34" charset="0"/>
                        <a:buChar char="•"/>
                      </a:pPr>
                      <a:r>
                        <a:rPr lang="fr-CH" sz="1200" noProof="0" dirty="0"/>
                        <a:t>liste de mesures incl. plan d’exploitation, bilan de fumure et de fourrages</a:t>
                      </a:r>
                      <a:endParaRPr lang="fr-CH" sz="1200" baseline="0" noProof="0" dirty="0"/>
                    </a:p>
                    <a:p>
                      <a:pPr marL="144000" marR="0" lvl="0" indent="-14400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H" sz="1200" baseline="0" noProof="0" dirty="0"/>
                        <a:t>calcul des conséquences économiques</a:t>
                      </a:r>
                    </a:p>
                    <a:p>
                      <a:pPr marL="144000" indent="-144000">
                        <a:buFont typeface="Arial" panose="020B0604020202020204" pitchFamily="34" charset="0"/>
                        <a:buChar char="•"/>
                      </a:pPr>
                      <a:r>
                        <a:rPr lang="fr-CH" sz="1200" baseline="0" noProof="0" dirty="0"/>
                        <a:t>accompagnement lors de la réalisation</a:t>
                      </a:r>
                      <a:endParaRPr lang="fr-CH" sz="1200" noProof="0" dirty="0"/>
                    </a:p>
                  </a:txBody>
                  <a:tcPr/>
                </a:tc>
                <a:tc>
                  <a:txBody>
                    <a:bodyPr/>
                    <a:lstStyle/>
                    <a:p>
                      <a:pPr marL="144000" indent="-144000">
                        <a:buFont typeface="Arial" panose="020B0604020202020204" pitchFamily="34" charset="0"/>
                        <a:buChar char="•"/>
                      </a:pPr>
                      <a:r>
                        <a:rPr lang="fr-CH" sz="1200" noProof="0" dirty="0"/>
                        <a:t>liste de mesures incl. plan d’exploitation</a:t>
                      </a:r>
                      <a:endParaRPr lang="fr-CH" sz="1200" baseline="0" noProof="0" dirty="0"/>
                    </a:p>
                    <a:p>
                      <a:pPr marL="144000" indent="-144000">
                        <a:buFont typeface="Arial" panose="020B0604020202020204" pitchFamily="34" charset="0"/>
                        <a:buChar char="•"/>
                      </a:pPr>
                      <a:r>
                        <a:rPr lang="fr-CH" sz="1200" baseline="0" noProof="0" dirty="0"/>
                        <a:t>informations pour la réalisation</a:t>
                      </a:r>
                      <a:endParaRPr lang="fr-CH" sz="1200" noProof="0" dirty="0"/>
                    </a:p>
                  </a:txBody>
                  <a:tcPr/>
                </a:tc>
                <a:tc>
                  <a:txBody>
                    <a:bodyPr/>
                    <a:lstStyle/>
                    <a:p>
                      <a:pPr marL="144000" indent="-144000">
                        <a:buFont typeface="Arial" panose="020B0604020202020204" pitchFamily="34" charset="0"/>
                        <a:buChar char="•"/>
                      </a:pPr>
                      <a:r>
                        <a:rPr lang="fr-CH" sz="1200" noProof="0" dirty="0"/>
                        <a:t>liste de mesures dans le cadre d’un projet de réseau</a:t>
                      </a:r>
                      <a:endParaRPr lang="fr-CH" sz="1200" baseline="0" noProof="0" dirty="0"/>
                    </a:p>
                    <a:p>
                      <a:pPr marL="144000" indent="-144000">
                        <a:buFont typeface="Arial" panose="020B0604020202020204" pitchFamily="34" charset="0"/>
                        <a:buChar char="•"/>
                      </a:pPr>
                      <a:r>
                        <a:rPr lang="fr-CH" sz="1200" baseline="0" noProof="0" dirty="0"/>
                        <a:t>accompagnement lors de la réalisation</a:t>
                      </a:r>
                      <a:endParaRPr lang="fr-CH" sz="1200" noProof="0" dirty="0"/>
                    </a:p>
                  </a:txBody>
                  <a:tcPr/>
                </a:tc>
                <a:tc>
                  <a:txBody>
                    <a:bodyPr/>
                    <a:lstStyle/>
                    <a:p>
                      <a:pPr marL="144000" indent="-144000">
                        <a:buFont typeface="Arial" panose="020B0604020202020204" pitchFamily="34" charset="0"/>
                        <a:buChar char="•"/>
                      </a:pPr>
                      <a:r>
                        <a:rPr lang="fr-CH" sz="1200" noProof="0" dirty="0"/>
                        <a:t>variables</a:t>
                      </a:r>
                    </a:p>
                  </a:txBody>
                  <a:tcPr/>
                </a:tc>
                <a:extLst>
                  <a:ext uri="{0D108BD9-81ED-4DB2-BD59-A6C34878D82A}">
                    <a16:rowId xmlns:a16="http://schemas.microsoft.com/office/drawing/2014/main" val="2920677047"/>
                  </a:ext>
                </a:extLst>
              </a:tr>
              <a:tr h="376395">
                <a:tc>
                  <a:txBody>
                    <a:bodyPr/>
                    <a:lstStyle/>
                    <a:p>
                      <a:r>
                        <a:rPr lang="fr-CH" sz="1200" b="1" noProof="0" dirty="0"/>
                        <a:t>Coûts</a:t>
                      </a: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fr-CH" sz="1200" noProof="0" dirty="0"/>
                        <a:t>env. Fr. 2’000.-</a:t>
                      </a: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fr-CH" sz="1200" noProof="0" dirty="0"/>
                        <a:t>env. Fr. 1’000.-</a:t>
                      </a:r>
                    </a:p>
                  </a:txBody>
                  <a:tcPr/>
                </a:tc>
                <a:tc>
                  <a:txBody>
                    <a:bodyPr/>
                    <a:lstStyle/>
                    <a:p>
                      <a:r>
                        <a:rPr lang="fr-CH" sz="1200" noProof="0" dirty="0"/>
                        <a:t>gratuit</a:t>
                      </a:r>
                    </a:p>
                  </a:txBody>
                  <a:tcPr/>
                </a:tc>
                <a:tc>
                  <a:txBody>
                    <a:bodyPr/>
                    <a:lstStyle/>
                    <a:p>
                      <a:r>
                        <a:rPr lang="fr-CH" sz="1200" noProof="0" dirty="0"/>
                        <a:t>gratuit</a:t>
                      </a:r>
                    </a:p>
                  </a:txBody>
                  <a:tcPr/>
                </a:tc>
                <a:extLst>
                  <a:ext uri="{0D108BD9-81ED-4DB2-BD59-A6C34878D82A}">
                    <a16:rowId xmlns:a16="http://schemas.microsoft.com/office/drawing/2014/main" val="3636567151"/>
                  </a:ext>
                </a:extLst>
              </a:tr>
              <a:tr h="370840">
                <a:tc>
                  <a:txBody>
                    <a:bodyPr/>
                    <a:lstStyle/>
                    <a:p>
                      <a:r>
                        <a:rPr lang="fr-CH" sz="1200" b="1" noProof="0" dirty="0"/>
                        <a:t>Avantages</a:t>
                      </a:r>
                    </a:p>
                  </a:txBody>
                  <a:tcPr/>
                </a:tc>
                <a:tc>
                  <a:txBody>
                    <a:bodyPr/>
                    <a:lstStyle/>
                    <a:p>
                      <a:pPr marL="144000" marR="0" lvl="0" indent="-14400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H" sz="1200" baseline="0" noProof="0" dirty="0"/>
                        <a:t>conseil détaillé</a:t>
                      </a:r>
                    </a:p>
                    <a:p>
                      <a:pPr marL="144000" indent="-144000">
                        <a:buFont typeface="Arial" panose="020B0604020202020204" pitchFamily="34" charset="0"/>
                        <a:buChar char="•"/>
                      </a:pPr>
                      <a:r>
                        <a:rPr lang="fr-CH" sz="1200" baseline="0" noProof="0" dirty="0"/>
                        <a:t>calcul des conséquences</a:t>
                      </a:r>
                    </a:p>
                    <a:p>
                      <a:pPr marL="144000" indent="-144000">
                        <a:buFont typeface="Arial" panose="020B0604020202020204" pitchFamily="34" charset="0"/>
                        <a:buChar char="•"/>
                      </a:pPr>
                      <a:r>
                        <a:rPr lang="fr-CH" sz="1200" baseline="0" noProof="0" dirty="0"/>
                        <a:t>accompagnement lors de la réalisation</a:t>
                      </a:r>
                      <a:endParaRPr lang="fr-CH" sz="1200" noProof="0" dirty="0"/>
                    </a:p>
                    <a:p>
                      <a:pPr marL="144000" marR="0" lvl="0" indent="-14400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H" sz="1200" noProof="0" dirty="0"/>
                        <a:t>investissement raisonnable</a:t>
                      </a:r>
                    </a:p>
                  </a:txBody>
                  <a:tcPr/>
                </a:tc>
                <a:tc>
                  <a:txBody>
                    <a:bodyPr/>
                    <a:lstStyle/>
                    <a:p>
                      <a:pPr marL="144000" marR="0" lvl="0" indent="-14400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H" sz="1200" baseline="0" noProof="0" dirty="0"/>
                        <a:t>conseil global</a:t>
                      </a:r>
                    </a:p>
                    <a:p>
                      <a:pPr marL="144000" marR="0" lvl="0" indent="-14400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H" sz="1200" baseline="0" noProof="0" dirty="0"/>
                        <a:t>i</a:t>
                      </a:r>
                      <a:r>
                        <a:rPr lang="fr-CH" sz="1200" noProof="0" dirty="0"/>
                        <a:t>nvestissement faible</a:t>
                      </a:r>
                    </a:p>
                  </a:txBody>
                  <a:tcPr/>
                </a:tc>
                <a:tc>
                  <a:txBody>
                    <a:bodyPr/>
                    <a:lstStyle/>
                    <a:p>
                      <a:pPr marL="144000" indent="-144000">
                        <a:buFont typeface="Arial" panose="020B0604020202020204" pitchFamily="34" charset="0"/>
                        <a:buChar char="•"/>
                      </a:pPr>
                      <a:r>
                        <a:rPr lang="fr-CH" sz="1200" noProof="0" dirty="0"/>
                        <a:t>gratuit</a:t>
                      </a:r>
                    </a:p>
                    <a:p>
                      <a:pPr marL="144000" indent="-144000">
                        <a:buFont typeface="Arial" panose="020B0604020202020204" pitchFamily="34" charset="0"/>
                        <a:buChar char="•"/>
                      </a:pPr>
                      <a:r>
                        <a:rPr lang="fr-CH" sz="1200" noProof="0" dirty="0"/>
                        <a:t>investissement faible</a:t>
                      </a:r>
                    </a:p>
                  </a:txBody>
                  <a:tcPr/>
                </a:tc>
                <a:tc>
                  <a:txBody>
                    <a:bodyPr/>
                    <a:lstStyle/>
                    <a:p>
                      <a:pPr marL="144000" indent="-144000">
                        <a:buFont typeface="Arial" panose="020B0604020202020204" pitchFamily="34" charset="0"/>
                        <a:buChar char="•"/>
                      </a:pPr>
                      <a:r>
                        <a:rPr lang="fr-CH" sz="1200" noProof="0" dirty="0"/>
                        <a:t>gratuit</a:t>
                      </a:r>
                    </a:p>
                  </a:txBody>
                  <a:tcPr/>
                </a:tc>
                <a:extLst>
                  <a:ext uri="{0D108BD9-81ED-4DB2-BD59-A6C34878D82A}">
                    <a16:rowId xmlns:a16="http://schemas.microsoft.com/office/drawing/2014/main" val="3919608731"/>
                  </a:ext>
                </a:extLst>
              </a:tr>
              <a:tr h="370840">
                <a:tc>
                  <a:txBody>
                    <a:bodyPr/>
                    <a:lstStyle/>
                    <a:p>
                      <a:r>
                        <a:rPr lang="fr-CH" sz="1200" b="1" noProof="0" dirty="0"/>
                        <a:t>Inconvénients</a:t>
                      </a:r>
                    </a:p>
                  </a:txBody>
                  <a:tcPr/>
                </a:tc>
                <a:tc>
                  <a:txBody>
                    <a:bodyPr/>
                    <a:lstStyle/>
                    <a:p>
                      <a:pPr marL="144000" marR="0" lvl="0" indent="-14400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H" sz="1200" noProof="0" dirty="0"/>
                        <a:t>coûts</a:t>
                      </a:r>
                    </a:p>
                  </a:txBody>
                  <a:tcPr/>
                </a:tc>
                <a:tc>
                  <a:txBody>
                    <a:bodyPr/>
                    <a:lstStyle/>
                    <a:p>
                      <a:pPr marL="144000" marR="0" lvl="0" indent="-14400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H" sz="1200" noProof="0" dirty="0"/>
                        <a:t>coûts</a:t>
                      </a:r>
                    </a:p>
                    <a:p>
                      <a:pPr marL="144000" marR="0" lvl="0" indent="-14400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H" sz="1200" noProof="0" dirty="0"/>
                        <a:t>pas de calcul des conséquences économiques</a:t>
                      </a:r>
                    </a:p>
                  </a:txBody>
                  <a:tcPr/>
                </a:tc>
                <a:tc>
                  <a:txBody>
                    <a:bodyPr/>
                    <a:lstStyle/>
                    <a:p>
                      <a:pPr marL="144000" marR="0" lvl="0" indent="-14400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H" sz="1200" noProof="0" dirty="0"/>
                        <a:t>seulement</a:t>
                      </a:r>
                      <a:r>
                        <a:rPr lang="fr-CH" sz="1200" baseline="0" noProof="0" dirty="0"/>
                        <a:t> pour les SPB dans un réseau</a:t>
                      </a:r>
                      <a:endParaRPr lang="fr-CH" sz="1200" noProof="0" dirty="0"/>
                    </a:p>
                    <a:p>
                      <a:pPr marL="144000" marR="0" lvl="0" indent="-14400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H" sz="1200" baseline="0" noProof="0" dirty="0"/>
                        <a:t>pas spécifique à l’exploitation</a:t>
                      </a:r>
                    </a:p>
                    <a:p>
                      <a:pPr marL="144000" marR="0" lvl="0" indent="-14400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H" sz="1200" noProof="0" dirty="0"/>
                        <a:t>pas de calcul des conséquences économiques</a:t>
                      </a:r>
                    </a:p>
                  </a:txBody>
                  <a:tcPr/>
                </a:tc>
                <a:tc>
                  <a:txBody>
                    <a:bodyPr/>
                    <a:lstStyle/>
                    <a:p>
                      <a:pPr marL="144000" indent="-144000">
                        <a:buFont typeface="Arial" panose="020B0604020202020204" pitchFamily="34" charset="0"/>
                        <a:buChar char="•"/>
                      </a:pPr>
                      <a:r>
                        <a:rPr lang="fr-CH" sz="1200" noProof="0" dirty="0"/>
                        <a:t>investissement en temps élevé</a:t>
                      </a:r>
                    </a:p>
                    <a:p>
                      <a:pPr marL="144000" indent="-144000">
                        <a:buFont typeface="Arial" panose="020B0604020202020204" pitchFamily="34" charset="0"/>
                        <a:buChar char="•"/>
                      </a:pPr>
                      <a:r>
                        <a:rPr lang="fr-CH" sz="1200" noProof="0" dirty="0"/>
                        <a:t>connaissances requises</a:t>
                      </a:r>
                    </a:p>
                  </a:txBody>
                  <a:tcPr/>
                </a:tc>
                <a:extLst>
                  <a:ext uri="{0D108BD9-81ED-4DB2-BD59-A6C34878D82A}">
                    <a16:rowId xmlns:a16="http://schemas.microsoft.com/office/drawing/2014/main" val="323573825"/>
                  </a:ext>
                </a:extLst>
              </a:tr>
            </a:tbl>
          </a:graphicData>
        </a:graphic>
      </p:graphicFrame>
      <p:sp>
        <p:nvSpPr>
          <p:cNvPr id="4" name="Foliennummernplatzhalter 3"/>
          <p:cNvSpPr>
            <a:spLocks noGrp="1"/>
          </p:cNvSpPr>
          <p:nvPr>
            <p:ph type="sldNum" sz="quarter" idx="4"/>
          </p:nvPr>
        </p:nvSpPr>
        <p:spPr>
          <a:xfrm>
            <a:off x="7747799" y="6219700"/>
            <a:ext cx="814251" cy="360000"/>
          </a:xfrm>
        </p:spPr>
        <p:txBody>
          <a:bodyPr/>
          <a:lstStyle/>
          <a:p>
            <a:fld id="{B295DEAF-E952-4796-AAEE-4201E40CA590}" type="slidenum">
              <a:rPr lang="fr-CH" smtClean="0"/>
              <a:pPr/>
              <a:t>4</a:t>
            </a:fld>
            <a:endParaRPr lang="fr-CH" dirty="0"/>
          </a:p>
        </p:txBody>
      </p:sp>
      <p:sp>
        <p:nvSpPr>
          <p:cNvPr id="7" name="Textfeld 6"/>
          <p:cNvSpPr txBox="1"/>
          <p:nvPr/>
        </p:nvSpPr>
        <p:spPr>
          <a:xfrm>
            <a:off x="7308304" y="-2229"/>
            <a:ext cx="1872181" cy="400110"/>
          </a:xfrm>
          <a:prstGeom prst="rect">
            <a:avLst/>
          </a:prstGeom>
          <a:solidFill>
            <a:schemeClr val="accent6">
              <a:lumMod val="40000"/>
              <a:lumOff val="60000"/>
            </a:schemeClr>
          </a:solidFill>
        </p:spPr>
        <p:txBody>
          <a:bodyPr wrap="square" rtlCol="0">
            <a:spAutoFit/>
          </a:bodyPr>
          <a:lstStyle/>
          <a:p>
            <a:r>
              <a:rPr lang="fr-CH" sz="2000" dirty="0"/>
              <a:t>Documentation</a:t>
            </a:r>
          </a:p>
        </p:txBody>
      </p:sp>
      <p:sp>
        <p:nvSpPr>
          <p:cNvPr id="8" name="Titel 3"/>
          <p:cNvSpPr txBox="1">
            <a:spLocks/>
          </p:cNvSpPr>
          <p:nvPr/>
        </p:nvSpPr>
        <p:spPr>
          <a:xfrm>
            <a:off x="617725" y="548679"/>
            <a:ext cx="8130739" cy="485833"/>
          </a:xfrm>
          <a:prstGeom prst="rect">
            <a:avLst/>
          </a:prstGeom>
        </p:spPr>
        <p:txBody>
          <a:bodyPr vert="horz" lIns="0" tIns="0" rIns="0" bIns="0" rtlCol="0" anchor="t">
            <a:noAutofit/>
          </a:bodyPr>
          <a:lstStyle>
            <a:lvl1pPr algn="l" defTabSz="685800" rtl="0" eaLnBrk="1" latinLnBrk="0" hangingPunct="1">
              <a:lnSpc>
                <a:spcPct val="90000"/>
              </a:lnSpc>
              <a:spcBef>
                <a:spcPct val="0"/>
              </a:spcBef>
              <a:buNone/>
              <a:defRPr sz="2400" b="1" kern="1200" spc="0" baseline="0">
                <a:solidFill>
                  <a:schemeClr val="tx1"/>
                </a:solidFill>
                <a:latin typeface="+mj-lt"/>
                <a:ea typeface="+mj-ea"/>
                <a:cs typeface="+mj-cs"/>
              </a:defRPr>
            </a:lvl1pPr>
          </a:lstStyle>
          <a:p>
            <a:r>
              <a:rPr lang="fr-CH" dirty="0"/>
              <a:t>Les offres de conseil en promotion de la biodiversité</a:t>
            </a:r>
          </a:p>
        </p:txBody>
      </p:sp>
    </p:spTree>
    <p:extLst>
      <p:ext uri="{BB962C8B-B14F-4D97-AF65-F5344CB8AC3E}">
        <p14:creationId xmlns:p14="http://schemas.microsoft.com/office/powerpoint/2010/main" val="42738956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Grafik 9"/>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283968" y="3645024"/>
            <a:ext cx="3330134" cy="2497601"/>
          </a:xfrm>
          <a:prstGeom prst="rect">
            <a:avLst/>
          </a:prstGeom>
        </p:spPr>
      </p:pic>
      <p:pic>
        <p:nvPicPr>
          <p:cNvPr id="9" name="Grafik 8"/>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28396" y="3645024"/>
            <a:ext cx="3339548" cy="2497601"/>
          </a:xfrm>
          <a:prstGeom prst="rect">
            <a:avLst/>
          </a:prstGeom>
          <a:ln>
            <a:noFill/>
          </a:ln>
        </p:spPr>
      </p:pic>
      <p:pic>
        <p:nvPicPr>
          <p:cNvPr id="7" name="Grafik 6"/>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4283968" y="988871"/>
            <a:ext cx="3384376" cy="2512137"/>
          </a:xfrm>
          <a:prstGeom prst="rect">
            <a:avLst/>
          </a:prstGeom>
        </p:spPr>
      </p:pic>
      <p:pic>
        <p:nvPicPr>
          <p:cNvPr id="5" name="Inhaltsplatzhalter 4"/>
          <p:cNvPicPr>
            <a:picLocks noGrp="1" noChangeAspect="1"/>
          </p:cNvPicPr>
          <p:nvPr>
            <p:ph idx="1"/>
          </p:nvPr>
        </p:nvPicPr>
        <p:blipFill rotWithShape="1">
          <a:blip r:embed="rId5" cstate="screen">
            <a:extLst>
              <a:ext uri="{28A0092B-C50C-407E-A947-70E740481C1C}">
                <a14:useLocalDpi xmlns:a14="http://schemas.microsoft.com/office/drawing/2010/main"/>
              </a:ext>
            </a:extLst>
          </a:blip>
          <a:srcRect b="-328"/>
          <a:stretch/>
        </p:blipFill>
        <p:spPr>
          <a:xfrm>
            <a:off x="739603" y="988568"/>
            <a:ext cx="3335468" cy="2509798"/>
          </a:xfrm>
        </p:spPr>
      </p:pic>
      <p:sp>
        <p:nvSpPr>
          <p:cNvPr id="2" name="Titel 1"/>
          <p:cNvSpPr>
            <a:spLocks noGrp="1"/>
          </p:cNvSpPr>
          <p:nvPr>
            <p:ph type="title"/>
          </p:nvPr>
        </p:nvSpPr>
        <p:spPr/>
        <p:txBody>
          <a:bodyPr/>
          <a:lstStyle/>
          <a:p>
            <a:r>
              <a:rPr lang="fr-CH" dirty="0"/>
              <a:t>Planifier la biodiversité: les étapes </a:t>
            </a:r>
          </a:p>
        </p:txBody>
      </p:sp>
      <p:sp>
        <p:nvSpPr>
          <p:cNvPr id="4" name="Foliennummernplatzhalter 3"/>
          <p:cNvSpPr>
            <a:spLocks noGrp="1"/>
          </p:cNvSpPr>
          <p:nvPr>
            <p:ph type="sldNum" sz="quarter" idx="4"/>
          </p:nvPr>
        </p:nvSpPr>
        <p:spPr/>
        <p:txBody>
          <a:bodyPr/>
          <a:lstStyle/>
          <a:p>
            <a:fld id="{B295DEAF-E952-4796-AAEE-4201E40CA590}" type="slidenum">
              <a:rPr lang="fr-CH" smtClean="0"/>
              <a:pPr/>
              <a:t>5</a:t>
            </a:fld>
            <a:endParaRPr lang="fr-CH" dirty="0"/>
          </a:p>
        </p:txBody>
      </p:sp>
      <p:sp>
        <p:nvSpPr>
          <p:cNvPr id="6" name="Textfeld 5"/>
          <p:cNvSpPr txBox="1"/>
          <p:nvPr/>
        </p:nvSpPr>
        <p:spPr>
          <a:xfrm>
            <a:off x="741709" y="3126248"/>
            <a:ext cx="3333362" cy="369332"/>
          </a:xfrm>
          <a:prstGeom prst="rect">
            <a:avLst/>
          </a:prstGeom>
          <a:solidFill>
            <a:schemeClr val="bg1">
              <a:alpha val="69000"/>
            </a:schemeClr>
          </a:solidFill>
        </p:spPr>
        <p:txBody>
          <a:bodyPr wrap="square" rtlCol="0">
            <a:spAutoFit/>
          </a:bodyPr>
          <a:lstStyle>
            <a:defPPr>
              <a:defRPr lang="de-DE"/>
            </a:defPPr>
          </a:lstStyle>
          <a:p>
            <a:r>
              <a:rPr lang="fr-CH" b="1" dirty="0">
                <a:latin typeface="Arial" panose="020B0604020202020204" pitchFamily="34" charset="0"/>
                <a:cs typeface="Arial" panose="020B0604020202020204" pitchFamily="34" charset="0"/>
              </a:rPr>
              <a:t>1</a:t>
            </a:r>
            <a:r>
              <a:rPr lang="fr-CH" b="1" dirty="0"/>
              <a:t>. </a:t>
            </a:r>
            <a:r>
              <a:rPr lang="fr-CH" dirty="0"/>
              <a:t>Analyser la situation actuelle</a:t>
            </a:r>
          </a:p>
        </p:txBody>
      </p:sp>
      <p:sp>
        <p:nvSpPr>
          <p:cNvPr id="8" name="Textfeld 7"/>
          <p:cNvSpPr txBox="1"/>
          <p:nvPr/>
        </p:nvSpPr>
        <p:spPr>
          <a:xfrm>
            <a:off x="4257591" y="3136382"/>
            <a:ext cx="3490210" cy="369332"/>
          </a:xfrm>
          <a:prstGeom prst="rect">
            <a:avLst/>
          </a:prstGeom>
          <a:solidFill>
            <a:schemeClr val="bg1">
              <a:alpha val="69000"/>
            </a:schemeClr>
          </a:solidFill>
        </p:spPr>
        <p:txBody>
          <a:bodyPr wrap="square" rtlCol="0">
            <a:spAutoFit/>
          </a:bodyPr>
          <a:lstStyle>
            <a:defPPr>
              <a:defRPr lang="de-DE"/>
            </a:defPPr>
          </a:lstStyle>
          <a:p>
            <a:r>
              <a:rPr lang="fr-CH" b="1" dirty="0"/>
              <a:t>2. </a:t>
            </a:r>
            <a:r>
              <a:rPr lang="fr-CH" dirty="0"/>
              <a:t>Définir les objectifs</a:t>
            </a:r>
          </a:p>
        </p:txBody>
      </p:sp>
      <p:sp>
        <p:nvSpPr>
          <p:cNvPr id="11" name="Textfeld 10"/>
          <p:cNvSpPr txBox="1"/>
          <p:nvPr/>
        </p:nvSpPr>
        <p:spPr>
          <a:xfrm>
            <a:off x="728395" y="5776386"/>
            <a:ext cx="3400615" cy="369332"/>
          </a:xfrm>
          <a:prstGeom prst="rect">
            <a:avLst/>
          </a:prstGeom>
          <a:solidFill>
            <a:schemeClr val="bg1">
              <a:alpha val="69000"/>
            </a:schemeClr>
          </a:solidFill>
        </p:spPr>
        <p:txBody>
          <a:bodyPr wrap="square" rtlCol="0">
            <a:spAutoFit/>
          </a:bodyPr>
          <a:lstStyle>
            <a:defPPr>
              <a:defRPr lang="de-DE"/>
            </a:defPPr>
          </a:lstStyle>
          <a:p>
            <a:r>
              <a:rPr lang="fr-CH" b="1" dirty="0"/>
              <a:t>3. </a:t>
            </a:r>
            <a:r>
              <a:rPr lang="fr-CH" dirty="0"/>
              <a:t>Elaborer un plan de mesures</a:t>
            </a:r>
          </a:p>
        </p:txBody>
      </p:sp>
      <p:sp>
        <p:nvSpPr>
          <p:cNvPr id="12" name="Textfeld 11"/>
          <p:cNvSpPr txBox="1"/>
          <p:nvPr/>
        </p:nvSpPr>
        <p:spPr>
          <a:xfrm>
            <a:off x="4272762" y="5775336"/>
            <a:ext cx="3475037" cy="369332"/>
          </a:xfrm>
          <a:prstGeom prst="rect">
            <a:avLst/>
          </a:prstGeom>
          <a:solidFill>
            <a:schemeClr val="bg1">
              <a:alpha val="69000"/>
            </a:schemeClr>
          </a:solidFill>
        </p:spPr>
        <p:txBody>
          <a:bodyPr wrap="square" rtlCol="0">
            <a:spAutoFit/>
          </a:bodyPr>
          <a:lstStyle>
            <a:defPPr>
              <a:defRPr lang="de-DE"/>
            </a:defPPr>
          </a:lstStyle>
          <a:p>
            <a:r>
              <a:rPr lang="fr-CH" b="1" dirty="0"/>
              <a:t>4. </a:t>
            </a:r>
            <a:r>
              <a:rPr lang="fr-CH" dirty="0"/>
              <a:t>Evaluer les conséquences</a:t>
            </a:r>
          </a:p>
        </p:txBody>
      </p:sp>
      <p:sp>
        <p:nvSpPr>
          <p:cNvPr id="13" name="Textfeld 12"/>
          <p:cNvSpPr txBox="1"/>
          <p:nvPr/>
        </p:nvSpPr>
        <p:spPr>
          <a:xfrm>
            <a:off x="3168362" y="3641931"/>
            <a:ext cx="960648" cy="276999"/>
          </a:xfrm>
          <a:prstGeom prst="rect">
            <a:avLst/>
          </a:prstGeom>
          <a:noFill/>
        </p:spPr>
        <p:txBody>
          <a:bodyPr wrap="none" rtlCol="0">
            <a:spAutoFit/>
          </a:bodyPr>
          <a:lstStyle/>
          <a:p>
            <a:r>
              <a:rPr lang="fr-CH" sz="1200" dirty="0"/>
              <a:t>© </a:t>
            </a:r>
            <a:r>
              <a:rPr lang="fr-CH" sz="1200" dirty="0" err="1"/>
              <a:t>swisstopo</a:t>
            </a:r>
            <a:endParaRPr lang="fr-CH" sz="1200" dirty="0"/>
          </a:p>
        </p:txBody>
      </p:sp>
    </p:spTree>
    <p:extLst>
      <p:ext uri="{BB962C8B-B14F-4D97-AF65-F5344CB8AC3E}">
        <p14:creationId xmlns:p14="http://schemas.microsoft.com/office/powerpoint/2010/main" val="11065135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17725" y="404813"/>
            <a:ext cx="7915088" cy="503908"/>
          </a:xfrm>
        </p:spPr>
        <p:txBody>
          <a:bodyPr/>
          <a:lstStyle/>
          <a:p>
            <a:r>
              <a:rPr lang="fr-CH" dirty="0"/>
              <a:t>1. Analyse de la situation actuelle (1)</a:t>
            </a:r>
            <a:endParaRPr lang="fr-CH" sz="1600" b="0" i="1" dirty="0">
              <a:solidFill>
                <a:srgbClr val="FF0000"/>
              </a:solidFill>
            </a:endParaRPr>
          </a:p>
        </p:txBody>
      </p:sp>
      <p:sp>
        <p:nvSpPr>
          <p:cNvPr id="5" name="Espace réservé du numéro de diapositive 4"/>
          <p:cNvSpPr>
            <a:spLocks noGrp="1"/>
          </p:cNvSpPr>
          <p:nvPr>
            <p:ph type="sldNum" sz="quarter" idx="4"/>
          </p:nvPr>
        </p:nvSpPr>
        <p:spPr/>
        <p:txBody>
          <a:bodyPr/>
          <a:lstStyle/>
          <a:p>
            <a:fld id="{B295DEAF-E952-4796-AAEE-4201E40CA590}" type="slidenum">
              <a:rPr lang="fr-CH" smtClean="0"/>
              <a:pPr/>
              <a:t>6</a:t>
            </a:fld>
            <a:endParaRPr lang="fr-CH" dirty="0"/>
          </a:p>
        </p:txBody>
      </p:sp>
      <p:graphicFrame>
        <p:nvGraphicFramePr>
          <p:cNvPr id="8" name="Tabelle 7"/>
          <p:cNvGraphicFramePr>
            <a:graphicFrameLocks noGrp="1"/>
          </p:cNvGraphicFramePr>
          <p:nvPr>
            <p:extLst>
              <p:ext uri="{D42A27DB-BD31-4B8C-83A1-F6EECF244321}">
                <p14:modId xmlns:p14="http://schemas.microsoft.com/office/powerpoint/2010/main" val="3936145055"/>
              </p:ext>
            </p:extLst>
          </p:nvPr>
        </p:nvGraphicFramePr>
        <p:xfrm>
          <a:off x="395537" y="980728"/>
          <a:ext cx="8144262" cy="5217160"/>
        </p:xfrm>
        <a:graphic>
          <a:graphicData uri="http://schemas.openxmlformats.org/drawingml/2006/table">
            <a:tbl>
              <a:tblPr firstRow="1" bandRow="1">
                <a:tableStyleId>{21E4AEA4-8DFA-4A89-87EB-49C32662AFE0}</a:tableStyleId>
              </a:tblPr>
              <a:tblGrid>
                <a:gridCol w="1764589">
                  <a:extLst>
                    <a:ext uri="{9D8B030D-6E8A-4147-A177-3AD203B41FA5}">
                      <a16:colId xmlns:a16="http://schemas.microsoft.com/office/drawing/2014/main" val="514142589"/>
                    </a:ext>
                  </a:extLst>
                </a:gridCol>
                <a:gridCol w="3257705">
                  <a:extLst>
                    <a:ext uri="{9D8B030D-6E8A-4147-A177-3AD203B41FA5}">
                      <a16:colId xmlns:a16="http://schemas.microsoft.com/office/drawing/2014/main" val="3923539921"/>
                    </a:ext>
                  </a:extLst>
                </a:gridCol>
                <a:gridCol w="3121968">
                  <a:extLst>
                    <a:ext uri="{9D8B030D-6E8A-4147-A177-3AD203B41FA5}">
                      <a16:colId xmlns:a16="http://schemas.microsoft.com/office/drawing/2014/main" val="379003918"/>
                    </a:ext>
                  </a:extLst>
                </a:gridCol>
              </a:tblGrid>
              <a:tr h="370840">
                <a:tc>
                  <a:txBody>
                    <a:bodyPr/>
                    <a:lstStyle/>
                    <a:p>
                      <a:r>
                        <a:rPr lang="fr-CH" sz="1800" noProof="0" dirty="0"/>
                        <a:t>Objectifs</a:t>
                      </a:r>
                    </a:p>
                  </a:txBody>
                  <a:tcPr/>
                </a:tc>
                <a:tc>
                  <a:txBody>
                    <a:bodyPr/>
                    <a:lstStyle/>
                    <a:p>
                      <a:r>
                        <a:rPr lang="fr-CH" sz="1800" noProof="0" dirty="0"/>
                        <a:t>Tâches</a:t>
                      </a:r>
                    </a:p>
                  </a:txBody>
                  <a:tcPr/>
                </a:tc>
                <a:tc>
                  <a:txBody>
                    <a:bodyPr/>
                    <a:lstStyle/>
                    <a:p>
                      <a:r>
                        <a:rPr lang="fr-CH" sz="1800" noProof="0" dirty="0"/>
                        <a:t>Critères, outils</a:t>
                      </a:r>
                    </a:p>
                  </a:txBody>
                  <a:tcPr/>
                </a:tc>
                <a:extLst>
                  <a:ext uri="{0D108BD9-81ED-4DB2-BD59-A6C34878D82A}">
                    <a16:rowId xmlns:a16="http://schemas.microsoft.com/office/drawing/2014/main" val="1313226810"/>
                  </a:ext>
                </a:extLst>
              </a:tr>
              <a:tr h="370840">
                <a:tc rowSpan="2">
                  <a:txBody>
                    <a:bodyPr/>
                    <a:lstStyle/>
                    <a:p>
                      <a:r>
                        <a:rPr lang="fr-CH" sz="1800" b="0" noProof="0" dirty="0"/>
                        <a:t>Mise</a:t>
                      </a:r>
                      <a:r>
                        <a:rPr lang="fr-CH" sz="1800" b="0" baseline="0" noProof="0" dirty="0"/>
                        <a:t> en réseau des mesures de promotion de la biodiversité de la région</a:t>
                      </a:r>
                      <a:endParaRPr lang="fr-CH" sz="1800" b="0" noProof="0" dirty="0"/>
                    </a:p>
                  </a:txBody>
                  <a:tcPr>
                    <a:solidFill>
                      <a:srgbClr val="EFA48D"/>
                    </a:solidFill>
                  </a:tcPr>
                </a:tc>
                <a:tc>
                  <a:txBody>
                    <a:bodyPr/>
                    <a:lstStyle/>
                    <a:p>
                      <a:pPr marL="180000" marR="0" lvl="0" indent="-18000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H" sz="1800" kern="1200" baseline="0" noProof="0" dirty="0">
                          <a:solidFill>
                            <a:schemeClr val="dk1"/>
                          </a:solidFill>
                          <a:latin typeface="+mn-lt"/>
                          <a:ea typeface="+mn-ea"/>
                          <a:cs typeface="+mn-cs"/>
                        </a:rPr>
                        <a:t>Clarifier la possibilité de participer à un projet de réseau.</a:t>
                      </a:r>
                    </a:p>
                  </a:txBody>
                  <a:tcPr>
                    <a:solidFill>
                      <a:srgbClr val="F8D7CD"/>
                    </a:solidFill>
                  </a:tcPr>
                </a:tc>
                <a:tc>
                  <a:txBody>
                    <a:bodyPr/>
                    <a:lstStyle/>
                    <a:p>
                      <a:pPr marL="180000" indent="-180000" algn="l" defTabSz="685800" rtl="0" eaLnBrk="1" latinLnBrk="0" hangingPunct="1">
                        <a:buFont typeface="Arial" panose="020B0604020202020204" pitchFamily="34" charset="0"/>
                        <a:buChar char="•"/>
                      </a:pPr>
                      <a:r>
                        <a:rPr lang="fr-CH" sz="1800" kern="1200" baseline="0" noProof="0" dirty="0">
                          <a:solidFill>
                            <a:schemeClr val="dk1"/>
                          </a:solidFill>
                          <a:latin typeface="+mn-lt"/>
                          <a:ea typeface="+mn-ea"/>
                          <a:cs typeface="+mn-cs"/>
                        </a:rPr>
                        <a:t>Contacter le préposé aux cultures.</a:t>
                      </a:r>
                    </a:p>
                  </a:txBody>
                  <a:tcPr>
                    <a:solidFill>
                      <a:srgbClr val="F8D7CD"/>
                    </a:solidFill>
                  </a:tcPr>
                </a:tc>
                <a:extLst>
                  <a:ext uri="{0D108BD9-81ED-4DB2-BD59-A6C34878D82A}">
                    <a16:rowId xmlns:a16="http://schemas.microsoft.com/office/drawing/2014/main" val="2829832408"/>
                  </a:ext>
                </a:extLst>
              </a:tr>
              <a:tr h="370840">
                <a:tc vMerge="1">
                  <a:txBody>
                    <a:bodyPr/>
                    <a:lstStyle/>
                    <a:p>
                      <a:endParaRPr lang="de-CH" sz="1800" dirty="0"/>
                    </a:p>
                  </a:txBody>
                  <a:tcPr/>
                </a:tc>
                <a:tc>
                  <a:txBody>
                    <a:bodyPr/>
                    <a:lstStyle/>
                    <a:p>
                      <a:pPr marL="180000" marR="0" lvl="0" indent="-18000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H" sz="1800" noProof="0" dirty="0"/>
                        <a:t>Clarifier la possible réalisation de mesures avec les exploitations voisines.</a:t>
                      </a:r>
                    </a:p>
                  </a:txBody>
                  <a:tcPr/>
                </a:tc>
                <a:tc>
                  <a:txBody>
                    <a:bodyPr/>
                    <a:lstStyle/>
                    <a:p>
                      <a:pPr marL="180000" indent="-180000">
                        <a:buFont typeface="Arial" panose="020B0604020202020204" pitchFamily="34" charset="0"/>
                        <a:buChar char="•"/>
                      </a:pPr>
                      <a:r>
                        <a:rPr lang="fr-CH" sz="1800" noProof="0" dirty="0"/>
                        <a:t>Prendre contact avec ses</a:t>
                      </a:r>
                      <a:r>
                        <a:rPr lang="fr-CH" sz="1800" baseline="0" noProof="0" dirty="0"/>
                        <a:t> voisins.</a:t>
                      </a:r>
                      <a:endParaRPr lang="fr-CH" sz="1800" noProof="0" dirty="0"/>
                    </a:p>
                  </a:txBody>
                  <a:tcPr/>
                </a:tc>
                <a:extLst>
                  <a:ext uri="{0D108BD9-81ED-4DB2-BD59-A6C34878D82A}">
                    <a16:rowId xmlns:a16="http://schemas.microsoft.com/office/drawing/2014/main" val="1489451045"/>
                  </a:ext>
                </a:extLst>
              </a:tr>
              <a:tr h="370840">
                <a:tc rowSpan="3">
                  <a:txBody>
                    <a:bodyPr/>
                    <a:lstStyle/>
                    <a:p>
                      <a:r>
                        <a:rPr lang="fr-CH" sz="1800" b="0" noProof="0" dirty="0"/>
                        <a:t>Relever les habitats naturels ou semi-naturels sur la SAU</a:t>
                      </a:r>
                    </a:p>
                  </a:txBody>
                  <a:tcPr>
                    <a:solidFill>
                      <a:srgbClr val="EFA48D"/>
                    </a:solidFill>
                  </a:tcPr>
                </a:tc>
                <a:tc>
                  <a:txBody>
                    <a:bodyPr/>
                    <a:lstStyle/>
                    <a:p>
                      <a:pPr marL="180000" indent="-180000">
                        <a:buFont typeface="Arial" panose="020B0604020202020204" pitchFamily="34" charset="0"/>
                        <a:buChar char="•"/>
                      </a:pPr>
                      <a:r>
                        <a:rPr lang="fr-CH" sz="1800" noProof="0" dirty="0"/>
                        <a:t>Relever les zones</a:t>
                      </a:r>
                      <a:r>
                        <a:rPr lang="fr-CH" sz="1800" baseline="0" noProof="0" dirty="0"/>
                        <a:t> de protection et les indiquer sur un plan.</a:t>
                      </a:r>
                    </a:p>
                  </a:txBody>
                  <a:tcPr>
                    <a:solidFill>
                      <a:srgbClr val="F8D7CD"/>
                    </a:solidFill>
                  </a:tcPr>
                </a:tc>
                <a:tc>
                  <a:txBody>
                    <a:bodyPr/>
                    <a:lstStyle/>
                    <a:p>
                      <a:pPr marL="180000" indent="-180000">
                        <a:buFont typeface="Arial" panose="020B0604020202020204" pitchFamily="34" charset="0"/>
                        <a:buChar char="•"/>
                      </a:pPr>
                      <a:r>
                        <a:rPr lang="fr-CH" sz="1800" baseline="0" noProof="0" dirty="0"/>
                        <a:t>Zones de protection des eaux souterraines, de la nature, des amphibiens, surfaces d’inventaires, etc.</a:t>
                      </a:r>
                    </a:p>
                    <a:p>
                      <a:pPr marL="180000" indent="-180000">
                        <a:buFont typeface="Arial" panose="020B0604020202020204" pitchFamily="34" charset="0"/>
                        <a:buChar char="•"/>
                      </a:pPr>
                      <a:r>
                        <a:rPr lang="fr-CH" sz="1800" baseline="0" noProof="0" dirty="0"/>
                        <a:t>Guichet cartographique cantonal.</a:t>
                      </a:r>
                    </a:p>
                  </a:txBody>
                  <a:tcPr>
                    <a:solidFill>
                      <a:srgbClr val="F8D7CD"/>
                    </a:solidFill>
                  </a:tcPr>
                </a:tc>
                <a:extLst>
                  <a:ext uri="{0D108BD9-81ED-4DB2-BD59-A6C34878D82A}">
                    <a16:rowId xmlns:a16="http://schemas.microsoft.com/office/drawing/2014/main" val="3332215711"/>
                  </a:ext>
                </a:extLst>
              </a:tr>
              <a:tr h="370840">
                <a:tc vMerge="1">
                  <a:txBody>
                    <a:bodyPr/>
                    <a:lstStyle/>
                    <a:p>
                      <a:endParaRPr lang="de-CH" sz="1800" dirty="0"/>
                    </a:p>
                  </a:txBody>
                  <a:tcPr/>
                </a:tc>
                <a:tc>
                  <a:txBody>
                    <a:bodyPr/>
                    <a:lstStyle/>
                    <a:p>
                      <a:pPr marL="180000" indent="-180000">
                        <a:buFont typeface="Arial" panose="020B0604020202020204" pitchFamily="34" charset="0"/>
                        <a:buChar char="•"/>
                      </a:pPr>
                      <a:r>
                        <a:rPr lang="fr-CH" sz="1800" baseline="0" noProof="0" dirty="0"/>
                        <a:t>Documenter les SPB sur un plan et faire une liste.</a:t>
                      </a:r>
                    </a:p>
                  </a:txBody>
                  <a:tcPr/>
                </a:tc>
                <a:tc>
                  <a:txBody>
                    <a:bodyPr/>
                    <a:lstStyle/>
                    <a:p>
                      <a:pPr marL="180000" indent="-180000">
                        <a:buFont typeface="Arial" panose="020B0604020202020204" pitchFamily="34" charset="0"/>
                        <a:buChar char="•"/>
                      </a:pPr>
                      <a:r>
                        <a:rPr lang="fr-CH" sz="1800" baseline="0" noProof="0" dirty="0"/>
                        <a:t>Plan max. 1 : 5’000.</a:t>
                      </a:r>
                    </a:p>
                  </a:txBody>
                  <a:tcPr/>
                </a:tc>
                <a:extLst>
                  <a:ext uri="{0D108BD9-81ED-4DB2-BD59-A6C34878D82A}">
                    <a16:rowId xmlns:a16="http://schemas.microsoft.com/office/drawing/2014/main" val="1820340731"/>
                  </a:ext>
                </a:extLst>
              </a:tr>
              <a:tr h="370840">
                <a:tc vMerge="1">
                  <a:txBody>
                    <a:bodyPr/>
                    <a:lstStyle/>
                    <a:p>
                      <a:endParaRPr lang="de-CH" sz="1800" dirty="0"/>
                    </a:p>
                  </a:txBody>
                  <a:tcPr/>
                </a:tc>
                <a:tc>
                  <a:txBody>
                    <a:bodyPr/>
                    <a:lstStyle/>
                    <a:p>
                      <a:pPr marL="180000" marR="0" lvl="0" indent="-18000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H" sz="1800" baseline="0" noProof="0" dirty="0"/>
                        <a:t>Estimer les espèces cibles et indicatrices sur l’exploitation.</a:t>
                      </a:r>
                    </a:p>
                  </a:txBody>
                  <a:tcPr/>
                </a:tc>
                <a:tc>
                  <a:txBody>
                    <a:bodyPr/>
                    <a:lstStyle/>
                    <a:p>
                      <a:pPr marL="180000" indent="-180000">
                        <a:buFont typeface="Arial" panose="020B0604020202020204" pitchFamily="34" charset="0"/>
                        <a:buChar char="•"/>
                      </a:pPr>
                      <a:r>
                        <a:rPr lang="fr-CH" sz="1800" baseline="0" noProof="0" dirty="0">
                          <a:hlinkClick r:id="rId2"/>
                        </a:rPr>
                        <a:t>Cartes des espèces </a:t>
                      </a:r>
                      <a:r>
                        <a:rPr lang="fr-CH" sz="1800" baseline="0" noProof="0" dirty="0"/>
                        <a:t>et </a:t>
                      </a:r>
                      <a:r>
                        <a:rPr lang="fr-CH" sz="1800" baseline="0" noProof="0" dirty="0">
                          <a:hlinkClick r:id="rId3"/>
                        </a:rPr>
                        <a:t>outils d’aide au choix des espèces</a:t>
                      </a:r>
                      <a:r>
                        <a:rPr lang="fr-CH" sz="1800" baseline="0" noProof="0" dirty="0"/>
                        <a:t>. </a:t>
                      </a:r>
                    </a:p>
                  </a:txBody>
                  <a:tcPr/>
                </a:tc>
                <a:extLst>
                  <a:ext uri="{0D108BD9-81ED-4DB2-BD59-A6C34878D82A}">
                    <a16:rowId xmlns:a16="http://schemas.microsoft.com/office/drawing/2014/main" val="1254587848"/>
                  </a:ext>
                </a:extLst>
              </a:tr>
            </a:tbl>
          </a:graphicData>
        </a:graphic>
      </p:graphicFrame>
      <p:sp>
        <p:nvSpPr>
          <p:cNvPr id="7" name="Textfeld 6"/>
          <p:cNvSpPr txBox="1"/>
          <p:nvPr/>
        </p:nvSpPr>
        <p:spPr>
          <a:xfrm>
            <a:off x="7308304" y="-2229"/>
            <a:ext cx="1872181" cy="400110"/>
          </a:xfrm>
          <a:prstGeom prst="rect">
            <a:avLst/>
          </a:prstGeom>
          <a:solidFill>
            <a:schemeClr val="accent6">
              <a:lumMod val="40000"/>
              <a:lumOff val="60000"/>
            </a:schemeClr>
          </a:solidFill>
        </p:spPr>
        <p:txBody>
          <a:bodyPr wrap="square" rtlCol="0">
            <a:spAutoFit/>
          </a:bodyPr>
          <a:lstStyle/>
          <a:p>
            <a:r>
              <a:rPr lang="fr-CH" sz="2000" dirty="0"/>
              <a:t>Documentation</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17725" y="404813"/>
            <a:ext cx="7915088" cy="503908"/>
          </a:xfrm>
        </p:spPr>
        <p:txBody>
          <a:bodyPr/>
          <a:lstStyle/>
          <a:p>
            <a:r>
              <a:rPr lang="fr-FR" dirty="0"/>
              <a:t>1. Analyse de </a:t>
            </a:r>
            <a:r>
              <a:rPr lang="fr-CH" dirty="0"/>
              <a:t>la situation actuelle </a:t>
            </a:r>
            <a:r>
              <a:rPr lang="fr-FR" dirty="0"/>
              <a:t>(2)</a:t>
            </a:r>
            <a:br>
              <a:rPr lang="fr-FR" dirty="0"/>
            </a:br>
            <a:endParaRPr lang="fr-FR" sz="1600" b="0" i="1" dirty="0">
              <a:solidFill>
                <a:srgbClr val="FF0000"/>
              </a:solidFill>
            </a:endParaRPr>
          </a:p>
        </p:txBody>
      </p:sp>
      <p:sp>
        <p:nvSpPr>
          <p:cNvPr id="5" name="Espace réservé du numéro de diapositive 4"/>
          <p:cNvSpPr>
            <a:spLocks noGrp="1"/>
          </p:cNvSpPr>
          <p:nvPr>
            <p:ph type="sldNum" sz="quarter" idx="4"/>
          </p:nvPr>
        </p:nvSpPr>
        <p:spPr/>
        <p:txBody>
          <a:bodyPr/>
          <a:lstStyle/>
          <a:p>
            <a:fld id="{B295DEAF-E952-4796-AAEE-4201E40CA590}" type="slidenum">
              <a:rPr lang="de-CH" smtClean="0"/>
              <a:pPr/>
              <a:t>7</a:t>
            </a:fld>
            <a:endParaRPr lang="de-CH" dirty="0"/>
          </a:p>
        </p:txBody>
      </p:sp>
      <p:graphicFrame>
        <p:nvGraphicFramePr>
          <p:cNvPr id="8" name="Tabelle 7"/>
          <p:cNvGraphicFramePr>
            <a:graphicFrameLocks noGrp="1"/>
          </p:cNvGraphicFramePr>
          <p:nvPr>
            <p:extLst>
              <p:ext uri="{D42A27DB-BD31-4B8C-83A1-F6EECF244321}">
                <p14:modId xmlns:p14="http://schemas.microsoft.com/office/powerpoint/2010/main" val="2949695862"/>
              </p:ext>
            </p:extLst>
          </p:nvPr>
        </p:nvGraphicFramePr>
        <p:xfrm>
          <a:off x="323528" y="908721"/>
          <a:ext cx="8209286" cy="5159823"/>
        </p:xfrm>
        <a:graphic>
          <a:graphicData uri="http://schemas.openxmlformats.org/drawingml/2006/table">
            <a:tbl>
              <a:tblPr firstRow="1" bandRow="1">
                <a:tableStyleId>{21E4AEA4-8DFA-4A89-87EB-49C32662AFE0}</a:tableStyleId>
              </a:tblPr>
              <a:tblGrid>
                <a:gridCol w="1721301">
                  <a:extLst>
                    <a:ext uri="{9D8B030D-6E8A-4147-A177-3AD203B41FA5}">
                      <a16:colId xmlns:a16="http://schemas.microsoft.com/office/drawing/2014/main" val="514142589"/>
                    </a:ext>
                  </a:extLst>
                </a:gridCol>
                <a:gridCol w="3111584">
                  <a:extLst>
                    <a:ext uri="{9D8B030D-6E8A-4147-A177-3AD203B41FA5}">
                      <a16:colId xmlns:a16="http://schemas.microsoft.com/office/drawing/2014/main" val="3923539921"/>
                    </a:ext>
                  </a:extLst>
                </a:gridCol>
                <a:gridCol w="3376401">
                  <a:extLst>
                    <a:ext uri="{9D8B030D-6E8A-4147-A177-3AD203B41FA5}">
                      <a16:colId xmlns:a16="http://schemas.microsoft.com/office/drawing/2014/main" val="379003918"/>
                    </a:ext>
                  </a:extLst>
                </a:gridCol>
              </a:tblGrid>
              <a:tr h="355464">
                <a:tc>
                  <a:txBody>
                    <a:bodyPr/>
                    <a:lstStyle/>
                    <a:p>
                      <a:r>
                        <a:rPr lang="fr-CH" sz="1800" dirty="0"/>
                        <a:t>Objectifs</a:t>
                      </a:r>
                    </a:p>
                  </a:txBody>
                  <a:tcPr/>
                </a:tc>
                <a:tc>
                  <a:txBody>
                    <a:bodyPr/>
                    <a:lstStyle/>
                    <a:p>
                      <a:r>
                        <a:rPr lang="fr-CH" sz="1800" dirty="0"/>
                        <a:t>Tâches</a:t>
                      </a:r>
                    </a:p>
                  </a:txBody>
                  <a:tcPr/>
                </a:tc>
                <a:tc>
                  <a:txBody>
                    <a:bodyPr/>
                    <a:lstStyle/>
                    <a:p>
                      <a:r>
                        <a:rPr lang="fr-CH" sz="1800" dirty="0"/>
                        <a:t>Critères, outils</a:t>
                      </a:r>
                    </a:p>
                  </a:txBody>
                  <a:tcPr/>
                </a:tc>
                <a:extLst>
                  <a:ext uri="{0D108BD9-81ED-4DB2-BD59-A6C34878D82A}">
                    <a16:rowId xmlns:a16="http://schemas.microsoft.com/office/drawing/2014/main" val="1313226810"/>
                  </a:ext>
                </a:extLst>
              </a:tr>
              <a:tr h="562818">
                <a:tc rowSpan="6">
                  <a:txBody>
                    <a:bodyPr/>
                    <a:lstStyle/>
                    <a:p>
                      <a:r>
                        <a:rPr lang="fr-CH" sz="1600" dirty="0"/>
                        <a:t>Disposer des</a:t>
                      </a:r>
                      <a:r>
                        <a:rPr lang="fr-CH" sz="1600" baseline="0" dirty="0"/>
                        <a:t> b</a:t>
                      </a:r>
                      <a:r>
                        <a:rPr lang="fr-CH" sz="1600" dirty="0"/>
                        <a:t>ases nécessaires pour</a:t>
                      </a:r>
                      <a:r>
                        <a:rPr lang="fr-CH" sz="1600" baseline="0" dirty="0"/>
                        <a:t> </a:t>
                      </a:r>
                      <a:r>
                        <a:rPr lang="fr-CH" sz="1600" dirty="0"/>
                        <a:t>évaluer le </a:t>
                      </a:r>
                      <a:r>
                        <a:rPr lang="fr-CH" sz="1600" noProof="0" dirty="0"/>
                        <a:t>potentiel</a:t>
                      </a:r>
                      <a:r>
                        <a:rPr lang="fr-CH" sz="1600" dirty="0"/>
                        <a:t> de promotion de la biodiversité </a:t>
                      </a:r>
                    </a:p>
                  </a:txBody>
                  <a:tcPr>
                    <a:solidFill>
                      <a:srgbClr val="EFA48D"/>
                    </a:solidFill>
                  </a:tcPr>
                </a:tc>
                <a:tc>
                  <a:txBody>
                    <a:bodyPr/>
                    <a:lstStyle/>
                    <a:p>
                      <a:pPr marL="180000" indent="-180000" algn="l" defTabSz="685800" rtl="0" eaLnBrk="1" latinLnBrk="0" hangingPunct="1">
                        <a:buFont typeface="Arial" panose="020B0604020202020204" pitchFamily="34" charset="0"/>
                        <a:buChar char="•"/>
                      </a:pPr>
                      <a:r>
                        <a:rPr lang="fr-CH" sz="1600" kern="1200" baseline="0" dirty="0">
                          <a:solidFill>
                            <a:schemeClr val="dk1"/>
                          </a:solidFill>
                          <a:latin typeface="+mn-lt"/>
                          <a:ea typeface="+mn-ea"/>
                          <a:cs typeface="+mn-cs"/>
                        </a:rPr>
                        <a:t>Relever les habitas proches de l’état naturel hors de la SAU.</a:t>
                      </a:r>
                    </a:p>
                  </a:txBody>
                  <a:tcPr>
                    <a:solidFill>
                      <a:srgbClr val="F8D7CD"/>
                    </a:solidFill>
                  </a:tcPr>
                </a:tc>
                <a:tc>
                  <a:txBody>
                    <a:bodyPr/>
                    <a:lstStyle/>
                    <a:p>
                      <a:pPr marL="180000" indent="-180000" algn="l" defTabSz="685800" rtl="0" eaLnBrk="1" latinLnBrk="0" hangingPunct="1">
                        <a:buFont typeface="Arial" panose="020B0604020202020204" pitchFamily="34" charset="0"/>
                        <a:buChar char="•"/>
                      </a:pPr>
                      <a:r>
                        <a:rPr lang="fr-CH" sz="1600" kern="1200" baseline="0" dirty="0">
                          <a:solidFill>
                            <a:schemeClr val="dk1"/>
                          </a:solidFill>
                          <a:latin typeface="+mn-lt"/>
                          <a:ea typeface="+mn-ea"/>
                          <a:cs typeface="+mn-cs"/>
                        </a:rPr>
                        <a:t>Guichet cartographique</a:t>
                      </a:r>
                    </a:p>
                  </a:txBody>
                  <a:tcPr>
                    <a:solidFill>
                      <a:srgbClr val="F8D7CD"/>
                    </a:solidFill>
                  </a:tcPr>
                </a:tc>
                <a:extLst>
                  <a:ext uri="{0D108BD9-81ED-4DB2-BD59-A6C34878D82A}">
                    <a16:rowId xmlns:a16="http://schemas.microsoft.com/office/drawing/2014/main" val="2829832408"/>
                  </a:ext>
                </a:extLst>
              </a:tr>
              <a:tr h="799794">
                <a:tc vMerge="1">
                  <a:txBody>
                    <a:bodyPr/>
                    <a:lstStyle/>
                    <a:p>
                      <a:endParaRPr lang="de-CH" sz="1800" dirty="0"/>
                    </a:p>
                  </a:txBody>
                  <a:tcPr/>
                </a:tc>
                <a:tc>
                  <a:txBody>
                    <a:bodyPr/>
                    <a:lstStyle/>
                    <a:p>
                      <a:pPr marL="180000" indent="-180000">
                        <a:buFont typeface="Arial" panose="020B0604020202020204" pitchFamily="34" charset="0"/>
                        <a:buChar char="•"/>
                      </a:pPr>
                      <a:r>
                        <a:rPr lang="fr-CH" sz="1600" baseline="0" dirty="0"/>
                        <a:t>Estimer ses prestations en faveur de la biodiversité à l’aide du système de points.</a:t>
                      </a:r>
                    </a:p>
                  </a:txBody>
                  <a:tcPr/>
                </a:tc>
                <a:tc>
                  <a:txBody>
                    <a:bodyPr/>
                    <a:lstStyle/>
                    <a:p>
                      <a:pPr marL="180000" indent="-180000">
                        <a:buFont typeface="Arial" panose="020B0604020202020204" pitchFamily="34" charset="0"/>
                        <a:buChar char="•"/>
                      </a:pPr>
                      <a:r>
                        <a:rPr lang="fr-CH" sz="1600" baseline="0" dirty="0"/>
                        <a:t>Aussi sur terres assolées et cultures spéciales</a:t>
                      </a:r>
                    </a:p>
                    <a:p>
                      <a:pPr marL="180000" indent="-180000">
                        <a:buFont typeface="Arial" panose="020B0604020202020204" pitchFamily="34" charset="0"/>
                        <a:buChar char="•"/>
                      </a:pPr>
                      <a:r>
                        <a:rPr lang="fr-CH" sz="1600" baseline="0" dirty="0">
                          <a:hlinkClick r:id="rId2"/>
                        </a:rPr>
                        <a:t>Système de points</a:t>
                      </a:r>
                      <a:endParaRPr lang="fr-CH" sz="1600" dirty="0"/>
                    </a:p>
                  </a:txBody>
                  <a:tcPr/>
                </a:tc>
                <a:extLst>
                  <a:ext uri="{0D108BD9-81ED-4DB2-BD59-A6C34878D82A}">
                    <a16:rowId xmlns:a16="http://schemas.microsoft.com/office/drawing/2014/main" val="1489451045"/>
                  </a:ext>
                </a:extLst>
              </a:tr>
              <a:tr h="799794">
                <a:tc vMerge="1">
                  <a:txBody>
                    <a:bodyPr/>
                    <a:lstStyle/>
                    <a:p>
                      <a:endParaRPr lang="de-CH" sz="1800" dirty="0"/>
                    </a:p>
                  </a:txBody>
                  <a:tcPr>
                    <a:solidFill>
                      <a:srgbClr val="EFA48D"/>
                    </a:solidFill>
                  </a:tcPr>
                </a:tc>
                <a:tc>
                  <a:txBody>
                    <a:bodyPr/>
                    <a:lstStyle/>
                    <a:p>
                      <a:pPr marL="180000" marR="0" lvl="0" indent="-18000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H" sz="1600" baseline="0" dirty="0"/>
                        <a:t>Contrôler la marge dans le bilan de fumure (dans l’optique de la mise en place de nouvelles SPB).</a:t>
                      </a:r>
                    </a:p>
                  </a:txBody>
                  <a:tcPr/>
                </a:tc>
                <a:tc>
                  <a:txBody>
                    <a:bodyPr/>
                    <a:lstStyle/>
                    <a:p>
                      <a:pPr marL="180000" indent="-180000">
                        <a:buFont typeface="Arial" panose="020B0604020202020204" pitchFamily="34" charset="0"/>
                        <a:buChar char="•"/>
                      </a:pPr>
                      <a:r>
                        <a:rPr lang="fr-CH" sz="1600" dirty="0"/>
                        <a:t>Bilan de fumure</a:t>
                      </a:r>
                    </a:p>
                  </a:txBody>
                  <a:tcPr/>
                </a:tc>
                <a:extLst>
                  <a:ext uri="{0D108BD9-81ED-4DB2-BD59-A6C34878D82A}">
                    <a16:rowId xmlns:a16="http://schemas.microsoft.com/office/drawing/2014/main" val="3067902806"/>
                  </a:ext>
                </a:extLst>
              </a:tr>
              <a:tr h="799794">
                <a:tc vMerge="1">
                  <a:txBody>
                    <a:bodyPr/>
                    <a:lstStyle/>
                    <a:p>
                      <a:endParaRPr lang="de-CH" sz="1800" dirty="0"/>
                    </a:p>
                  </a:txBody>
                  <a:tcPr>
                    <a:solidFill>
                      <a:srgbClr val="EFA48D"/>
                    </a:solidFill>
                  </a:tcPr>
                </a:tc>
                <a:tc>
                  <a:txBody>
                    <a:bodyPr/>
                    <a:lstStyle/>
                    <a:p>
                      <a:pPr marL="180000" marR="0" lvl="0" indent="-18000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H" sz="1600" baseline="0" dirty="0"/>
                        <a:t>Chercher et mesurer des endroits appropriés pour de nouvelles mesures.</a:t>
                      </a:r>
                    </a:p>
                  </a:txBody>
                  <a:tcPr/>
                </a:tc>
                <a:tc>
                  <a:txBody>
                    <a:bodyPr/>
                    <a:lstStyle/>
                    <a:p>
                      <a:pPr marL="180000" marR="0" lvl="0" indent="-18000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H" sz="1600" dirty="0"/>
                        <a:t>Endroits mouillés, ensoleillés, sols superficiels,</a:t>
                      </a:r>
                      <a:r>
                        <a:rPr lang="fr-CH" sz="1600" baseline="0" dirty="0"/>
                        <a:t> caillouteux, menacés d’érosion</a:t>
                      </a:r>
                      <a:endParaRPr lang="fr-CH" sz="1600" dirty="0"/>
                    </a:p>
                  </a:txBody>
                  <a:tcPr/>
                </a:tc>
                <a:extLst>
                  <a:ext uri="{0D108BD9-81ED-4DB2-BD59-A6C34878D82A}">
                    <a16:rowId xmlns:a16="http://schemas.microsoft.com/office/drawing/2014/main" val="2843632466"/>
                  </a:ext>
                </a:extLst>
              </a:tr>
              <a:tr h="799794">
                <a:tc vMerge="1">
                  <a:txBody>
                    <a:bodyPr/>
                    <a:lstStyle/>
                    <a:p>
                      <a:endParaRPr lang="de-CH" sz="1800" dirty="0"/>
                    </a:p>
                  </a:txBody>
                  <a:tcPr>
                    <a:solidFill>
                      <a:srgbClr val="EFA48D"/>
                    </a:solidFill>
                  </a:tcPr>
                </a:tc>
                <a:tc>
                  <a:txBody>
                    <a:bodyPr/>
                    <a:lstStyle/>
                    <a:p>
                      <a:pPr marL="180000" marR="0" lvl="0" indent="-18000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H" sz="1600" baseline="0" dirty="0"/>
                        <a:t>Evaluer le potentiel pour des mesures de promotion de la biodiversité dans les cultures.</a:t>
                      </a:r>
                    </a:p>
                  </a:txBody>
                  <a:tcPr/>
                </a:tc>
                <a:tc>
                  <a:txBody>
                    <a:bodyPr/>
                    <a:lstStyle/>
                    <a:p>
                      <a:pPr marL="180000" indent="-180000">
                        <a:buFont typeface="Arial" panose="020B0604020202020204" pitchFamily="34" charset="0"/>
                        <a:buChar char="•"/>
                      </a:pPr>
                      <a:r>
                        <a:rPr lang="fr-CH" sz="1600" dirty="0"/>
                        <a:t>Ex. cultures extenso, semis de maïs en bandes fraisées (guide chap. 5)</a:t>
                      </a:r>
                    </a:p>
                  </a:txBody>
                  <a:tcPr/>
                </a:tc>
                <a:extLst>
                  <a:ext uri="{0D108BD9-81ED-4DB2-BD59-A6C34878D82A}">
                    <a16:rowId xmlns:a16="http://schemas.microsoft.com/office/drawing/2014/main" val="1016806356"/>
                  </a:ext>
                </a:extLst>
              </a:tr>
              <a:tr h="923103">
                <a:tc vMerge="1">
                  <a:txBody>
                    <a:bodyPr/>
                    <a:lstStyle/>
                    <a:p>
                      <a:endParaRPr lang="de-CH" sz="1800" dirty="0"/>
                    </a:p>
                  </a:txBody>
                  <a:tcPr>
                    <a:solidFill>
                      <a:srgbClr val="EFA48D"/>
                    </a:solidFill>
                  </a:tcPr>
                </a:tc>
                <a:tc>
                  <a:txBody>
                    <a:bodyPr/>
                    <a:lstStyle/>
                    <a:p>
                      <a:pPr marL="180000" marR="0" lvl="0" indent="-18000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H" sz="1600" baseline="0" dirty="0"/>
                        <a:t>Estimer les autres avantages potentiels des mesures de promotion de la biodiversité.</a:t>
                      </a:r>
                      <a:endParaRPr lang="fr-CH" sz="1600" dirty="0"/>
                    </a:p>
                  </a:txBody>
                  <a:tcPr/>
                </a:tc>
                <a:tc>
                  <a:txBody>
                    <a:bodyPr/>
                    <a:lstStyle/>
                    <a:p>
                      <a:pPr marL="180000" indent="-180000">
                        <a:buFont typeface="Arial" panose="020B0604020202020204" pitchFamily="34" charset="0"/>
                        <a:buChar char="•"/>
                      </a:pPr>
                      <a:r>
                        <a:rPr lang="fr-CH" sz="1600" dirty="0"/>
                        <a:t>Réduction de l’érosion, protection des eaux, régulation des ravageurs</a:t>
                      </a:r>
                      <a:r>
                        <a:rPr lang="fr-CH" sz="1600" baseline="0" dirty="0"/>
                        <a:t> etc. (guide chap. 4 et 6)</a:t>
                      </a:r>
                      <a:endParaRPr lang="fr-CH" sz="1600" dirty="0"/>
                    </a:p>
                  </a:txBody>
                  <a:tcPr/>
                </a:tc>
                <a:extLst>
                  <a:ext uri="{0D108BD9-81ED-4DB2-BD59-A6C34878D82A}">
                    <a16:rowId xmlns:a16="http://schemas.microsoft.com/office/drawing/2014/main" val="2885844158"/>
                  </a:ext>
                </a:extLst>
              </a:tr>
            </a:tbl>
          </a:graphicData>
        </a:graphic>
      </p:graphicFrame>
      <p:sp>
        <p:nvSpPr>
          <p:cNvPr id="7" name="Textfeld 6"/>
          <p:cNvSpPr txBox="1"/>
          <p:nvPr/>
        </p:nvSpPr>
        <p:spPr>
          <a:xfrm>
            <a:off x="7308304" y="-2229"/>
            <a:ext cx="1872181" cy="400110"/>
          </a:xfrm>
          <a:prstGeom prst="rect">
            <a:avLst/>
          </a:prstGeom>
          <a:solidFill>
            <a:schemeClr val="accent6">
              <a:lumMod val="40000"/>
              <a:lumOff val="60000"/>
            </a:schemeClr>
          </a:solidFill>
        </p:spPr>
        <p:txBody>
          <a:bodyPr wrap="square" rtlCol="0">
            <a:spAutoFit/>
          </a:bodyPr>
          <a:lstStyle/>
          <a:p>
            <a:r>
              <a:rPr lang="fr-CH" sz="2000" dirty="0"/>
              <a:t>Documentation</a:t>
            </a:r>
          </a:p>
        </p:txBody>
      </p:sp>
    </p:spTree>
    <p:extLst>
      <p:ext uri="{BB962C8B-B14F-4D97-AF65-F5344CB8AC3E}">
        <p14:creationId xmlns:p14="http://schemas.microsoft.com/office/powerpoint/2010/main" val="14326663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CH" dirty="0"/>
              <a:t>Outils: le système de points</a:t>
            </a:r>
          </a:p>
        </p:txBody>
      </p:sp>
      <p:sp>
        <p:nvSpPr>
          <p:cNvPr id="7" name="Inhaltsplatzhalter 6"/>
          <p:cNvSpPr>
            <a:spLocks noGrp="1"/>
          </p:cNvSpPr>
          <p:nvPr>
            <p:ph idx="1"/>
          </p:nvPr>
        </p:nvSpPr>
        <p:spPr>
          <a:xfrm>
            <a:off x="611188" y="1279296"/>
            <a:ext cx="7921625" cy="4309944"/>
          </a:xfrm>
        </p:spPr>
        <p:txBody>
          <a:bodyPr/>
          <a:lstStyle/>
          <a:p>
            <a:r>
              <a:rPr lang="fr-CH" dirty="0"/>
              <a:t>Quelle est la contribution de mon domaine pour la biodiversité?</a:t>
            </a:r>
          </a:p>
          <a:p>
            <a:pPr marL="342900" indent="-342900">
              <a:buFont typeface="Arial" panose="020B0604020202020204" pitchFamily="34" charset="0"/>
              <a:buChar char="•"/>
            </a:pPr>
            <a:r>
              <a:rPr lang="fr-CH" dirty="0"/>
              <a:t>2 versions: pour région de plaine (ZP, ZC) et de montagne (I à IV). </a:t>
            </a:r>
          </a:p>
          <a:p>
            <a:pPr marL="342900" indent="-342900">
              <a:buFont typeface="Arial" panose="020B0604020202020204" pitchFamily="34" charset="0"/>
              <a:buChar char="•"/>
            </a:pPr>
            <a:r>
              <a:rPr lang="fr-CH" dirty="0"/>
              <a:t>Divisé en 8 parties</a:t>
            </a:r>
            <a:r>
              <a:rPr lang="fr-CH" sz="2400" dirty="0"/>
              <a:t>: </a:t>
            </a:r>
            <a:r>
              <a:rPr lang="fr-CH" dirty="0"/>
              <a:t>données de l’exploitation, utilisations, SPB et répartition spatiale, mesures en grandes cultures, herbages, mesures spéciales et protection des ressources.</a:t>
            </a:r>
          </a:p>
          <a:p>
            <a:pPr marL="342900" indent="-342900">
              <a:buFont typeface="Arial" panose="020B0604020202020204" pitchFamily="34" charset="0"/>
              <a:buChar char="•"/>
            </a:pPr>
            <a:r>
              <a:rPr lang="fr-CH" dirty="0"/>
              <a:t>Le nombre de points</a:t>
            </a:r>
            <a:br>
              <a:rPr lang="fr-CH" dirty="0"/>
            </a:br>
            <a:r>
              <a:rPr lang="fr-CH" dirty="0"/>
              <a:t>est calculé automatiquement. </a:t>
            </a:r>
          </a:p>
          <a:p>
            <a:pPr marL="342900" indent="-342900">
              <a:buFont typeface="Arial" panose="020B0604020202020204" pitchFamily="34" charset="0"/>
              <a:buChar char="•"/>
            </a:pPr>
            <a:r>
              <a:rPr lang="fr-CH" dirty="0"/>
              <a:t>Plus le nombre de points </a:t>
            </a:r>
            <a:br>
              <a:rPr lang="fr-CH" dirty="0"/>
            </a:br>
            <a:r>
              <a:rPr lang="fr-CH" dirty="0"/>
              <a:t>est élevé, plus il y a d’habitats </a:t>
            </a:r>
            <a:br>
              <a:rPr lang="fr-CH" dirty="0"/>
            </a:br>
            <a:r>
              <a:rPr lang="fr-CH" dirty="0"/>
              <a:t>pour la biodiversité sur le </a:t>
            </a:r>
            <a:br>
              <a:rPr lang="fr-CH" dirty="0"/>
            </a:br>
            <a:r>
              <a:rPr lang="fr-CH" dirty="0"/>
              <a:t>domaine.</a:t>
            </a:r>
          </a:p>
        </p:txBody>
      </p:sp>
      <p:sp>
        <p:nvSpPr>
          <p:cNvPr id="4" name="Foliennummernplatzhalter 3"/>
          <p:cNvSpPr>
            <a:spLocks noGrp="1"/>
          </p:cNvSpPr>
          <p:nvPr>
            <p:ph type="sldNum" sz="quarter" idx="4"/>
          </p:nvPr>
        </p:nvSpPr>
        <p:spPr/>
        <p:txBody>
          <a:bodyPr/>
          <a:lstStyle/>
          <a:p>
            <a:fld id="{B295DEAF-E952-4796-AAEE-4201E40CA590}" type="slidenum">
              <a:rPr lang="fr-CH" smtClean="0"/>
              <a:pPr/>
              <a:t>8</a:t>
            </a:fld>
            <a:endParaRPr lang="fr-CH" dirty="0"/>
          </a:p>
        </p:txBody>
      </p:sp>
      <p:sp>
        <p:nvSpPr>
          <p:cNvPr id="3" name="Rechteck 2"/>
          <p:cNvSpPr/>
          <p:nvPr/>
        </p:nvSpPr>
        <p:spPr>
          <a:xfrm>
            <a:off x="467544" y="5649357"/>
            <a:ext cx="2999732" cy="369332"/>
          </a:xfrm>
          <a:prstGeom prst="rect">
            <a:avLst/>
          </a:prstGeom>
        </p:spPr>
        <p:txBody>
          <a:bodyPr wrap="none">
            <a:spAutoFit/>
          </a:bodyPr>
          <a:lstStyle/>
          <a:p>
            <a:r>
              <a:rPr lang="fr-CH" dirty="0">
                <a:hlinkClick r:id="rId2"/>
              </a:rPr>
              <a:t>Lien vers le système de points</a:t>
            </a:r>
            <a:endParaRPr lang="fr-CH" dirty="0"/>
          </a:p>
        </p:txBody>
      </p:sp>
      <p:pic>
        <p:nvPicPr>
          <p:cNvPr id="6" name="Grafik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349363" y="3140968"/>
            <a:ext cx="4735031" cy="2248903"/>
          </a:xfrm>
          <a:prstGeom prst="rect">
            <a:avLst/>
          </a:prstGeom>
        </p:spPr>
      </p:pic>
    </p:spTree>
    <p:extLst>
      <p:ext uri="{BB962C8B-B14F-4D97-AF65-F5344CB8AC3E}">
        <p14:creationId xmlns:p14="http://schemas.microsoft.com/office/powerpoint/2010/main" val="18532663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CH" dirty="0"/>
              <a:t>Outils: outil de choix et cartes des espèces indicatrices </a:t>
            </a:r>
          </a:p>
        </p:txBody>
      </p:sp>
      <p:pic>
        <p:nvPicPr>
          <p:cNvPr id="6" name="Inhaltsplatzhalter 5"/>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663403" y="1868069"/>
            <a:ext cx="3358342" cy="2236124"/>
          </a:xfrm>
          <a:prstGeom prst="rect">
            <a:avLst/>
          </a:prstGeom>
        </p:spPr>
      </p:pic>
      <p:sp>
        <p:nvSpPr>
          <p:cNvPr id="4" name="Foliennummernplatzhalter 3"/>
          <p:cNvSpPr>
            <a:spLocks noGrp="1"/>
          </p:cNvSpPr>
          <p:nvPr>
            <p:ph type="sldNum" sz="quarter" idx="4"/>
          </p:nvPr>
        </p:nvSpPr>
        <p:spPr/>
        <p:txBody>
          <a:bodyPr/>
          <a:lstStyle/>
          <a:p>
            <a:fld id="{B295DEAF-E952-4796-AAEE-4201E40CA590}" type="slidenum">
              <a:rPr lang="fr-CH" smtClean="0"/>
              <a:pPr/>
              <a:t>9</a:t>
            </a:fld>
            <a:endParaRPr lang="fr-CH" dirty="0"/>
          </a:p>
        </p:txBody>
      </p:sp>
      <p:sp>
        <p:nvSpPr>
          <p:cNvPr id="3" name="Rechteck 2"/>
          <p:cNvSpPr/>
          <p:nvPr/>
        </p:nvSpPr>
        <p:spPr>
          <a:xfrm>
            <a:off x="4139952" y="4868863"/>
            <a:ext cx="1614737" cy="369332"/>
          </a:xfrm>
          <a:prstGeom prst="rect">
            <a:avLst/>
          </a:prstGeom>
        </p:spPr>
        <p:txBody>
          <a:bodyPr wrap="none">
            <a:spAutoFit/>
          </a:bodyPr>
          <a:lstStyle/>
          <a:p>
            <a:r>
              <a:rPr lang="fr-CH" dirty="0">
                <a:hlinkClick r:id="rId3"/>
              </a:rPr>
              <a:t>Lien vers l’outil</a:t>
            </a:r>
            <a:endParaRPr lang="fr-CH" dirty="0"/>
          </a:p>
        </p:txBody>
      </p:sp>
      <p:sp>
        <p:nvSpPr>
          <p:cNvPr id="7" name="Textfeld 6"/>
          <p:cNvSpPr txBox="1"/>
          <p:nvPr/>
        </p:nvSpPr>
        <p:spPr>
          <a:xfrm>
            <a:off x="4355976" y="1420887"/>
            <a:ext cx="3960440" cy="369332"/>
          </a:xfrm>
          <a:prstGeom prst="rect">
            <a:avLst/>
          </a:prstGeom>
          <a:solidFill>
            <a:schemeClr val="bg1">
              <a:alpha val="69000"/>
            </a:schemeClr>
          </a:solidFill>
        </p:spPr>
        <p:txBody>
          <a:bodyPr wrap="square" rtlCol="0">
            <a:spAutoFit/>
          </a:bodyPr>
          <a:lstStyle>
            <a:defPPr>
              <a:defRPr lang="de-DE"/>
            </a:defPPr>
          </a:lstStyle>
          <a:p>
            <a:r>
              <a:rPr lang="fr-CH" dirty="0"/>
              <a:t>Outil de choix des espèces indicatrices</a:t>
            </a:r>
          </a:p>
        </p:txBody>
      </p:sp>
      <p:sp>
        <p:nvSpPr>
          <p:cNvPr id="8" name="Textfeld 7"/>
          <p:cNvSpPr txBox="1"/>
          <p:nvPr/>
        </p:nvSpPr>
        <p:spPr>
          <a:xfrm>
            <a:off x="539552" y="1420887"/>
            <a:ext cx="3240360" cy="369332"/>
          </a:xfrm>
          <a:prstGeom prst="rect">
            <a:avLst/>
          </a:prstGeom>
          <a:solidFill>
            <a:schemeClr val="bg1">
              <a:alpha val="69000"/>
            </a:schemeClr>
          </a:solidFill>
        </p:spPr>
        <p:txBody>
          <a:bodyPr wrap="square" rtlCol="0">
            <a:spAutoFit/>
          </a:bodyPr>
          <a:lstStyle>
            <a:defPPr>
              <a:defRPr lang="de-DE"/>
            </a:defPPr>
          </a:lstStyle>
          <a:p>
            <a:r>
              <a:rPr lang="fr-CH" dirty="0"/>
              <a:t>Cartes des espèces indicatrices</a:t>
            </a:r>
          </a:p>
        </p:txBody>
      </p:sp>
      <p:sp>
        <p:nvSpPr>
          <p:cNvPr id="9" name="Rechteck 8"/>
          <p:cNvSpPr/>
          <p:nvPr/>
        </p:nvSpPr>
        <p:spPr>
          <a:xfrm>
            <a:off x="539552" y="4259893"/>
            <a:ext cx="3458664" cy="369332"/>
          </a:xfrm>
          <a:prstGeom prst="rect">
            <a:avLst/>
          </a:prstGeom>
        </p:spPr>
        <p:txBody>
          <a:bodyPr wrap="square">
            <a:spAutoFit/>
          </a:bodyPr>
          <a:lstStyle/>
          <a:p>
            <a:r>
              <a:rPr lang="fr-CH" dirty="0">
                <a:hlinkClick r:id="rId4"/>
              </a:rPr>
              <a:t>Lien vers les cartes</a:t>
            </a:r>
            <a:endParaRPr lang="fr-CH" dirty="0"/>
          </a:p>
        </p:txBody>
      </p:sp>
      <p:sp>
        <p:nvSpPr>
          <p:cNvPr id="11" name="Textfeld 10"/>
          <p:cNvSpPr txBox="1"/>
          <p:nvPr/>
        </p:nvSpPr>
        <p:spPr>
          <a:xfrm>
            <a:off x="539552" y="945321"/>
            <a:ext cx="7848872" cy="369332"/>
          </a:xfrm>
          <a:prstGeom prst="rect">
            <a:avLst/>
          </a:prstGeom>
          <a:noFill/>
        </p:spPr>
        <p:txBody>
          <a:bodyPr wrap="square" rtlCol="0">
            <a:spAutoFit/>
          </a:bodyPr>
          <a:lstStyle/>
          <a:p>
            <a:r>
              <a:rPr lang="fr-CH" dirty="0"/>
              <a:t>Quelles espèces peuvent être favorisées dans la région?</a:t>
            </a:r>
          </a:p>
        </p:txBody>
      </p:sp>
      <p:pic>
        <p:nvPicPr>
          <p:cNvPr id="12" name="Grafik 11"/>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4139952" y="1867258"/>
            <a:ext cx="4671497" cy="2830378"/>
          </a:xfrm>
          <a:prstGeom prst="rect">
            <a:avLst/>
          </a:prstGeom>
        </p:spPr>
      </p:pic>
    </p:spTree>
    <p:extLst>
      <p:ext uri="{BB962C8B-B14F-4D97-AF65-F5344CB8AC3E}">
        <p14:creationId xmlns:p14="http://schemas.microsoft.com/office/powerpoint/2010/main" val="4026088153"/>
      </p:ext>
    </p:extLst>
  </p:cSld>
  <p:clrMapOvr>
    <a:masterClrMapping/>
  </p:clrMapOvr>
</p:sld>
</file>

<file path=ppt/theme/theme1.xml><?xml version="1.0" encoding="utf-8"?>
<a:theme xmlns:a="http://schemas.openxmlformats.org/drawingml/2006/main" name="Vorlage-Foliensammlung-Biodiv">
  <a:themeElements>
    <a:clrScheme name="FiBL">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646464"/>
      </a:hlink>
      <a:folHlink>
        <a:srgbClr val="969696"/>
      </a:folHlink>
    </a:clrScheme>
    <a:fontScheme name="FiBL_1">
      <a:majorFont>
        <a:latin typeface="Gill Sans MT"/>
        <a:ea typeface=""/>
        <a:cs typeface=""/>
      </a:majorFont>
      <a:minorFont>
        <a:latin typeface="Gill Sans M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olienmaster_deutsch.pptx" id="{FBB6791A-E5EE-42BB-A8AB-2678BCFD6534}" vid="{5793FBA9-05DF-45A9-9DAC-857A3FA4179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kument" ma:contentTypeID="0x010100038CE18F8DE21746B13E196ECDFF44C0" ma:contentTypeVersion="5" ma:contentTypeDescription="Create a new document." ma:contentTypeScope="" ma:versionID="e8782817122db90c93ceb9e955f70951">
  <xsd:schema xmlns:xsd="http://www.w3.org/2001/XMLSchema" xmlns:xs="http://www.w3.org/2001/XMLSchema" xmlns:p="http://schemas.microsoft.com/office/2006/metadata/properties" xmlns:ns1="http://schemas.microsoft.com/sharepoint/v3" xmlns:ns2="dd18740c-b141-4d05-9751-e9f3dcf7e76f" xmlns:ns3="926ccd4c-651f-4ccc-af87-3950eef9fdad" targetNamespace="http://schemas.microsoft.com/office/2006/metadata/properties" ma:root="true" ma:fieldsID="ece806e68e4d87454051d7bb3ac23105" ns1:_="" ns2:_="" ns3:_="">
    <xsd:import namespace="http://schemas.microsoft.com/sharepoint/v3"/>
    <xsd:import namespace="dd18740c-b141-4d05-9751-e9f3dcf7e76f"/>
    <xsd:import namespace="926ccd4c-651f-4ccc-af87-3950eef9fdad"/>
    <xsd:element name="properties">
      <xsd:complexType>
        <xsd:sequence>
          <xsd:element name="documentManagement">
            <xsd:complexType>
              <xsd:all>
                <xsd:element ref="ns2:Kategorie"/>
                <xsd:element ref="ns2:Sprache" minOccurs="0"/>
                <xsd:element ref="ns3:FiBL_x002d_Standort" minOccurs="0"/>
                <xsd:element ref="ns1:TranslationStateDownloadLink" minOccurs="0"/>
                <xsd:element ref="ns3:Download_x0020_a_x0020_cop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TranslationStateDownloadLink" ma:index="11" nillable="true" ma:displayName="Downloadlink" ma:internalName="TranslationStateDownloadLink">
      <xsd:complexType>
        <xsd:complexContent>
          <xsd:extension base="dms:URL">
            <xsd:sequence>
              <xsd:element name="Url" type="dms:ValidUrl" minOccurs="0" nillable="true"/>
              <xsd:element name="Description" type="xsd:string"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dd18740c-b141-4d05-9751-e9f3dcf7e76f" elementFormDefault="qualified">
    <xsd:import namespace="http://schemas.microsoft.com/office/2006/documentManagement/types"/>
    <xsd:import namespace="http://schemas.microsoft.com/office/infopath/2007/PartnerControls"/>
    <xsd:element name="Kategorie" ma:index="2" ma:displayName="Kategorie" ma:default="Bericht" ma:format="Dropdown" ma:indexed="true" ma:internalName="Kategorie">
      <xsd:simpleType>
        <xsd:restriction base="dms:Choice">
          <xsd:enumeration value="Bericht"/>
          <xsd:enumeration value="Brief/ Fax"/>
          <xsd:enumeration value="Corporate Identity (CI)"/>
          <xsd:enumeration value="EU-Bericht"/>
          <xsd:enumeration value="Folie"/>
          <xsd:enumeration value="Kurse"/>
          <xsd:enumeration value="Logo"/>
          <xsd:enumeration value="Medienmitteilung"/>
          <xsd:enumeration value="Ordnerrücken"/>
          <xsd:enumeration value="Praktikums-/ Semester- /Diplomarbeiten"/>
          <xsd:enumeration value="Sonderformate"/>
          <xsd:enumeration value="Protokolle"/>
        </xsd:restriction>
      </xsd:simpleType>
    </xsd:element>
    <xsd:element name="Sprache" ma:index="3" nillable="true" ma:displayName="Sprache" ma:default="Deutsch" ma:format="Dropdown" ma:internalName="Sprache">
      <xsd:simpleType>
        <xsd:restriction base="dms:Choice">
          <xsd:enumeration value="Deutsch"/>
          <xsd:enumeration value="Englisch"/>
          <xsd:enumeration value="Französisch"/>
          <xsd:enumeration value="Italienisch"/>
          <xsd:enumeration value="Spanisch"/>
        </xsd:restriction>
      </xsd:simpleType>
    </xsd:element>
  </xsd:schema>
  <xsd:schema xmlns:xsd="http://www.w3.org/2001/XMLSchema" xmlns:xs="http://www.w3.org/2001/XMLSchema" xmlns:dms="http://schemas.microsoft.com/office/2006/documentManagement/types" xmlns:pc="http://schemas.microsoft.com/office/infopath/2007/PartnerControls" targetNamespace="926ccd4c-651f-4ccc-af87-3950eef9fdad" elementFormDefault="qualified">
    <xsd:import namespace="http://schemas.microsoft.com/office/2006/documentManagement/types"/>
    <xsd:import namespace="http://schemas.microsoft.com/office/infopath/2007/PartnerControls"/>
    <xsd:element name="FiBL_x002d_Standort" ma:index="4" nillable="true" ma:displayName="FiBL-Standort" ma:default="All FiBL" ma:format="Dropdown" ma:internalName="FiBL_x002d_Standort">
      <xsd:simpleType>
        <xsd:restriction base="dms:Choice">
          <xsd:enumeration value="All FiBL"/>
          <xsd:enumeration value="FiBL CH"/>
          <xsd:enumeration value="FiBL DE"/>
          <xsd:enumeration value="FiBL AT"/>
          <xsd:enumeration value="FiBL EU"/>
          <xsd:enumeration value="Team FiBL France"/>
        </xsd:restriction>
      </xsd:simpleType>
    </xsd:element>
    <xsd:element name="Download_x0020_a_x0020_copy" ma:index="12" nillable="true" ma:displayName="Download a copy" ma:internalName="Download_x0020_a_x0020_copy">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7" ma:displayName="Inhaltstyp"/>
        <xsd:element ref="dc:title" minOccurs="0" maxOccurs="1" ma:index="1"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prache xmlns="dd18740c-b141-4d05-9751-e9f3dcf7e76f">Deutsch</Sprache>
    <TranslationStateDownloadLink xmlns="http://schemas.microsoft.com/sharepoint/v3">
      <Url xsi:nil="true"/>
      <Description xsi:nil="true"/>
    </TranslationStateDownloadLink>
    <Download_x0020_a_x0020_copy xmlns="926ccd4c-651f-4ccc-af87-3950eef9fdad" xsi:nil="true"/>
    <Kategorie xmlns="dd18740c-b141-4d05-9751-e9f3dcf7e76f">Folie</Kategorie>
    <FiBL_x002d_Standort xmlns="926ccd4c-651f-4ccc-af87-3950eef9fdad">All FiBL</FiBL_x002d_Standort>
  </documentManagement>
</p:properties>
</file>

<file path=customXml/itemProps1.xml><?xml version="1.0" encoding="utf-8"?>
<ds:datastoreItem xmlns:ds="http://schemas.openxmlformats.org/officeDocument/2006/customXml" ds:itemID="{C05CF6B6-F600-4DF9-A534-F9E4E16E99A6}">
  <ds:schemaRefs>
    <ds:schemaRef ds:uri="http://schemas.microsoft.com/sharepoint/v3/contenttype/forms"/>
  </ds:schemaRefs>
</ds:datastoreItem>
</file>

<file path=customXml/itemProps2.xml><?xml version="1.0" encoding="utf-8"?>
<ds:datastoreItem xmlns:ds="http://schemas.openxmlformats.org/officeDocument/2006/customXml" ds:itemID="{8D7551DD-4F57-4178-AE9D-035B3792930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dd18740c-b141-4d05-9751-e9f3dcf7e76f"/>
    <ds:schemaRef ds:uri="926ccd4c-651f-4ccc-af87-3950eef9fda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B1F0389-DCC4-4552-AF62-62FC06389D97}">
  <ds:schemaRefs>
    <ds:schemaRef ds:uri="http://purl.org/dc/terms/"/>
    <ds:schemaRef ds:uri="http://www.w3.org/XML/1998/namespace"/>
    <ds:schemaRef ds:uri="926ccd4c-651f-4ccc-af87-3950eef9fdad"/>
    <ds:schemaRef ds:uri="http://schemas.microsoft.com/office/2006/metadata/properties"/>
    <ds:schemaRef ds:uri="http://purl.org/dc/dcmitype/"/>
    <ds:schemaRef ds:uri="http://purl.org/dc/elements/1.1/"/>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dd18740c-b141-4d05-9751-e9f3dcf7e76f"/>
  </ds:schemaRefs>
</ds:datastoreItem>
</file>

<file path=docProps/app.xml><?xml version="1.0" encoding="utf-8"?>
<Properties xmlns="http://schemas.openxmlformats.org/officeDocument/2006/extended-properties" xmlns:vt="http://schemas.openxmlformats.org/officeDocument/2006/docPropsVTypes">
  <Template>Vorlage-Foliensammlung-Biodiv</Template>
  <TotalTime>0</TotalTime>
  <Words>2271</Words>
  <Application>Microsoft Office PowerPoint</Application>
  <PresentationFormat>Bildschirmpräsentation (4:3)</PresentationFormat>
  <Paragraphs>321</Paragraphs>
  <Slides>27</Slides>
  <Notes>0</Notes>
  <HiddenSlides>0</HiddenSlides>
  <MMClips>0</MMClips>
  <ScaleCrop>false</ScaleCrop>
  <HeadingPairs>
    <vt:vector size="6" baseType="variant">
      <vt:variant>
        <vt:lpstr>Verwendete Schriftarten</vt:lpstr>
      </vt:variant>
      <vt:variant>
        <vt:i4>8</vt:i4>
      </vt:variant>
      <vt:variant>
        <vt:lpstr>Design</vt:lpstr>
      </vt:variant>
      <vt:variant>
        <vt:i4>1</vt:i4>
      </vt:variant>
      <vt:variant>
        <vt:lpstr>Folientitel</vt:lpstr>
      </vt:variant>
      <vt:variant>
        <vt:i4>27</vt:i4>
      </vt:variant>
    </vt:vector>
  </HeadingPairs>
  <TitlesOfParts>
    <vt:vector size="36" baseType="lpstr">
      <vt:lpstr>Arial</vt:lpstr>
      <vt:lpstr>Arial Black</vt:lpstr>
      <vt:lpstr>Calibri</vt:lpstr>
      <vt:lpstr>Candara</vt:lpstr>
      <vt:lpstr>Gill Sans MT</vt:lpstr>
      <vt:lpstr>Symbol</vt:lpstr>
      <vt:lpstr>Times New Roman</vt:lpstr>
      <vt:lpstr>Wingdings</vt:lpstr>
      <vt:lpstr>Vorlage-Foliensammlung-Biodiv</vt:lpstr>
      <vt:lpstr>PowerPoint-Präsentation</vt:lpstr>
      <vt:lpstr>Planifier la biodiversité – pourquoi?</vt:lpstr>
      <vt:lpstr>Planifier la biodiversité: avec ou sans conseil?</vt:lpstr>
      <vt:lpstr>PowerPoint-Präsentation</vt:lpstr>
      <vt:lpstr>Planifier la biodiversité: les étapes </vt:lpstr>
      <vt:lpstr>1. Analyse de la situation actuelle (1)</vt:lpstr>
      <vt:lpstr>1. Analyse de la situation actuelle (2) </vt:lpstr>
      <vt:lpstr>Outils: le système de points</vt:lpstr>
      <vt:lpstr>Outils: outil de choix et cartes des espèces indicatrices </vt:lpstr>
      <vt:lpstr>Outils: guichets cartographiques cantonaux</vt:lpstr>
      <vt:lpstr>2. Définir les objectifs </vt:lpstr>
      <vt:lpstr>Exemples d’améliorations</vt:lpstr>
      <vt:lpstr>2. Définir les objectifs: valeurs cibles idéales</vt:lpstr>
      <vt:lpstr>3. et 4. Planifier les mesures, évaluer les conséquences </vt:lpstr>
      <vt:lpstr>Réaliser les mesures et évaluer leur efficacité </vt:lpstr>
      <vt:lpstr>Exemple: exploitation mixte avec vaches laitières  et grandes cultures</vt:lpstr>
      <vt:lpstr>Exemple: situation actuelle</vt:lpstr>
      <vt:lpstr>Habitats présents</vt:lpstr>
      <vt:lpstr>Exemples d’espèces indicatrices</vt:lpstr>
      <vt:lpstr>Exemple d’espèce cible</vt:lpstr>
      <vt:lpstr>Planifier les mesures en faveur des espèces indicatrices</vt:lpstr>
      <vt:lpstr>Objectifs</vt:lpstr>
      <vt:lpstr>Description des nouvelles mesures</vt:lpstr>
      <vt:lpstr>Exemple 1: résumé – comparaison avant - après</vt:lpstr>
      <vt:lpstr>Exercice: planification et amélioration d’une exploitation en faveur de la biodiversité</vt:lpstr>
      <vt:lpstr>Pour en savoir plus</vt:lpstr>
      <vt:lpstr>Impressum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Weidmann Gilles</dc:creator>
  <cp:lastModifiedBy>Weidmann Gilles</cp:lastModifiedBy>
  <cp:revision>269</cp:revision>
  <dcterms:created xsi:type="dcterms:W3CDTF">2018-02-22T08:54:25Z</dcterms:created>
  <dcterms:modified xsi:type="dcterms:W3CDTF">2024-05-27T15:07:20Z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0x010100038CE18F8DE21746B13E196ECDFF44C0</vt:lpwstr>
  </property>
</Properties>
</file>