
<file path=[Content_Types].xml><?xml version="1.0" encoding="utf-8"?>
<Types xmlns="http://schemas.openxmlformats.org/package/2006/content-types">
  <Default Extension="png" ContentType="image/png"/>
  <Default Extension="emf" ContentType="image/x-emf"/>
  <Default Extension="jpeg" ContentType="image/jpeg"/>
  <Default Extension="wmf" ContentType="image/x-wmf"/>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4376" r:id="rId1"/>
  </p:sldMasterIdLst>
  <p:notesMasterIdLst>
    <p:notesMasterId r:id="rId77"/>
  </p:notesMasterIdLst>
  <p:handoutMasterIdLst>
    <p:handoutMasterId r:id="rId78"/>
  </p:handoutMasterIdLst>
  <p:sldIdLst>
    <p:sldId id="259" r:id="rId2"/>
    <p:sldId id="362" r:id="rId3"/>
    <p:sldId id="698" r:id="rId4"/>
    <p:sldId id="699" r:id="rId5"/>
    <p:sldId id="700" r:id="rId6"/>
    <p:sldId id="701" r:id="rId7"/>
    <p:sldId id="702" r:id="rId8"/>
    <p:sldId id="703" r:id="rId9"/>
    <p:sldId id="704" r:id="rId10"/>
    <p:sldId id="707" r:id="rId11"/>
    <p:sldId id="527" r:id="rId12"/>
    <p:sldId id="692" r:id="rId13"/>
    <p:sldId id="708" r:id="rId14"/>
    <p:sldId id="526" r:id="rId15"/>
    <p:sldId id="726" r:id="rId16"/>
    <p:sldId id="727" r:id="rId17"/>
    <p:sldId id="574" r:id="rId18"/>
    <p:sldId id="728" r:id="rId19"/>
    <p:sldId id="652" r:id="rId20"/>
    <p:sldId id="647" r:id="rId21"/>
    <p:sldId id="711" r:id="rId22"/>
    <p:sldId id="649" r:id="rId23"/>
    <p:sldId id="549" r:id="rId24"/>
    <p:sldId id="716" r:id="rId25"/>
    <p:sldId id="712" r:id="rId26"/>
    <p:sldId id="713" r:id="rId27"/>
    <p:sldId id="714" r:id="rId28"/>
    <p:sldId id="715" r:id="rId29"/>
    <p:sldId id="723" r:id="rId30"/>
    <p:sldId id="721" r:id="rId31"/>
    <p:sldId id="548" r:id="rId32"/>
    <p:sldId id="540" r:id="rId33"/>
    <p:sldId id="594" r:id="rId34"/>
    <p:sldId id="651" r:id="rId35"/>
    <p:sldId id="717" r:id="rId36"/>
    <p:sldId id="553" r:id="rId37"/>
    <p:sldId id="655" r:id="rId38"/>
    <p:sldId id="656" r:id="rId39"/>
    <p:sldId id="657" r:id="rId40"/>
    <p:sldId id="658" r:id="rId41"/>
    <p:sldId id="545" r:id="rId42"/>
    <p:sldId id="660" r:id="rId43"/>
    <p:sldId id="695" r:id="rId44"/>
    <p:sldId id="661" r:id="rId45"/>
    <p:sldId id="662" r:id="rId46"/>
    <p:sldId id="705" r:id="rId47"/>
    <p:sldId id="664" r:id="rId48"/>
    <p:sldId id="696" r:id="rId49"/>
    <p:sldId id="665" r:id="rId50"/>
    <p:sldId id="666" r:id="rId51"/>
    <p:sldId id="667" r:id="rId52"/>
    <p:sldId id="722" r:id="rId53"/>
    <p:sldId id="546" r:id="rId54"/>
    <p:sldId id="671" r:id="rId55"/>
    <p:sldId id="672" r:id="rId56"/>
    <p:sldId id="668" r:id="rId57"/>
    <p:sldId id="673" r:id="rId58"/>
    <p:sldId id="669" r:id="rId59"/>
    <p:sldId id="550" r:id="rId60"/>
    <p:sldId id="674" r:id="rId61"/>
    <p:sldId id="675" r:id="rId62"/>
    <p:sldId id="680" r:id="rId63"/>
    <p:sldId id="676" r:id="rId64"/>
    <p:sldId id="677" r:id="rId65"/>
    <p:sldId id="678" r:id="rId66"/>
    <p:sldId id="683" r:id="rId67"/>
    <p:sldId id="685" r:id="rId68"/>
    <p:sldId id="688" r:id="rId69"/>
    <p:sldId id="689" r:id="rId70"/>
    <p:sldId id="690" r:id="rId71"/>
    <p:sldId id="684" r:id="rId72"/>
    <p:sldId id="691" r:id="rId73"/>
    <p:sldId id="556" r:id="rId74"/>
    <p:sldId id="725" r:id="rId75"/>
    <p:sldId id="724" r:id="rId76"/>
  </p:sldIdLst>
  <p:sldSz cx="9144000" cy="6858000" type="screen4x3"/>
  <p:notesSz cx="6799263" cy="9929813"/>
  <p:defaultTextStyle>
    <a:defPPr>
      <a:defRPr lang="de-DE"/>
    </a:defPPr>
    <a:lvl1pPr algn="l" rtl="0" eaLnBrk="0" fontAlgn="base" hangingPunct="0">
      <a:spcBef>
        <a:spcPct val="0"/>
      </a:spcBef>
      <a:spcAft>
        <a:spcPct val="0"/>
      </a:spcAft>
      <a:defRPr sz="4400" kern="1200">
        <a:solidFill>
          <a:schemeClr val="tx2"/>
        </a:solidFill>
        <a:latin typeface="Arial" panose="020B0604020202020204" pitchFamily="34" charset="0"/>
        <a:ea typeface="+mn-ea"/>
        <a:cs typeface="+mn-cs"/>
      </a:defRPr>
    </a:lvl1pPr>
    <a:lvl2pPr marL="457200" algn="l" rtl="0" eaLnBrk="0" fontAlgn="base" hangingPunct="0">
      <a:spcBef>
        <a:spcPct val="0"/>
      </a:spcBef>
      <a:spcAft>
        <a:spcPct val="0"/>
      </a:spcAft>
      <a:defRPr sz="4400" kern="1200">
        <a:solidFill>
          <a:schemeClr val="tx2"/>
        </a:solidFill>
        <a:latin typeface="Arial" panose="020B0604020202020204" pitchFamily="34" charset="0"/>
        <a:ea typeface="+mn-ea"/>
        <a:cs typeface="+mn-cs"/>
      </a:defRPr>
    </a:lvl2pPr>
    <a:lvl3pPr marL="914400" algn="l" rtl="0" eaLnBrk="0" fontAlgn="base" hangingPunct="0">
      <a:spcBef>
        <a:spcPct val="0"/>
      </a:spcBef>
      <a:spcAft>
        <a:spcPct val="0"/>
      </a:spcAft>
      <a:defRPr sz="4400" kern="1200">
        <a:solidFill>
          <a:schemeClr val="tx2"/>
        </a:solidFill>
        <a:latin typeface="Arial" panose="020B0604020202020204" pitchFamily="34" charset="0"/>
        <a:ea typeface="+mn-ea"/>
        <a:cs typeface="+mn-cs"/>
      </a:defRPr>
    </a:lvl3pPr>
    <a:lvl4pPr marL="1371600" algn="l" rtl="0" eaLnBrk="0" fontAlgn="base" hangingPunct="0">
      <a:spcBef>
        <a:spcPct val="0"/>
      </a:spcBef>
      <a:spcAft>
        <a:spcPct val="0"/>
      </a:spcAft>
      <a:defRPr sz="4400" kern="1200">
        <a:solidFill>
          <a:schemeClr val="tx2"/>
        </a:solidFill>
        <a:latin typeface="Arial" panose="020B0604020202020204" pitchFamily="34" charset="0"/>
        <a:ea typeface="+mn-ea"/>
        <a:cs typeface="+mn-cs"/>
      </a:defRPr>
    </a:lvl4pPr>
    <a:lvl5pPr marL="1828800" algn="l" rtl="0" eaLnBrk="0" fontAlgn="base" hangingPunct="0">
      <a:spcBef>
        <a:spcPct val="0"/>
      </a:spcBef>
      <a:spcAft>
        <a:spcPct val="0"/>
      </a:spcAft>
      <a:defRPr sz="4400" kern="1200">
        <a:solidFill>
          <a:schemeClr val="tx2"/>
        </a:solidFill>
        <a:latin typeface="Arial" panose="020B0604020202020204" pitchFamily="34" charset="0"/>
        <a:ea typeface="+mn-ea"/>
        <a:cs typeface="+mn-cs"/>
      </a:defRPr>
    </a:lvl5pPr>
    <a:lvl6pPr marL="2286000" algn="l" defTabSz="914400" rtl="0" eaLnBrk="1" latinLnBrk="0" hangingPunct="1">
      <a:defRPr sz="4400" kern="1200">
        <a:solidFill>
          <a:schemeClr val="tx2"/>
        </a:solidFill>
        <a:latin typeface="Arial" panose="020B0604020202020204" pitchFamily="34" charset="0"/>
        <a:ea typeface="+mn-ea"/>
        <a:cs typeface="+mn-cs"/>
      </a:defRPr>
    </a:lvl6pPr>
    <a:lvl7pPr marL="2743200" algn="l" defTabSz="914400" rtl="0" eaLnBrk="1" latinLnBrk="0" hangingPunct="1">
      <a:defRPr sz="4400" kern="1200">
        <a:solidFill>
          <a:schemeClr val="tx2"/>
        </a:solidFill>
        <a:latin typeface="Arial" panose="020B0604020202020204" pitchFamily="34" charset="0"/>
        <a:ea typeface="+mn-ea"/>
        <a:cs typeface="+mn-cs"/>
      </a:defRPr>
    </a:lvl7pPr>
    <a:lvl8pPr marL="3200400" algn="l" defTabSz="914400" rtl="0" eaLnBrk="1" latinLnBrk="0" hangingPunct="1">
      <a:defRPr sz="4400" kern="1200">
        <a:solidFill>
          <a:schemeClr val="tx2"/>
        </a:solidFill>
        <a:latin typeface="Arial" panose="020B0604020202020204" pitchFamily="34" charset="0"/>
        <a:ea typeface="+mn-ea"/>
        <a:cs typeface="+mn-cs"/>
      </a:defRPr>
    </a:lvl8pPr>
    <a:lvl9pPr marL="3657600" algn="l" defTabSz="914400" rtl="0" eaLnBrk="1" latinLnBrk="0" hangingPunct="1">
      <a:defRPr sz="4400" kern="1200">
        <a:solidFill>
          <a:schemeClr val="tx2"/>
        </a:solidFill>
        <a:latin typeface="Arial" panose="020B0604020202020204" pitchFamily="34" charset="0"/>
        <a:ea typeface="+mn-ea"/>
        <a:cs typeface="+mn-cs"/>
      </a:defRPr>
    </a:lvl9pPr>
  </p:defaultTextStyle>
  <p:extLst>
    <p:ext uri="{521415D9-36F7-43E2-AB2F-B90AF26B5E84}">
      <p14:sectionLst xmlns:p14="http://schemas.microsoft.com/office/powerpoint/2010/main">
        <p14:section name="Introduction" id="{67CCC3E2-171A-4DE4-8AF7-6FAAFF18E83E}">
          <p14:sldIdLst>
            <p14:sldId id="259"/>
            <p14:sldId id="362"/>
            <p14:sldId id="698"/>
            <p14:sldId id="699"/>
            <p14:sldId id="700"/>
            <p14:sldId id="701"/>
            <p14:sldId id="702"/>
            <p14:sldId id="703"/>
            <p14:sldId id="704"/>
            <p14:sldId id="707"/>
          </p14:sldIdLst>
        </p14:section>
        <p14:section name="Le dispositif d’essai" id="{2F258D79-158D-4B95-B527-8CDED1A4AEB3}">
          <p14:sldIdLst>
            <p14:sldId id="527"/>
            <p14:sldId id="692"/>
            <p14:sldId id="708"/>
            <p14:sldId id="526"/>
            <p14:sldId id="726"/>
          </p14:sldIdLst>
        </p14:section>
        <p14:section name="Les rendements" id="{BB2D9493-2A2D-48DC-9B05-571854DCAC3E}">
          <p14:sldIdLst>
            <p14:sldId id="727"/>
            <p14:sldId id="574"/>
            <p14:sldId id="728"/>
            <p14:sldId id="652"/>
            <p14:sldId id="647"/>
            <p14:sldId id="711"/>
            <p14:sldId id="649"/>
            <p14:sldId id="549"/>
          </p14:sldIdLst>
        </p14:section>
        <p14:section name="L’équilibre des éléments nutritifs" id="{CF340B82-8D05-44BC-9424-C74E94846513}">
          <p14:sldIdLst>
            <p14:sldId id="716"/>
          </p14:sldIdLst>
        </p14:section>
        <p14:section name="Les éléments nutritifs" id="{626548D6-C18F-43A0-8F40-03C93AAA5664}">
          <p14:sldIdLst>
            <p14:sldId id="712"/>
            <p14:sldId id="713"/>
            <p14:sldId id="714"/>
            <p14:sldId id="715"/>
            <p14:sldId id="723"/>
            <p14:sldId id="721"/>
            <p14:sldId id="548"/>
          </p14:sldIdLst>
        </p14:section>
        <p14:section name="La structure du sol" id="{4BB94AAA-16F8-4C4B-8E1F-E54DBAFDE758}">
          <p14:sldIdLst>
            <p14:sldId id="540"/>
            <p14:sldId id="594"/>
            <p14:sldId id="651"/>
            <p14:sldId id="717"/>
            <p14:sldId id="553"/>
            <p14:sldId id="655"/>
            <p14:sldId id="656"/>
            <p14:sldId id="657"/>
            <p14:sldId id="658"/>
            <p14:sldId id="545"/>
          </p14:sldIdLst>
        </p14:section>
        <p14:section name="La biologie du sol" id="{FA0AF872-8891-48E0-82F5-D997BAB3E456}">
          <p14:sldIdLst>
            <p14:sldId id="660"/>
            <p14:sldId id="695"/>
            <p14:sldId id="661"/>
            <p14:sldId id="662"/>
            <p14:sldId id="705"/>
            <p14:sldId id="664"/>
            <p14:sldId id="696"/>
            <p14:sldId id="665"/>
            <p14:sldId id="666"/>
            <p14:sldId id="667"/>
            <p14:sldId id="722"/>
            <p14:sldId id="546"/>
          </p14:sldIdLst>
        </p14:section>
        <p14:section name="La zoologie du sol" id="{06BBA340-F328-4956-A93C-0105B96DA9A9}">
          <p14:sldIdLst>
            <p14:sldId id="671"/>
            <p14:sldId id="672"/>
            <p14:sldId id="668"/>
            <p14:sldId id="673"/>
            <p14:sldId id="669"/>
            <p14:sldId id="550"/>
          </p14:sldIdLst>
        </p14:section>
        <p14:section name="La biodiversité du sol" id="{6F7CB1F1-1AA6-4220-BA09-360299BFE21B}">
          <p14:sldIdLst>
            <p14:sldId id="674"/>
            <p14:sldId id="675"/>
            <p14:sldId id="680"/>
            <p14:sldId id="676"/>
            <p14:sldId id="677"/>
            <p14:sldId id="678"/>
          </p14:sldIdLst>
        </p14:section>
        <p14:section name="Bilan écologique, effets sur le climat" id="{F1886522-8E4D-4DB5-9D07-E04E7CB11823}">
          <p14:sldIdLst>
            <p14:sldId id="683"/>
            <p14:sldId id="685"/>
            <p14:sldId id="688"/>
            <p14:sldId id="689"/>
            <p14:sldId id="690"/>
            <p14:sldId id="684"/>
            <p14:sldId id="691"/>
          </p14:sldIdLst>
        </p14:section>
        <p14:section name="Aperçu" id="{952463A0-D7AB-4908-BC59-1F8EE9EAE13A}">
          <p14:sldIdLst>
            <p14:sldId id="556"/>
            <p14:sldId id="725"/>
          </p14:sldIdLst>
        </p14:section>
        <p14:section name="Impressum" id="{614FD4DA-7F0B-4A7C-9E65-3D903A90FBC9}">
          <p14:sldIdLst>
            <p14:sldId id="724"/>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uber Kathrin" initials="HK" lastIdx="117" clrIdx="0">
    <p:extLst/>
  </p:cmAuthor>
  <p:cmAuthor id="2" name="Klaiss Matthias" initials="KM" lastIdx="3" clrIdx="1"/>
  <p:cmAuthor id="3" name="Bissig Simone" initials="BS" lastIdx="5" clrIdx="2">
    <p:extLst/>
  </p:cmAuthor>
  <p:cmAuthor id="4" name="Fliessbach Andreas" initials="FA" lastIdx="4" clrIdx="3">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F7D7D"/>
    <a:srgbClr val="6AD0FE"/>
    <a:srgbClr val="F69608"/>
    <a:srgbClr val="FF0000"/>
    <a:srgbClr val="FFFF4B"/>
    <a:srgbClr val="9D9D9D"/>
    <a:srgbClr val="8E8E8E"/>
    <a:srgbClr val="C4C4C4"/>
    <a:srgbClr val="5A5A5A"/>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3296810-A885-4BE3-A3E7-6D5BEEA58F35}">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ittlere Formatvorlage 2 - Akz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8D230F3-CF80-4859-8CE7-A43EE81993B5}" styleName="Helle Formatvorlage 1 - Akz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9D7B26C5-4107-4FEC-AEDC-1716B250A1EF}" styleName="Helle Formatvorlag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C083E6E3-FA7D-4D7B-A595-EF9225AFEA82}" styleName="Helle Formatvorlage 1 - Akz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8799B23B-EC83-4686-B30A-512413B5E67A}" styleName="Helle Formatvorlage 3 - Akz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F5AB1C69-6EDB-4FF4-983F-18BD219EF322}" styleName="Mittlere Formatvorlage 2 - Akz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A488322-F2BA-4B5B-9748-0D474271808F}" styleName="Mittlere Formatvorlage 3 - Akz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3B4B98B0-60AC-42C2-AFA5-B58CD77FA1E5}" styleName="Helle Formatvorlage 1 - Akz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AF606853-7671-496A-8E4F-DF71F8EC918B}" styleName="Dunkle Formatvorlage 1 - Akz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249" autoAdjust="0"/>
    <p:restoredTop sz="94650" autoAdjust="0"/>
  </p:normalViewPr>
  <p:slideViewPr>
    <p:cSldViewPr>
      <p:cViewPr varScale="1">
        <p:scale>
          <a:sx n="70" d="100"/>
          <a:sy n="70" d="100"/>
        </p:scale>
        <p:origin x="1116" y="68"/>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120" d="100"/>
        <a:sy n="120" d="100"/>
      </p:scale>
      <p:origin x="0" y="-24596"/>
    </p:cViewPr>
  </p:sorterViewPr>
  <p:notesViewPr>
    <p:cSldViewPr>
      <p:cViewPr varScale="1">
        <p:scale>
          <a:sx n="70" d="100"/>
          <a:sy n="70" d="100"/>
        </p:scale>
        <p:origin x="2334" y="90"/>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commentAuthors" Target="commentAuthor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handoutMaster" Target="handoutMasters/handoutMaster1.xml"/><Relationship Id="rId8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charts/_rels/chart1.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package" Target="../embeddings/Microsoft_Excel-Arbeitsblatt1.xlsx"/><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lgn="l">
              <a:defRPr/>
            </a:pPr>
            <a:r>
              <a:rPr lang="en-US" dirty="0" smtClean="0">
                <a:latin typeface="Arial" panose="020B0604020202020204" pitchFamily="34" charset="0"/>
                <a:cs typeface="Arial" panose="020B0604020202020204" pitchFamily="34" charset="0"/>
              </a:rPr>
              <a:t>DOC: </a:t>
            </a:r>
            <a:r>
              <a:rPr lang="en-US" baseline="0" dirty="0" err="1" smtClean="0">
                <a:latin typeface="Arial" panose="020B0604020202020204" pitchFamily="34" charset="0"/>
                <a:cs typeface="Arial" panose="020B0604020202020204" pitchFamily="34" charset="0"/>
              </a:rPr>
              <a:t>Biomasse</a:t>
            </a:r>
            <a:r>
              <a:rPr lang="en-US" baseline="0" dirty="0" smtClean="0">
                <a:latin typeface="Arial" panose="020B0604020202020204" pitchFamily="34" charset="0"/>
                <a:cs typeface="Arial" panose="020B0604020202020204" pitchFamily="34" charset="0"/>
              </a:rPr>
              <a:t> </a:t>
            </a:r>
            <a:r>
              <a:rPr lang="en-US" baseline="0" dirty="0" err="1" smtClean="0">
                <a:latin typeface="Arial" panose="020B0604020202020204" pitchFamily="34" charset="0"/>
                <a:cs typeface="Arial" panose="020B0604020202020204" pitchFamily="34" charset="0"/>
              </a:rPr>
              <a:t>microbienne</a:t>
            </a:r>
            <a:r>
              <a:rPr lang="en-US" baseline="0" dirty="0" smtClean="0">
                <a:latin typeface="Arial" panose="020B0604020202020204" pitchFamily="34" charset="0"/>
                <a:cs typeface="Arial" panose="020B0604020202020204" pitchFamily="34" charset="0"/>
              </a:rPr>
              <a:t> 1998, 2006 und 2012</a:t>
            </a:r>
            <a:endParaRPr lang="de-CH" sz="1400" b="0" i="0" u="none" strike="noStrike" baseline="0" dirty="0" smtClean="0">
              <a:effectLst/>
              <a:latin typeface="Arial" panose="020B0604020202020204" pitchFamily="34" charset="0"/>
              <a:cs typeface="Arial" panose="020B0604020202020204" pitchFamily="34" charset="0"/>
            </a:endParaRPr>
          </a:p>
          <a:p>
            <a:pPr algn="l">
              <a:defRPr/>
            </a:pPr>
            <a:r>
              <a:rPr lang="de-CH" sz="1400" b="0" i="0" u="none" strike="noStrike" baseline="0" dirty="0" smtClean="0">
                <a:effectLst/>
                <a:latin typeface="Arial" panose="020B0604020202020204" pitchFamily="34" charset="0"/>
                <a:cs typeface="Arial" panose="020B0604020202020204" pitchFamily="34" charset="0"/>
              </a:rPr>
              <a:t>Source: </a:t>
            </a:r>
            <a:r>
              <a:rPr lang="de-CH" sz="1400" b="0" i="0" u="none" strike="noStrike" baseline="0" dirty="0" err="1" smtClean="0">
                <a:effectLst/>
                <a:latin typeface="Arial" panose="020B0604020202020204" pitchFamily="34" charset="0"/>
                <a:cs typeface="Arial" panose="020B0604020202020204" pitchFamily="34" charset="0"/>
              </a:rPr>
              <a:t>FiBL</a:t>
            </a:r>
            <a:endParaRPr lang="en-US" sz="1400" b="0" dirty="0">
              <a:latin typeface="Arial" panose="020B0604020202020204" pitchFamily="34" charset="0"/>
              <a:cs typeface="Arial" panose="020B0604020202020204" pitchFamily="34" charset="0"/>
            </a:endParaRPr>
          </a:p>
        </c:rich>
      </c:tx>
      <c:layout>
        <c:manualLayout>
          <c:xMode val="edge"/>
          <c:yMode val="edge"/>
          <c:x val="2.4953402563809954E-4"/>
          <c:y val="0"/>
        </c:manualLayout>
      </c:layout>
      <c:overlay val="0"/>
    </c:title>
    <c:autoTitleDeleted val="0"/>
    <c:plotArea>
      <c:layout>
        <c:manualLayout>
          <c:layoutTarget val="inner"/>
          <c:xMode val="edge"/>
          <c:yMode val="edge"/>
          <c:x val="0.11285480619270417"/>
          <c:y val="0.18294010333910055"/>
          <c:w val="0.57038799497888848"/>
          <c:h val="0.58247331191224416"/>
        </c:manualLayout>
      </c:layout>
      <c:barChart>
        <c:barDir val="col"/>
        <c:grouping val="clustered"/>
        <c:varyColors val="0"/>
        <c:ser>
          <c:idx val="1"/>
          <c:order val="0"/>
          <c:tx>
            <c:strRef>
              <c:f>Grafik!$I$2</c:f>
              <c:strCache>
                <c:ptCount val="1"/>
                <c:pt idx="0">
                  <c:v>2006</c:v>
                </c:pt>
              </c:strCache>
            </c:strRef>
          </c:tx>
          <c:invertIfNegative val="0"/>
          <c:dPt>
            <c:idx val="0"/>
            <c:invertIfNegative val="0"/>
            <c:bubble3D val="0"/>
            <c:spPr>
              <a:solidFill>
                <a:srgbClr val="FFC000"/>
              </a:solidFill>
            </c:spPr>
          </c:dPt>
          <c:dPt>
            <c:idx val="1"/>
            <c:invertIfNegative val="0"/>
            <c:bubble3D val="0"/>
            <c:spPr>
              <a:solidFill>
                <a:srgbClr val="FFC000"/>
              </a:solidFill>
            </c:spPr>
          </c:dPt>
          <c:dPt>
            <c:idx val="2"/>
            <c:invertIfNegative val="0"/>
            <c:bubble3D val="0"/>
            <c:spPr>
              <a:solidFill>
                <a:srgbClr val="99D828">
                  <a:lumMod val="75000"/>
                </a:srgbClr>
              </a:solidFill>
              <a:ln>
                <a:noFill/>
              </a:ln>
            </c:spPr>
          </c:dPt>
          <c:dPt>
            <c:idx val="3"/>
            <c:invertIfNegative val="0"/>
            <c:bubble3D val="0"/>
            <c:spPr>
              <a:solidFill>
                <a:srgbClr val="0070C0"/>
              </a:solidFill>
            </c:spPr>
          </c:dPt>
          <c:dPt>
            <c:idx val="5"/>
            <c:invertIfNegative val="0"/>
            <c:bubble3D val="0"/>
            <c:spPr>
              <a:solidFill>
                <a:srgbClr val="00B050"/>
              </a:solidFill>
            </c:spPr>
          </c:dPt>
          <c:dPt>
            <c:idx val="6"/>
            <c:invertIfNegative val="0"/>
            <c:bubble3D val="0"/>
            <c:spPr>
              <a:solidFill>
                <a:srgbClr val="0070C0"/>
              </a:solidFill>
            </c:spPr>
          </c:dPt>
          <c:errBars>
            <c:errBarType val="both"/>
            <c:errValType val="cust"/>
            <c:noEndCap val="0"/>
            <c:plus>
              <c:numRef>
                <c:f>Grafik!$L$3:$L$10</c:f>
                <c:numCache>
                  <c:formatCode>General</c:formatCode>
                  <c:ptCount val="8"/>
                  <c:pt idx="0">
                    <c:v>7.2810810999999998</c:v>
                  </c:pt>
                  <c:pt idx="1">
                    <c:v>7.3790887999999999</c:v>
                  </c:pt>
                  <c:pt idx="2">
                    <c:v>7.4195266999999996</c:v>
                  </c:pt>
                  <c:pt idx="3">
                    <c:v>7.3249067999999999</c:v>
                  </c:pt>
                  <c:pt idx="4">
                    <c:v>7.5162056000000002</c:v>
                  </c:pt>
                  <c:pt idx="5">
                    <c:v>7.5040613</c:v>
                  </c:pt>
                  <c:pt idx="6">
                    <c:v>7.2870011999999997</c:v>
                  </c:pt>
                  <c:pt idx="7">
                    <c:v>7.4467257</c:v>
                  </c:pt>
                </c:numCache>
              </c:numRef>
            </c:plus>
            <c:minus>
              <c:numRef>
                <c:f>Grafik!$L$3:$L$10</c:f>
                <c:numCache>
                  <c:formatCode>General</c:formatCode>
                  <c:ptCount val="8"/>
                  <c:pt idx="0">
                    <c:v>7.2810810999999998</c:v>
                  </c:pt>
                  <c:pt idx="1">
                    <c:v>7.3790887999999999</c:v>
                  </c:pt>
                  <c:pt idx="2">
                    <c:v>7.4195266999999996</c:v>
                  </c:pt>
                  <c:pt idx="3">
                    <c:v>7.3249067999999999</c:v>
                  </c:pt>
                  <c:pt idx="4">
                    <c:v>7.5162056000000002</c:v>
                  </c:pt>
                  <c:pt idx="5">
                    <c:v>7.5040613</c:v>
                  </c:pt>
                  <c:pt idx="6">
                    <c:v>7.2870011999999997</c:v>
                  </c:pt>
                  <c:pt idx="7">
                    <c:v>7.4467257</c:v>
                  </c:pt>
                </c:numCache>
              </c:numRef>
            </c:minus>
          </c:errBars>
          <c:cat>
            <c:strRef>
              <c:f>Grafik!$G$3:$G$10</c:f>
              <c:strCache>
                <c:ptCount val="8"/>
                <c:pt idx="0">
                  <c:v>M0</c:v>
                </c:pt>
                <c:pt idx="1">
                  <c:v>M0</c:v>
                </c:pt>
                <c:pt idx="2">
                  <c:v>D1</c:v>
                </c:pt>
                <c:pt idx="3">
                  <c:v>O1</c:v>
                </c:pt>
                <c:pt idx="4">
                  <c:v>C1</c:v>
                </c:pt>
                <c:pt idx="5">
                  <c:v>D2</c:v>
                </c:pt>
                <c:pt idx="6">
                  <c:v>O2</c:v>
                </c:pt>
                <c:pt idx="7">
                  <c:v>C2</c:v>
                </c:pt>
              </c:strCache>
            </c:strRef>
          </c:cat>
          <c:val>
            <c:numRef>
              <c:f>Grafik!$I$3:$I$10</c:f>
              <c:numCache>
                <c:formatCode>0.0</c:formatCode>
                <c:ptCount val="8"/>
                <c:pt idx="0">
                  <c:v>222.56095999999999</c:v>
                </c:pt>
                <c:pt idx="1">
                  <c:v>272.17491999999999</c:v>
                </c:pt>
                <c:pt idx="2">
                  <c:v>350.77848</c:v>
                </c:pt>
                <c:pt idx="3">
                  <c:v>317.11509999999998</c:v>
                </c:pt>
                <c:pt idx="4">
                  <c:v>305.24374</c:v>
                </c:pt>
                <c:pt idx="5">
                  <c:v>440.91201999999998</c:v>
                </c:pt>
                <c:pt idx="6">
                  <c:v>388.29313999999999</c:v>
                </c:pt>
                <c:pt idx="7">
                  <c:v>359.56121000000002</c:v>
                </c:pt>
              </c:numCache>
            </c:numRef>
          </c:val>
        </c:ser>
        <c:dLbls>
          <c:showLegendKey val="0"/>
          <c:showVal val="0"/>
          <c:showCatName val="0"/>
          <c:showSerName val="0"/>
          <c:showPercent val="0"/>
          <c:showBubbleSize val="0"/>
        </c:dLbls>
        <c:gapWidth val="150"/>
        <c:axId val="-805067696"/>
        <c:axId val="-1002388560"/>
      </c:barChart>
      <c:catAx>
        <c:axId val="-805067696"/>
        <c:scaling>
          <c:orientation val="minMax"/>
        </c:scaling>
        <c:delete val="0"/>
        <c:axPos val="b"/>
        <c:numFmt formatCode="General" sourceLinked="0"/>
        <c:majorTickMark val="out"/>
        <c:minorTickMark val="none"/>
        <c:tickLblPos val="nextTo"/>
        <c:txPr>
          <a:bodyPr/>
          <a:lstStyle/>
          <a:p>
            <a:pPr>
              <a:defRPr sz="1600" b="1"/>
            </a:pPr>
            <a:endParaRPr lang="de-DE"/>
          </a:p>
        </c:txPr>
        <c:crossAx val="-1002388560"/>
        <c:crosses val="autoZero"/>
        <c:auto val="1"/>
        <c:lblAlgn val="ctr"/>
        <c:lblOffset val="100"/>
        <c:noMultiLvlLbl val="0"/>
      </c:catAx>
      <c:valAx>
        <c:axId val="-1002388560"/>
        <c:scaling>
          <c:orientation val="minMax"/>
          <c:max val="500"/>
          <c:min val="0"/>
        </c:scaling>
        <c:delete val="0"/>
        <c:axPos val="l"/>
        <c:title>
          <c:tx>
            <c:rich>
              <a:bodyPr rot="-5400000" vert="horz"/>
              <a:lstStyle/>
              <a:p>
                <a:pPr>
                  <a:defRPr sz="2400"/>
                </a:pPr>
                <a:r>
                  <a:rPr lang="en-US" sz="1400" dirty="0" smtClean="0">
                    <a:latin typeface="Arial" panose="020B0604020202020204" pitchFamily="34" charset="0"/>
                    <a:cs typeface="Arial" panose="020B0604020202020204" pitchFamily="34" charset="0"/>
                  </a:rPr>
                  <a:t>[</a:t>
                </a:r>
                <a:r>
                  <a:rPr lang="en-US" sz="1400" dirty="0">
                    <a:latin typeface="Arial" panose="020B0604020202020204" pitchFamily="34" charset="0"/>
                    <a:cs typeface="Arial" panose="020B0604020202020204" pitchFamily="34" charset="0"/>
                  </a:rPr>
                  <a:t>mg Cmic kg</a:t>
                </a:r>
                <a:r>
                  <a:rPr lang="en-US" sz="1400" baseline="30000" dirty="0">
                    <a:latin typeface="Arial" panose="020B0604020202020204" pitchFamily="34" charset="0"/>
                    <a:cs typeface="Arial" panose="020B0604020202020204" pitchFamily="34" charset="0"/>
                  </a:rPr>
                  <a:t>-1</a:t>
                </a:r>
                <a:r>
                  <a:rPr lang="en-US" sz="1400" dirty="0">
                    <a:latin typeface="Arial" panose="020B0604020202020204" pitchFamily="34" charset="0"/>
                    <a:cs typeface="Arial" panose="020B0604020202020204" pitchFamily="34" charset="0"/>
                  </a:rPr>
                  <a:t> </a:t>
                </a:r>
                <a:r>
                  <a:rPr lang="en-US" sz="1400" dirty="0" smtClean="0">
                    <a:latin typeface="Arial" panose="020B0604020202020204" pitchFamily="34" charset="0"/>
                    <a:cs typeface="Arial" panose="020B0604020202020204" pitchFamily="34" charset="0"/>
                  </a:rPr>
                  <a:t>sol]</a:t>
                </a:r>
                <a:endParaRPr lang="en-US" sz="1400" dirty="0">
                  <a:latin typeface="Arial" panose="020B0604020202020204" pitchFamily="34" charset="0"/>
                  <a:cs typeface="Arial" panose="020B0604020202020204" pitchFamily="34" charset="0"/>
                </a:endParaRPr>
              </a:p>
            </c:rich>
          </c:tx>
          <c:layout>
            <c:manualLayout>
              <c:xMode val="edge"/>
              <c:yMode val="edge"/>
              <c:x val="0"/>
              <c:y val="0.27839930322611017"/>
            </c:manualLayout>
          </c:layout>
          <c:overlay val="0"/>
        </c:title>
        <c:numFmt formatCode="General" sourceLinked="0"/>
        <c:majorTickMark val="out"/>
        <c:minorTickMark val="out"/>
        <c:tickLblPos val="nextTo"/>
        <c:txPr>
          <a:bodyPr/>
          <a:lstStyle/>
          <a:p>
            <a:pPr>
              <a:defRPr sz="1400"/>
            </a:pPr>
            <a:endParaRPr lang="de-DE"/>
          </a:p>
        </c:txPr>
        <c:crossAx val="-805067696"/>
        <c:crosses val="autoZero"/>
        <c:crossBetween val="between"/>
        <c:majorUnit val="100"/>
        <c:minorUnit val="50"/>
      </c:valAx>
      <c:spPr>
        <a:ln>
          <a:solidFill>
            <a:schemeClr val="tx1"/>
          </a:solidFill>
        </a:ln>
      </c:spPr>
    </c:plotArea>
    <c:legend>
      <c:legendPos val="r"/>
      <c:layout>
        <c:manualLayout>
          <c:xMode val="edge"/>
          <c:yMode val="edge"/>
          <c:x val="0.72516578543624066"/>
          <c:y val="0.17282934924614243"/>
          <c:w val="7.3545969797253599E-2"/>
          <c:h val="0.60591080823417254"/>
        </c:manualLayout>
      </c:layout>
      <c:overlay val="0"/>
      <c:txPr>
        <a:bodyPr/>
        <a:lstStyle/>
        <a:p>
          <a:pPr>
            <a:defRPr sz="1600" b="1"/>
          </a:pPr>
          <a:endParaRPr lang="de-DE"/>
        </a:p>
      </c:txPr>
    </c:legend>
    <c:plotVisOnly val="1"/>
    <c:dispBlanksAs val="gap"/>
    <c:showDLblsOverMax val="0"/>
  </c:chart>
  <c:externalData r:id="rId2">
    <c:autoUpdate val="0"/>
  </c:externalData>
  <c:userShapes r:id="rId3"/>
</c:chartSpace>
</file>

<file path=ppt/drawings/drawing1.xml><?xml version="1.0" encoding="utf-8"?>
<c:userShapes xmlns:c="http://schemas.openxmlformats.org/drawingml/2006/chart">
  <cdr:relSizeAnchor xmlns:cdr="http://schemas.openxmlformats.org/drawingml/2006/chartDrawing">
    <cdr:from>
      <cdr:x>0.49263</cdr:x>
      <cdr:y>0.18296</cdr:y>
    </cdr:from>
    <cdr:to>
      <cdr:x>0.53001</cdr:x>
      <cdr:y>0.23134</cdr:y>
    </cdr:to>
    <cdr:sp macro="" textlink="">
      <cdr:nvSpPr>
        <cdr:cNvPr id="5" name="Textfeld 4"/>
        <cdr:cNvSpPr txBox="1"/>
      </cdr:nvSpPr>
      <cdr:spPr>
        <a:xfrm xmlns:a="http://schemas.openxmlformats.org/drawingml/2006/main">
          <a:off x="3885225" y="777255"/>
          <a:ext cx="294805" cy="205526"/>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de-CH" sz="1100" i="1" dirty="0" smtClean="0">
              <a:solidFill>
                <a:srgbClr val="C00000"/>
              </a:solidFill>
            </a:rPr>
            <a:t>a</a:t>
          </a:r>
          <a:endParaRPr lang="de-CH" sz="1100" i="1" dirty="0">
            <a:solidFill>
              <a:srgbClr val="C00000"/>
            </a:solidFill>
          </a:endParaRPr>
        </a:p>
      </cdr:txBody>
    </cdr:sp>
  </cdr:relSizeAnchor>
  <cdr:relSizeAnchor xmlns:cdr="http://schemas.openxmlformats.org/drawingml/2006/chartDrawing">
    <cdr:from>
      <cdr:x>0.56391</cdr:x>
      <cdr:y>0.23381</cdr:y>
    </cdr:from>
    <cdr:to>
      <cdr:x>0.60129</cdr:x>
      <cdr:y>0.2822</cdr:y>
    </cdr:to>
    <cdr:sp macro="" textlink="">
      <cdr:nvSpPr>
        <cdr:cNvPr id="6" name="Textfeld 5"/>
        <cdr:cNvSpPr txBox="1"/>
      </cdr:nvSpPr>
      <cdr:spPr>
        <a:xfrm xmlns:a="http://schemas.openxmlformats.org/drawingml/2006/main">
          <a:off x="4447406" y="993279"/>
          <a:ext cx="294805" cy="205568"/>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de-CH" sz="1100" i="1" dirty="0" smtClean="0">
              <a:solidFill>
                <a:srgbClr val="C00000"/>
              </a:solidFill>
            </a:rPr>
            <a:t>b</a:t>
          </a:r>
          <a:endParaRPr lang="de-CH" sz="1100" i="1" dirty="0">
            <a:solidFill>
              <a:srgbClr val="C00000"/>
            </a:solidFill>
          </a:endParaRPr>
        </a:p>
      </cdr:txBody>
    </cdr:sp>
  </cdr:relSizeAnchor>
  <cdr:relSizeAnchor xmlns:cdr="http://schemas.openxmlformats.org/drawingml/2006/chartDrawing">
    <cdr:from>
      <cdr:x>0.62782</cdr:x>
      <cdr:y>0.26772</cdr:y>
    </cdr:from>
    <cdr:to>
      <cdr:x>0.6652</cdr:x>
      <cdr:y>0.31611</cdr:y>
    </cdr:to>
    <cdr:sp macro="" textlink="">
      <cdr:nvSpPr>
        <cdr:cNvPr id="7" name="Textfeld 6"/>
        <cdr:cNvSpPr txBox="1"/>
      </cdr:nvSpPr>
      <cdr:spPr>
        <a:xfrm xmlns:a="http://schemas.openxmlformats.org/drawingml/2006/main">
          <a:off x="4951462" y="1137295"/>
          <a:ext cx="294805" cy="205568"/>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de-CH" sz="1100" i="1" dirty="0" smtClean="0">
              <a:solidFill>
                <a:srgbClr val="C00000"/>
              </a:solidFill>
            </a:rPr>
            <a:t>bc</a:t>
          </a:r>
          <a:endParaRPr lang="de-CH" sz="1100" i="1" dirty="0">
            <a:solidFill>
              <a:srgbClr val="C00000"/>
            </a:solidFill>
          </a:endParaRPr>
        </a:p>
      </cdr:txBody>
    </cdr:sp>
  </cdr:relSizeAnchor>
  <cdr:relSizeAnchor xmlns:cdr="http://schemas.openxmlformats.org/drawingml/2006/chartDrawing">
    <cdr:from>
      <cdr:x>0.20783</cdr:x>
      <cdr:y>0.36812</cdr:y>
    </cdr:from>
    <cdr:to>
      <cdr:x>0.24521</cdr:x>
      <cdr:y>0.4165</cdr:y>
    </cdr:to>
    <cdr:sp macro="" textlink="">
      <cdr:nvSpPr>
        <cdr:cNvPr id="13" name="Textfeld 12"/>
        <cdr:cNvSpPr txBox="1"/>
      </cdr:nvSpPr>
      <cdr:spPr>
        <a:xfrm xmlns:a="http://schemas.openxmlformats.org/drawingml/2006/main">
          <a:off x="1639094" y="1563822"/>
          <a:ext cx="294805" cy="205526"/>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de-CH" sz="1100" i="1" dirty="0" smtClean="0">
              <a:solidFill>
                <a:srgbClr val="C00000"/>
              </a:solidFill>
            </a:rPr>
            <a:t>e</a:t>
          </a:r>
          <a:endParaRPr lang="de-CH" sz="1100" i="1" dirty="0">
            <a:solidFill>
              <a:srgbClr val="C00000"/>
            </a:solidFill>
          </a:endParaRPr>
        </a:p>
      </cdr:txBody>
    </cdr:sp>
  </cdr:relSizeAnchor>
  <cdr:relSizeAnchor xmlns:cdr="http://schemas.openxmlformats.org/drawingml/2006/chartDrawing">
    <cdr:from>
      <cdr:x>0.13479</cdr:x>
      <cdr:y>0.42711</cdr:y>
    </cdr:from>
    <cdr:to>
      <cdr:x>0.17218</cdr:x>
      <cdr:y>0.4755</cdr:y>
    </cdr:to>
    <cdr:sp macro="" textlink="">
      <cdr:nvSpPr>
        <cdr:cNvPr id="14" name="Textfeld 13"/>
        <cdr:cNvSpPr txBox="1"/>
      </cdr:nvSpPr>
      <cdr:spPr>
        <a:xfrm xmlns:a="http://schemas.openxmlformats.org/drawingml/2006/main">
          <a:off x="1063030" y="1814427"/>
          <a:ext cx="294884" cy="205568"/>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de-CH" sz="1100" i="1" dirty="0" smtClean="0">
              <a:solidFill>
                <a:srgbClr val="C00000"/>
              </a:solidFill>
            </a:rPr>
            <a:t>f</a:t>
          </a:r>
          <a:endParaRPr lang="de-CH" sz="1100" i="1" dirty="0">
            <a:solidFill>
              <a:srgbClr val="C00000"/>
            </a:solidFill>
          </a:endParaRPr>
        </a:p>
      </cdr:txBody>
    </cdr:sp>
  </cdr:relSizeAnchor>
  <cdr:relSizeAnchor xmlns:cdr="http://schemas.openxmlformats.org/drawingml/2006/chartDrawing">
    <cdr:from>
      <cdr:x>0.27174</cdr:x>
      <cdr:y>0.28467</cdr:y>
    </cdr:from>
    <cdr:to>
      <cdr:x>0.30913</cdr:x>
      <cdr:y>0.33305</cdr:y>
    </cdr:to>
    <cdr:sp macro="" textlink="">
      <cdr:nvSpPr>
        <cdr:cNvPr id="20" name="Textfeld 19"/>
        <cdr:cNvSpPr txBox="1"/>
      </cdr:nvSpPr>
      <cdr:spPr>
        <a:xfrm xmlns:a="http://schemas.openxmlformats.org/drawingml/2006/main">
          <a:off x="2143150" y="1209303"/>
          <a:ext cx="294884" cy="205525"/>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de-CH" sz="1100" i="1" dirty="0" smtClean="0">
              <a:solidFill>
                <a:srgbClr val="C00000"/>
              </a:solidFill>
            </a:rPr>
            <a:t>c</a:t>
          </a:r>
          <a:endParaRPr lang="de-CH" sz="1100" i="1" dirty="0">
            <a:solidFill>
              <a:srgbClr val="C00000"/>
            </a:solidFill>
          </a:endParaRPr>
        </a:p>
      </cdr:txBody>
    </cdr:sp>
  </cdr:relSizeAnchor>
  <cdr:relSizeAnchor xmlns:cdr="http://schemas.openxmlformats.org/drawingml/2006/chartDrawing">
    <cdr:from>
      <cdr:x>0.34478</cdr:x>
      <cdr:y>0.32241</cdr:y>
    </cdr:from>
    <cdr:to>
      <cdr:x>0.38217</cdr:x>
      <cdr:y>0.3708</cdr:y>
    </cdr:to>
    <cdr:sp macro="" textlink="">
      <cdr:nvSpPr>
        <cdr:cNvPr id="21" name="Textfeld 20"/>
        <cdr:cNvSpPr txBox="1"/>
      </cdr:nvSpPr>
      <cdr:spPr>
        <a:xfrm xmlns:a="http://schemas.openxmlformats.org/drawingml/2006/main">
          <a:off x="2719214" y="1369636"/>
          <a:ext cx="294883" cy="205568"/>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de-CH" sz="1100" i="1" dirty="0" smtClean="0">
              <a:solidFill>
                <a:srgbClr val="C00000"/>
              </a:solidFill>
            </a:rPr>
            <a:t>d</a:t>
          </a:r>
          <a:endParaRPr lang="de-CH" sz="1100" i="1" dirty="0">
            <a:solidFill>
              <a:srgbClr val="C00000"/>
            </a:solidFill>
          </a:endParaRPr>
        </a:p>
      </cdr:txBody>
    </cdr:sp>
  </cdr:relSizeAnchor>
  <cdr:relSizeAnchor xmlns:cdr="http://schemas.openxmlformats.org/drawingml/2006/chartDrawing">
    <cdr:from>
      <cdr:x>0.41783</cdr:x>
      <cdr:y>0.32241</cdr:y>
    </cdr:from>
    <cdr:to>
      <cdr:x>0.45521</cdr:x>
      <cdr:y>0.3708</cdr:y>
    </cdr:to>
    <cdr:sp macro="" textlink="">
      <cdr:nvSpPr>
        <cdr:cNvPr id="22" name="Textfeld 21"/>
        <cdr:cNvSpPr txBox="1"/>
      </cdr:nvSpPr>
      <cdr:spPr>
        <a:xfrm xmlns:a="http://schemas.openxmlformats.org/drawingml/2006/main">
          <a:off x="3295278" y="1369636"/>
          <a:ext cx="294805" cy="205568"/>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de-CH" sz="1100" i="1" dirty="0" smtClean="0">
              <a:solidFill>
                <a:srgbClr val="C00000"/>
              </a:solidFill>
            </a:rPr>
            <a:t>de</a:t>
          </a:r>
          <a:endParaRPr lang="de-CH" sz="1100" i="1" dirty="0">
            <a:solidFill>
              <a:srgbClr val="C00000"/>
            </a:solidFill>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2" name="Rectangle 1026"/>
          <p:cNvSpPr>
            <a:spLocks noGrp="1" noChangeArrowheads="1"/>
          </p:cNvSpPr>
          <p:nvPr>
            <p:ph type="hdr" sz="quarter"/>
          </p:nvPr>
        </p:nvSpPr>
        <p:spPr bwMode="auto">
          <a:xfrm>
            <a:off x="0" y="0"/>
            <a:ext cx="2946550" cy="4959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591" tIns="47796" rIns="95591" bIns="47796" numCol="1" anchor="t" anchorCtr="0" compatLnSpc="1">
            <a:prstTxWarp prst="textNoShape">
              <a:avLst/>
            </a:prstTxWarp>
          </a:bodyPr>
          <a:lstStyle>
            <a:lvl1pPr defTabSz="956028" eaLnBrk="1" hangingPunct="1">
              <a:defRPr sz="1300"/>
            </a:lvl1pPr>
          </a:lstStyle>
          <a:p>
            <a:pPr>
              <a:defRPr/>
            </a:pPr>
            <a:endParaRPr lang="de-DE" altLang="de-DE" dirty="0"/>
          </a:p>
        </p:txBody>
      </p:sp>
      <p:sp>
        <p:nvSpPr>
          <p:cNvPr id="30723" name="Rectangle 1027"/>
          <p:cNvSpPr>
            <a:spLocks noGrp="1" noChangeArrowheads="1"/>
          </p:cNvSpPr>
          <p:nvPr>
            <p:ph type="dt" sz="quarter" idx="1"/>
          </p:nvPr>
        </p:nvSpPr>
        <p:spPr bwMode="auto">
          <a:xfrm>
            <a:off x="3852713" y="0"/>
            <a:ext cx="2946550" cy="4959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591" tIns="47796" rIns="95591" bIns="47796" numCol="1" anchor="t" anchorCtr="0" compatLnSpc="1">
            <a:prstTxWarp prst="textNoShape">
              <a:avLst/>
            </a:prstTxWarp>
          </a:bodyPr>
          <a:lstStyle>
            <a:lvl1pPr algn="r" defTabSz="956028" eaLnBrk="1" hangingPunct="1">
              <a:defRPr sz="1300"/>
            </a:lvl1pPr>
          </a:lstStyle>
          <a:p>
            <a:pPr>
              <a:defRPr/>
            </a:pPr>
            <a:endParaRPr lang="de-DE" altLang="de-DE" dirty="0"/>
          </a:p>
        </p:txBody>
      </p:sp>
      <p:sp>
        <p:nvSpPr>
          <p:cNvPr id="30724" name="Rectangle 1028"/>
          <p:cNvSpPr>
            <a:spLocks noGrp="1" noChangeArrowheads="1"/>
          </p:cNvSpPr>
          <p:nvPr>
            <p:ph type="ftr" sz="quarter" idx="2"/>
          </p:nvPr>
        </p:nvSpPr>
        <p:spPr bwMode="auto">
          <a:xfrm>
            <a:off x="0" y="9433862"/>
            <a:ext cx="2946550" cy="4959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591" tIns="47796" rIns="95591" bIns="47796" numCol="1" anchor="b" anchorCtr="0" compatLnSpc="1">
            <a:prstTxWarp prst="textNoShape">
              <a:avLst/>
            </a:prstTxWarp>
          </a:bodyPr>
          <a:lstStyle>
            <a:lvl1pPr defTabSz="956028" eaLnBrk="1" hangingPunct="1">
              <a:defRPr sz="1300"/>
            </a:lvl1pPr>
          </a:lstStyle>
          <a:p>
            <a:pPr>
              <a:defRPr/>
            </a:pPr>
            <a:endParaRPr lang="de-DE" altLang="de-DE" dirty="0"/>
          </a:p>
        </p:txBody>
      </p:sp>
      <p:sp>
        <p:nvSpPr>
          <p:cNvPr id="30725" name="Rectangle 1029"/>
          <p:cNvSpPr>
            <a:spLocks noGrp="1" noChangeArrowheads="1"/>
          </p:cNvSpPr>
          <p:nvPr>
            <p:ph type="sldNum" sz="quarter" idx="3"/>
          </p:nvPr>
        </p:nvSpPr>
        <p:spPr bwMode="auto">
          <a:xfrm>
            <a:off x="3852713" y="9433862"/>
            <a:ext cx="2946550" cy="4959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591" tIns="47796" rIns="95591" bIns="47796" numCol="1" anchor="b" anchorCtr="0" compatLnSpc="1">
            <a:prstTxWarp prst="textNoShape">
              <a:avLst/>
            </a:prstTxWarp>
          </a:bodyPr>
          <a:lstStyle>
            <a:lvl1pPr algn="r" defTabSz="956028" eaLnBrk="1" hangingPunct="1">
              <a:defRPr sz="1300"/>
            </a:lvl1pPr>
          </a:lstStyle>
          <a:p>
            <a:pPr>
              <a:defRPr/>
            </a:pPr>
            <a:fld id="{21A7DBD2-68D8-41AC-A7CF-37C4A296F163}" type="slidenum">
              <a:rPr lang="de-DE" altLang="de-DE"/>
              <a:pPr>
                <a:defRPr/>
              </a:pPr>
              <a:t>‹Nr.›</a:t>
            </a:fld>
            <a:endParaRPr lang="de-DE" altLang="de-DE" dirty="0"/>
          </a:p>
        </p:txBody>
      </p:sp>
    </p:spTree>
    <p:extLst>
      <p:ext uri="{BB962C8B-B14F-4D97-AF65-F5344CB8AC3E}">
        <p14:creationId xmlns:p14="http://schemas.microsoft.com/office/powerpoint/2010/main" val="35995590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hdr" sz="quarter"/>
          </p:nvPr>
        </p:nvSpPr>
        <p:spPr bwMode="auto">
          <a:xfrm>
            <a:off x="0" y="0"/>
            <a:ext cx="2946550" cy="4959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591" tIns="47796" rIns="95591" bIns="47796" numCol="1" anchor="t" anchorCtr="0" compatLnSpc="1">
            <a:prstTxWarp prst="textNoShape">
              <a:avLst/>
            </a:prstTxWarp>
          </a:bodyPr>
          <a:lstStyle>
            <a:lvl1pPr defTabSz="956028" eaLnBrk="1" hangingPunct="1">
              <a:defRPr sz="1300">
                <a:solidFill>
                  <a:schemeClr val="tx1"/>
                </a:solidFill>
                <a:latin typeface="Times New Roman" panose="02020603050405020304" pitchFamily="18" charset="0"/>
              </a:defRPr>
            </a:lvl1pPr>
          </a:lstStyle>
          <a:p>
            <a:pPr>
              <a:defRPr/>
            </a:pPr>
            <a:endParaRPr lang="de-DE" altLang="de-DE" dirty="0"/>
          </a:p>
        </p:txBody>
      </p:sp>
      <p:sp>
        <p:nvSpPr>
          <p:cNvPr id="11267" name="Rectangle 3"/>
          <p:cNvSpPr>
            <a:spLocks noGrp="1" noChangeArrowheads="1"/>
          </p:cNvSpPr>
          <p:nvPr>
            <p:ph type="dt" idx="1"/>
          </p:nvPr>
        </p:nvSpPr>
        <p:spPr bwMode="auto">
          <a:xfrm>
            <a:off x="3852713" y="0"/>
            <a:ext cx="2946550" cy="4959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591" tIns="47796" rIns="95591" bIns="47796" numCol="1" anchor="t" anchorCtr="0" compatLnSpc="1">
            <a:prstTxWarp prst="textNoShape">
              <a:avLst/>
            </a:prstTxWarp>
          </a:bodyPr>
          <a:lstStyle>
            <a:lvl1pPr algn="r" defTabSz="956028" eaLnBrk="1" hangingPunct="1">
              <a:defRPr sz="1300">
                <a:solidFill>
                  <a:schemeClr val="tx1"/>
                </a:solidFill>
                <a:latin typeface="Times New Roman" panose="02020603050405020304" pitchFamily="18" charset="0"/>
              </a:defRPr>
            </a:lvl1pPr>
          </a:lstStyle>
          <a:p>
            <a:pPr>
              <a:defRPr/>
            </a:pPr>
            <a:endParaRPr lang="de-DE" altLang="de-DE" dirty="0"/>
          </a:p>
        </p:txBody>
      </p:sp>
      <p:sp>
        <p:nvSpPr>
          <p:cNvPr id="5124" name="Rectangle 4"/>
          <p:cNvSpPr>
            <a:spLocks noGrp="1" noRot="1" noChangeAspect="1" noChangeArrowheads="1" noTextEdit="1"/>
          </p:cNvSpPr>
          <p:nvPr>
            <p:ph type="sldImg" idx="2"/>
          </p:nvPr>
        </p:nvSpPr>
        <p:spPr bwMode="auto">
          <a:xfrm>
            <a:off x="919163" y="746125"/>
            <a:ext cx="4960937" cy="3722688"/>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1269" name="Rectangle 5"/>
          <p:cNvSpPr>
            <a:spLocks noGrp="1" noChangeArrowheads="1"/>
          </p:cNvSpPr>
          <p:nvPr>
            <p:ph type="body" sz="quarter" idx="3"/>
          </p:nvPr>
        </p:nvSpPr>
        <p:spPr bwMode="auto">
          <a:xfrm>
            <a:off x="906163" y="4716160"/>
            <a:ext cx="4986937" cy="44681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591" tIns="47796" rIns="95591" bIns="47796" numCol="1" anchor="t" anchorCtr="0" compatLnSpc="1">
            <a:prstTxWarp prst="textNoShape">
              <a:avLst/>
            </a:prstTxWarp>
          </a:bodyPr>
          <a:lstStyle/>
          <a:p>
            <a:pPr lvl="0"/>
            <a:r>
              <a:rPr lang="de-DE" altLang="de-DE" noProof="0" smtClean="0"/>
              <a:t>Klicken Sie, um die Formate des Vorlagentextes zu bearbeiten</a:t>
            </a:r>
          </a:p>
          <a:p>
            <a:pPr lvl="1"/>
            <a:r>
              <a:rPr lang="de-DE" altLang="de-DE" noProof="0" smtClean="0"/>
              <a:t>Zweite Ebene</a:t>
            </a:r>
          </a:p>
          <a:p>
            <a:pPr lvl="2"/>
            <a:r>
              <a:rPr lang="de-DE" altLang="de-DE" noProof="0" smtClean="0"/>
              <a:t>Dritte Ebene</a:t>
            </a:r>
          </a:p>
          <a:p>
            <a:pPr lvl="3"/>
            <a:r>
              <a:rPr lang="de-DE" altLang="de-DE" noProof="0" smtClean="0"/>
              <a:t>Vierte Ebene</a:t>
            </a:r>
          </a:p>
          <a:p>
            <a:pPr lvl="4"/>
            <a:r>
              <a:rPr lang="de-DE" altLang="de-DE" noProof="0" smtClean="0"/>
              <a:t>Fünfte Ebene</a:t>
            </a:r>
          </a:p>
        </p:txBody>
      </p:sp>
      <p:sp>
        <p:nvSpPr>
          <p:cNvPr id="11270" name="Rectangle 6"/>
          <p:cNvSpPr>
            <a:spLocks noGrp="1" noChangeArrowheads="1"/>
          </p:cNvSpPr>
          <p:nvPr>
            <p:ph type="ftr" sz="quarter" idx="4"/>
          </p:nvPr>
        </p:nvSpPr>
        <p:spPr bwMode="auto">
          <a:xfrm>
            <a:off x="0" y="9433862"/>
            <a:ext cx="2946550" cy="4959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591" tIns="47796" rIns="95591" bIns="47796" numCol="1" anchor="b" anchorCtr="0" compatLnSpc="1">
            <a:prstTxWarp prst="textNoShape">
              <a:avLst/>
            </a:prstTxWarp>
          </a:bodyPr>
          <a:lstStyle>
            <a:lvl1pPr defTabSz="956028" eaLnBrk="1" hangingPunct="1">
              <a:defRPr sz="1300">
                <a:solidFill>
                  <a:schemeClr val="tx1"/>
                </a:solidFill>
                <a:latin typeface="Times New Roman" panose="02020603050405020304" pitchFamily="18" charset="0"/>
              </a:defRPr>
            </a:lvl1pPr>
          </a:lstStyle>
          <a:p>
            <a:pPr>
              <a:defRPr/>
            </a:pPr>
            <a:endParaRPr lang="de-DE" altLang="de-DE" dirty="0"/>
          </a:p>
        </p:txBody>
      </p:sp>
      <p:sp>
        <p:nvSpPr>
          <p:cNvPr id="11271" name="Rectangle 7"/>
          <p:cNvSpPr>
            <a:spLocks noGrp="1" noChangeArrowheads="1"/>
          </p:cNvSpPr>
          <p:nvPr>
            <p:ph type="sldNum" sz="quarter" idx="5"/>
          </p:nvPr>
        </p:nvSpPr>
        <p:spPr bwMode="auto">
          <a:xfrm>
            <a:off x="3852713" y="9433862"/>
            <a:ext cx="2946550" cy="4959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591" tIns="47796" rIns="95591" bIns="47796" numCol="1" anchor="b" anchorCtr="0" compatLnSpc="1">
            <a:prstTxWarp prst="textNoShape">
              <a:avLst/>
            </a:prstTxWarp>
          </a:bodyPr>
          <a:lstStyle>
            <a:lvl1pPr algn="r" defTabSz="956028" eaLnBrk="1" hangingPunct="1">
              <a:defRPr sz="1300">
                <a:solidFill>
                  <a:schemeClr val="tx1"/>
                </a:solidFill>
                <a:latin typeface="Times New Roman" panose="02020603050405020304" pitchFamily="18" charset="0"/>
              </a:defRPr>
            </a:lvl1pPr>
          </a:lstStyle>
          <a:p>
            <a:pPr>
              <a:defRPr/>
            </a:pPr>
            <a:fld id="{8828FD76-841E-4B90-8416-B30FFE899599}" type="slidenum">
              <a:rPr lang="de-DE" altLang="de-DE"/>
              <a:pPr>
                <a:defRPr/>
              </a:pPr>
              <a:t>‹Nr.›</a:t>
            </a:fld>
            <a:endParaRPr lang="de-DE" altLang="de-DE" dirty="0"/>
          </a:p>
        </p:txBody>
      </p:sp>
    </p:spTree>
    <p:extLst>
      <p:ext uri="{BB962C8B-B14F-4D97-AF65-F5344CB8AC3E}">
        <p14:creationId xmlns:p14="http://schemas.microsoft.com/office/powerpoint/2010/main" val="178617158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10"/>
          </p:nvPr>
        </p:nvSpPr>
        <p:spPr/>
        <p:txBody>
          <a:bodyPr/>
          <a:lstStyle/>
          <a:p>
            <a:pPr>
              <a:defRPr/>
            </a:pPr>
            <a:fld id="{8828FD76-841E-4B90-8416-B30FFE899599}" type="slidenum">
              <a:rPr lang="de-DE" altLang="de-DE" smtClean="0"/>
              <a:pPr>
                <a:defRPr/>
              </a:pPr>
              <a:t>62</a:t>
            </a:fld>
            <a:endParaRPr lang="de-DE" altLang="de-DE" dirty="0"/>
          </a:p>
        </p:txBody>
      </p:sp>
    </p:spTree>
    <p:extLst>
      <p:ext uri="{BB962C8B-B14F-4D97-AF65-F5344CB8AC3E}">
        <p14:creationId xmlns:p14="http://schemas.microsoft.com/office/powerpoint/2010/main" val="52147621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01_Titelfolie">
    <p:bg>
      <p:bgPr>
        <a:solidFill>
          <a:schemeClr val="bg2"/>
        </a:solidFill>
        <a:effectLst/>
      </p:bgPr>
    </p:bg>
    <p:spTree>
      <p:nvGrpSpPr>
        <p:cNvPr id="1" name=""/>
        <p:cNvGrpSpPr/>
        <p:nvPr/>
      </p:nvGrpSpPr>
      <p:grpSpPr>
        <a:xfrm>
          <a:off x="0" y="0"/>
          <a:ext cx="0" cy="0"/>
          <a:chOff x="0" y="0"/>
          <a:chExt cx="0" cy="0"/>
        </a:xfrm>
      </p:grpSpPr>
      <p:pic>
        <p:nvPicPr>
          <p:cNvPr id="6" name="Picture 9"/>
          <p:cNvPicPr>
            <a:picLocks noChangeAspect="1" noChangeArrowheads="1"/>
          </p:cNvPicPr>
          <p:nvPr userDrawn="1"/>
        </p:nvPicPr>
        <p:blipFill>
          <a:blip r:embed="rId2" cstate="screen">
            <a:extLst>
              <a:ext uri="{28A0092B-C50C-407E-A947-70E740481C1C}">
                <a14:useLocalDpi xmlns:a14="http://schemas.microsoft.com/office/drawing/2010/main" val="0"/>
              </a:ext>
            </a:extLst>
          </a:blip>
          <a:srcRect/>
          <a:stretch>
            <a:fillRect/>
          </a:stretch>
        </p:blipFill>
        <p:spPr bwMode="auto">
          <a:xfrm>
            <a:off x="7004323" y="6142310"/>
            <a:ext cx="808037" cy="52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 name="Group 4"/>
          <p:cNvGrpSpPr>
            <a:grpSpLocks noChangeAspect="1"/>
          </p:cNvGrpSpPr>
          <p:nvPr userDrawn="1"/>
        </p:nvGrpSpPr>
        <p:grpSpPr bwMode="auto">
          <a:xfrm>
            <a:off x="7994651" y="6135627"/>
            <a:ext cx="631890" cy="509350"/>
            <a:chOff x="5036" y="3856"/>
            <a:chExt cx="428" cy="345"/>
          </a:xfrm>
        </p:grpSpPr>
        <p:sp>
          <p:nvSpPr>
            <p:cNvPr id="9" name="Rectangle 5"/>
            <p:cNvSpPr>
              <a:spLocks noChangeArrowheads="1"/>
            </p:cNvSpPr>
            <p:nvPr userDrawn="1"/>
          </p:nvSpPr>
          <p:spPr bwMode="auto">
            <a:xfrm>
              <a:off x="5036" y="3856"/>
              <a:ext cx="428" cy="3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a:lstStyle>
              <a:lvl1pPr>
                <a:defRPr sz="4400">
                  <a:solidFill>
                    <a:schemeClr val="tx2"/>
                  </a:solidFill>
                  <a:latin typeface="Arial" panose="020B0604020202020204" pitchFamily="34" charset="0"/>
                </a:defRPr>
              </a:lvl1pPr>
              <a:lvl2pPr marL="742950" indent="-285750">
                <a:defRPr sz="4400">
                  <a:solidFill>
                    <a:schemeClr val="tx2"/>
                  </a:solidFill>
                  <a:latin typeface="Arial" panose="020B0604020202020204" pitchFamily="34" charset="0"/>
                </a:defRPr>
              </a:lvl2pPr>
              <a:lvl3pPr marL="1143000" indent="-228600">
                <a:defRPr sz="4400">
                  <a:solidFill>
                    <a:schemeClr val="tx2"/>
                  </a:solidFill>
                  <a:latin typeface="Arial" panose="020B0604020202020204" pitchFamily="34" charset="0"/>
                </a:defRPr>
              </a:lvl3pPr>
              <a:lvl4pPr marL="1600200" indent="-228600">
                <a:defRPr sz="4400">
                  <a:solidFill>
                    <a:schemeClr val="tx2"/>
                  </a:solidFill>
                  <a:latin typeface="Arial" panose="020B0604020202020204" pitchFamily="34" charset="0"/>
                </a:defRPr>
              </a:lvl4pPr>
              <a:lvl5pPr marL="2057400" indent="-228600">
                <a:defRPr sz="4400">
                  <a:solidFill>
                    <a:schemeClr val="tx2"/>
                  </a:solidFill>
                  <a:latin typeface="Arial" panose="020B0604020202020204" pitchFamily="34" charset="0"/>
                </a:defRPr>
              </a:lvl5pPr>
              <a:lvl6pPr marL="2514600" indent="-228600" eaLnBrk="0" fontAlgn="base" hangingPunct="0">
                <a:spcBef>
                  <a:spcPct val="0"/>
                </a:spcBef>
                <a:spcAft>
                  <a:spcPct val="0"/>
                </a:spcAft>
                <a:defRPr sz="4400">
                  <a:solidFill>
                    <a:schemeClr val="tx2"/>
                  </a:solidFill>
                  <a:latin typeface="Arial" panose="020B0604020202020204" pitchFamily="34" charset="0"/>
                </a:defRPr>
              </a:lvl6pPr>
              <a:lvl7pPr marL="2971800" indent="-228600" eaLnBrk="0" fontAlgn="base" hangingPunct="0">
                <a:spcBef>
                  <a:spcPct val="0"/>
                </a:spcBef>
                <a:spcAft>
                  <a:spcPct val="0"/>
                </a:spcAft>
                <a:defRPr sz="4400">
                  <a:solidFill>
                    <a:schemeClr val="tx2"/>
                  </a:solidFill>
                  <a:latin typeface="Arial" panose="020B0604020202020204" pitchFamily="34" charset="0"/>
                </a:defRPr>
              </a:lvl7pPr>
              <a:lvl8pPr marL="3429000" indent="-228600" eaLnBrk="0" fontAlgn="base" hangingPunct="0">
                <a:spcBef>
                  <a:spcPct val="0"/>
                </a:spcBef>
                <a:spcAft>
                  <a:spcPct val="0"/>
                </a:spcAft>
                <a:defRPr sz="4400">
                  <a:solidFill>
                    <a:schemeClr val="tx2"/>
                  </a:solidFill>
                  <a:latin typeface="Arial" panose="020B0604020202020204" pitchFamily="34" charset="0"/>
                </a:defRPr>
              </a:lvl8pPr>
              <a:lvl9pPr marL="3886200" indent="-228600" eaLnBrk="0" fontAlgn="base" hangingPunct="0">
                <a:spcBef>
                  <a:spcPct val="0"/>
                </a:spcBef>
                <a:spcAft>
                  <a:spcPct val="0"/>
                </a:spcAft>
                <a:defRPr sz="4400">
                  <a:solidFill>
                    <a:schemeClr val="tx2"/>
                  </a:solidFill>
                  <a:latin typeface="Arial" panose="020B0604020202020204" pitchFamily="34" charset="0"/>
                </a:defRPr>
              </a:lvl9pPr>
            </a:lstStyle>
            <a:p>
              <a:pPr>
                <a:defRPr/>
              </a:pPr>
              <a:endParaRPr lang="de-CH" altLang="de-DE" dirty="0" smtClean="0"/>
            </a:p>
          </p:txBody>
        </p:sp>
        <p:sp>
          <p:nvSpPr>
            <p:cNvPr id="10" name="Freeform 6"/>
            <p:cNvSpPr>
              <a:spLocks/>
            </p:cNvSpPr>
            <p:nvPr userDrawn="1"/>
          </p:nvSpPr>
          <p:spPr bwMode="auto">
            <a:xfrm>
              <a:off x="5147" y="3882"/>
              <a:ext cx="204" cy="204"/>
            </a:xfrm>
            <a:custGeom>
              <a:avLst/>
              <a:gdLst>
                <a:gd name="T0" fmla="*/ 0 w 1632"/>
                <a:gd name="T1" fmla="*/ 0 h 1631"/>
                <a:gd name="T2" fmla="*/ 0 w 1632"/>
                <a:gd name="T3" fmla="*/ 0 h 1631"/>
                <a:gd name="T4" fmla="*/ 0 w 1632"/>
                <a:gd name="T5" fmla="*/ 0 h 1631"/>
                <a:gd name="T6" fmla="*/ 0 w 1632"/>
                <a:gd name="T7" fmla="*/ 0 h 1631"/>
                <a:gd name="T8" fmla="*/ 0 w 1632"/>
                <a:gd name="T9" fmla="*/ 0 h 1631"/>
                <a:gd name="T10" fmla="*/ 0 w 1632"/>
                <a:gd name="T11" fmla="*/ 0 h 1631"/>
                <a:gd name="T12" fmla="*/ 0 w 1632"/>
                <a:gd name="T13" fmla="*/ 0 h 1631"/>
                <a:gd name="T14" fmla="*/ 0 w 1632"/>
                <a:gd name="T15" fmla="*/ 0 h 1631"/>
                <a:gd name="T16" fmla="*/ 0 w 1632"/>
                <a:gd name="T17" fmla="*/ 0 h 1631"/>
                <a:gd name="T18" fmla="*/ 0 w 1632"/>
                <a:gd name="T19" fmla="*/ 0 h 1631"/>
                <a:gd name="T20" fmla="*/ 0 w 1632"/>
                <a:gd name="T21" fmla="*/ 0 h 1631"/>
                <a:gd name="T22" fmla="*/ 0 w 1632"/>
                <a:gd name="T23" fmla="*/ 0 h 1631"/>
                <a:gd name="T24" fmla="*/ 0 w 1632"/>
                <a:gd name="T25" fmla="*/ 0 h 1631"/>
                <a:gd name="T26" fmla="*/ 0 w 1632"/>
                <a:gd name="T27" fmla="*/ 0 h 1631"/>
                <a:gd name="T28" fmla="*/ 0 w 1632"/>
                <a:gd name="T29" fmla="*/ 0 h 1631"/>
                <a:gd name="T30" fmla="*/ 0 w 1632"/>
                <a:gd name="T31" fmla="*/ 0 h 1631"/>
                <a:gd name="T32" fmla="*/ 0 w 1632"/>
                <a:gd name="T33" fmla="*/ 0 h 1631"/>
                <a:gd name="T34" fmla="*/ 0 w 1632"/>
                <a:gd name="T35" fmla="*/ 0 h 1631"/>
                <a:gd name="T36" fmla="*/ 0 w 1632"/>
                <a:gd name="T37" fmla="*/ 0 h 1631"/>
                <a:gd name="T38" fmla="*/ 0 w 1632"/>
                <a:gd name="T39" fmla="*/ 0 h 1631"/>
                <a:gd name="T40" fmla="*/ 0 w 1632"/>
                <a:gd name="T41" fmla="*/ 0 h 1631"/>
                <a:gd name="T42" fmla="*/ 0 w 1632"/>
                <a:gd name="T43" fmla="*/ 0 h 1631"/>
                <a:gd name="T44" fmla="*/ 0 w 1632"/>
                <a:gd name="T45" fmla="*/ 0 h 1631"/>
                <a:gd name="T46" fmla="*/ 0 w 1632"/>
                <a:gd name="T47" fmla="*/ 0 h 1631"/>
                <a:gd name="T48" fmla="*/ 0 w 1632"/>
                <a:gd name="T49" fmla="*/ 0 h 1631"/>
                <a:gd name="T50" fmla="*/ 0 w 1632"/>
                <a:gd name="T51" fmla="*/ 0 h 1631"/>
                <a:gd name="T52" fmla="*/ 0 w 1632"/>
                <a:gd name="T53" fmla="*/ 0 h 1631"/>
                <a:gd name="T54" fmla="*/ 0 w 1632"/>
                <a:gd name="T55" fmla="*/ 0 h 1631"/>
                <a:gd name="T56" fmla="*/ 0 w 1632"/>
                <a:gd name="T57" fmla="*/ 0 h 1631"/>
                <a:gd name="T58" fmla="*/ 0 w 1632"/>
                <a:gd name="T59" fmla="*/ 0 h 1631"/>
                <a:gd name="T60" fmla="*/ 0 w 1632"/>
                <a:gd name="T61" fmla="*/ 0 h 1631"/>
                <a:gd name="T62" fmla="*/ 0 w 1632"/>
                <a:gd name="T63" fmla="*/ 0 h 1631"/>
                <a:gd name="T64" fmla="*/ 0 w 1632"/>
                <a:gd name="T65" fmla="*/ 0 h 1631"/>
                <a:gd name="T66" fmla="*/ 0 w 1632"/>
                <a:gd name="T67" fmla="*/ 0 h 1631"/>
                <a:gd name="T68" fmla="*/ 0 w 1632"/>
                <a:gd name="T69" fmla="*/ 0 h 1631"/>
                <a:gd name="T70" fmla="*/ 0 w 1632"/>
                <a:gd name="T71" fmla="*/ 0 h 1631"/>
                <a:gd name="T72" fmla="*/ 0 w 1632"/>
                <a:gd name="T73" fmla="*/ 0 h 1631"/>
                <a:gd name="T74" fmla="*/ 0 w 1632"/>
                <a:gd name="T75" fmla="*/ 0 h 163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632" h="1631">
                  <a:moveTo>
                    <a:pt x="816" y="0"/>
                  </a:moveTo>
                  <a:lnTo>
                    <a:pt x="887" y="3"/>
                  </a:lnTo>
                  <a:lnTo>
                    <a:pt x="955" y="11"/>
                  </a:lnTo>
                  <a:lnTo>
                    <a:pt x="1023" y="26"/>
                  </a:lnTo>
                  <a:lnTo>
                    <a:pt x="1087" y="45"/>
                  </a:lnTo>
                  <a:lnTo>
                    <a:pt x="1149" y="70"/>
                  </a:lnTo>
                  <a:lnTo>
                    <a:pt x="1208" y="99"/>
                  </a:lnTo>
                  <a:lnTo>
                    <a:pt x="1266" y="135"/>
                  </a:lnTo>
                  <a:lnTo>
                    <a:pt x="1319" y="173"/>
                  </a:lnTo>
                  <a:lnTo>
                    <a:pt x="1369" y="216"/>
                  </a:lnTo>
                  <a:lnTo>
                    <a:pt x="1416" y="262"/>
                  </a:lnTo>
                  <a:lnTo>
                    <a:pt x="1459" y="312"/>
                  </a:lnTo>
                  <a:lnTo>
                    <a:pt x="1497" y="366"/>
                  </a:lnTo>
                  <a:lnTo>
                    <a:pt x="1531" y="423"/>
                  </a:lnTo>
                  <a:lnTo>
                    <a:pt x="1561" y="482"/>
                  </a:lnTo>
                  <a:lnTo>
                    <a:pt x="1586" y="545"/>
                  </a:lnTo>
                  <a:lnTo>
                    <a:pt x="1606" y="609"/>
                  </a:lnTo>
                  <a:lnTo>
                    <a:pt x="1620" y="676"/>
                  </a:lnTo>
                  <a:lnTo>
                    <a:pt x="1629" y="745"/>
                  </a:lnTo>
                  <a:lnTo>
                    <a:pt x="1632" y="816"/>
                  </a:lnTo>
                  <a:lnTo>
                    <a:pt x="1629" y="886"/>
                  </a:lnTo>
                  <a:lnTo>
                    <a:pt x="1620" y="955"/>
                  </a:lnTo>
                  <a:lnTo>
                    <a:pt x="1606" y="1021"/>
                  </a:lnTo>
                  <a:lnTo>
                    <a:pt x="1586" y="1086"/>
                  </a:lnTo>
                  <a:lnTo>
                    <a:pt x="1561" y="1149"/>
                  </a:lnTo>
                  <a:lnTo>
                    <a:pt x="1531" y="1208"/>
                  </a:lnTo>
                  <a:lnTo>
                    <a:pt x="1497" y="1265"/>
                  </a:lnTo>
                  <a:lnTo>
                    <a:pt x="1459" y="1318"/>
                  </a:lnTo>
                  <a:lnTo>
                    <a:pt x="1416" y="1369"/>
                  </a:lnTo>
                  <a:lnTo>
                    <a:pt x="1369" y="1416"/>
                  </a:lnTo>
                  <a:lnTo>
                    <a:pt x="1319" y="1458"/>
                  </a:lnTo>
                  <a:lnTo>
                    <a:pt x="1266" y="1496"/>
                  </a:lnTo>
                  <a:lnTo>
                    <a:pt x="1208" y="1531"/>
                  </a:lnTo>
                  <a:lnTo>
                    <a:pt x="1149" y="1561"/>
                  </a:lnTo>
                  <a:lnTo>
                    <a:pt x="1087" y="1586"/>
                  </a:lnTo>
                  <a:lnTo>
                    <a:pt x="1023" y="1605"/>
                  </a:lnTo>
                  <a:lnTo>
                    <a:pt x="955" y="1619"/>
                  </a:lnTo>
                  <a:lnTo>
                    <a:pt x="887" y="1628"/>
                  </a:lnTo>
                  <a:lnTo>
                    <a:pt x="816" y="1631"/>
                  </a:lnTo>
                  <a:lnTo>
                    <a:pt x="746" y="1628"/>
                  </a:lnTo>
                  <a:lnTo>
                    <a:pt x="677" y="1619"/>
                  </a:lnTo>
                  <a:lnTo>
                    <a:pt x="611" y="1605"/>
                  </a:lnTo>
                  <a:lnTo>
                    <a:pt x="545" y="1586"/>
                  </a:lnTo>
                  <a:lnTo>
                    <a:pt x="483" y="1561"/>
                  </a:lnTo>
                  <a:lnTo>
                    <a:pt x="424" y="1531"/>
                  </a:lnTo>
                  <a:lnTo>
                    <a:pt x="367" y="1496"/>
                  </a:lnTo>
                  <a:lnTo>
                    <a:pt x="314" y="1458"/>
                  </a:lnTo>
                  <a:lnTo>
                    <a:pt x="263" y="1416"/>
                  </a:lnTo>
                  <a:lnTo>
                    <a:pt x="216" y="1369"/>
                  </a:lnTo>
                  <a:lnTo>
                    <a:pt x="174" y="1318"/>
                  </a:lnTo>
                  <a:lnTo>
                    <a:pt x="135" y="1265"/>
                  </a:lnTo>
                  <a:lnTo>
                    <a:pt x="101" y="1208"/>
                  </a:lnTo>
                  <a:lnTo>
                    <a:pt x="71" y="1149"/>
                  </a:lnTo>
                  <a:lnTo>
                    <a:pt x="46" y="1086"/>
                  </a:lnTo>
                  <a:lnTo>
                    <a:pt x="26" y="1021"/>
                  </a:lnTo>
                  <a:lnTo>
                    <a:pt x="12" y="955"/>
                  </a:lnTo>
                  <a:lnTo>
                    <a:pt x="3" y="886"/>
                  </a:lnTo>
                  <a:lnTo>
                    <a:pt x="0" y="816"/>
                  </a:lnTo>
                  <a:lnTo>
                    <a:pt x="3" y="745"/>
                  </a:lnTo>
                  <a:lnTo>
                    <a:pt x="12" y="676"/>
                  </a:lnTo>
                  <a:lnTo>
                    <a:pt x="26" y="609"/>
                  </a:lnTo>
                  <a:lnTo>
                    <a:pt x="46" y="545"/>
                  </a:lnTo>
                  <a:lnTo>
                    <a:pt x="71" y="482"/>
                  </a:lnTo>
                  <a:lnTo>
                    <a:pt x="101" y="423"/>
                  </a:lnTo>
                  <a:lnTo>
                    <a:pt x="135" y="366"/>
                  </a:lnTo>
                  <a:lnTo>
                    <a:pt x="174" y="312"/>
                  </a:lnTo>
                  <a:lnTo>
                    <a:pt x="216" y="262"/>
                  </a:lnTo>
                  <a:lnTo>
                    <a:pt x="263" y="216"/>
                  </a:lnTo>
                  <a:lnTo>
                    <a:pt x="314" y="173"/>
                  </a:lnTo>
                  <a:lnTo>
                    <a:pt x="367" y="135"/>
                  </a:lnTo>
                  <a:lnTo>
                    <a:pt x="424" y="99"/>
                  </a:lnTo>
                  <a:lnTo>
                    <a:pt x="483" y="70"/>
                  </a:lnTo>
                  <a:lnTo>
                    <a:pt x="545" y="45"/>
                  </a:lnTo>
                  <a:lnTo>
                    <a:pt x="611" y="26"/>
                  </a:lnTo>
                  <a:lnTo>
                    <a:pt x="677" y="11"/>
                  </a:lnTo>
                  <a:lnTo>
                    <a:pt x="746" y="3"/>
                  </a:lnTo>
                  <a:lnTo>
                    <a:pt x="816" y="0"/>
                  </a:lnTo>
                  <a:close/>
                </a:path>
              </a:pathLst>
            </a:custGeom>
            <a:solidFill>
              <a:srgbClr val="67AF54"/>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de-CH" dirty="0"/>
            </a:p>
          </p:txBody>
        </p:sp>
        <p:sp>
          <p:nvSpPr>
            <p:cNvPr id="11" name="Freeform 7"/>
            <p:cNvSpPr>
              <a:spLocks/>
            </p:cNvSpPr>
            <p:nvPr userDrawn="1"/>
          </p:nvSpPr>
          <p:spPr bwMode="auto">
            <a:xfrm>
              <a:off x="5172" y="3895"/>
              <a:ext cx="151" cy="182"/>
            </a:xfrm>
            <a:custGeom>
              <a:avLst/>
              <a:gdLst>
                <a:gd name="T0" fmla="*/ 0 w 1210"/>
                <a:gd name="T1" fmla="*/ 0 h 1461"/>
                <a:gd name="T2" fmla="*/ 0 w 1210"/>
                <a:gd name="T3" fmla="*/ 0 h 1461"/>
                <a:gd name="T4" fmla="*/ 0 w 1210"/>
                <a:gd name="T5" fmla="*/ 0 h 1461"/>
                <a:gd name="T6" fmla="*/ 0 w 1210"/>
                <a:gd name="T7" fmla="*/ 0 h 1461"/>
                <a:gd name="T8" fmla="*/ 0 w 1210"/>
                <a:gd name="T9" fmla="*/ 0 h 1461"/>
                <a:gd name="T10" fmla="*/ 0 w 1210"/>
                <a:gd name="T11" fmla="*/ 0 h 1461"/>
                <a:gd name="T12" fmla="*/ 0 w 1210"/>
                <a:gd name="T13" fmla="*/ 0 h 1461"/>
                <a:gd name="T14" fmla="*/ 0 w 1210"/>
                <a:gd name="T15" fmla="*/ 0 h 1461"/>
                <a:gd name="T16" fmla="*/ 0 w 1210"/>
                <a:gd name="T17" fmla="*/ 0 h 1461"/>
                <a:gd name="T18" fmla="*/ 0 w 1210"/>
                <a:gd name="T19" fmla="*/ 0 h 1461"/>
                <a:gd name="T20" fmla="*/ 0 w 1210"/>
                <a:gd name="T21" fmla="*/ 0 h 1461"/>
                <a:gd name="T22" fmla="*/ 0 w 1210"/>
                <a:gd name="T23" fmla="*/ 0 h 1461"/>
                <a:gd name="T24" fmla="*/ 0 w 1210"/>
                <a:gd name="T25" fmla="*/ 0 h 1461"/>
                <a:gd name="T26" fmla="*/ 0 w 1210"/>
                <a:gd name="T27" fmla="*/ 0 h 1461"/>
                <a:gd name="T28" fmla="*/ 0 w 1210"/>
                <a:gd name="T29" fmla="*/ 0 h 1461"/>
                <a:gd name="T30" fmla="*/ 0 w 1210"/>
                <a:gd name="T31" fmla="*/ 0 h 1461"/>
                <a:gd name="T32" fmla="*/ 0 w 1210"/>
                <a:gd name="T33" fmla="*/ 0 h 1461"/>
                <a:gd name="T34" fmla="*/ 0 w 1210"/>
                <a:gd name="T35" fmla="*/ 0 h 1461"/>
                <a:gd name="T36" fmla="*/ 0 w 1210"/>
                <a:gd name="T37" fmla="*/ 0 h 1461"/>
                <a:gd name="T38" fmla="*/ 0 w 1210"/>
                <a:gd name="T39" fmla="*/ 0 h 1461"/>
                <a:gd name="T40" fmla="*/ 0 w 1210"/>
                <a:gd name="T41" fmla="*/ 0 h 1461"/>
                <a:gd name="T42" fmla="*/ 0 w 1210"/>
                <a:gd name="T43" fmla="*/ 0 h 1461"/>
                <a:gd name="T44" fmla="*/ 0 w 1210"/>
                <a:gd name="T45" fmla="*/ 0 h 1461"/>
                <a:gd name="T46" fmla="*/ 0 w 1210"/>
                <a:gd name="T47" fmla="*/ 0 h 1461"/>
                <a:gd name="T48" fmla="*/ 0 w 1210"/>
                <a:gd name="T49" fmla="*/ 0 h 1461"/>
                <a:gd name="T50" fmla="*/ 0 w 1210"/>
                <a:gd name="T51" fmla="*/ 0 h 1461"/>
                <a:gd name="T52" fmla="*/ 0 w 1210"/>
                <a:gd name="T53" fmla="*/ 0 h 1461"/>
                <a:gd name="T54" fmla="*/ 0 w 1210"/>
                <a:gd name="T55" fmla="*/ 0 h 1461"/>
                <a:gd name="T56" fmla="*/ 0 w 1210"/>
                <a:gd name="T57" fmla="*/ 0 h 1461"/>
                <a:gd name="T58" fmla="*/ 0 w 1210"/>
                <a:gd name="T59" fmla="*/ 0 h 1461"/>
                <a:gd name="T60" fmla="*/ 0 w 1210"/>
                <a:gd name="T61" fmla="*/ 0 h 1461"/>
                <a:gd name="T62" fmla="*/ 0 w 1210"/>
                <a:gd name="T63" fmla="*/ 0 h 1461"/>
                <a:gd name="T64" fmla="*/ 0 w 1210"/>
                <a:gd name="T65" fmla="*/ 0 h 1461"/>
                <a:gd name="T66" fmla="*/ 0 w 1210"/>
                <a:gd name="T67" fmla="*/ 0 h 1461"/>
                <a:gd name="T68" fmla="*/ 0 w 1210"/>
                <a:gd name="T69" fmla="*/ 0 h 1461"/>
                <a:gd name="T70" fmla="*/ 0 w 1210"/>
                <a:gd name="T71" fmla="*/ 0 h 1461"/>
                <a:gd name="T72" fmla="*/ 0 w 1210"/>
                <a:gd name="T73" fmla="*/ 0 h 1461"/>
                <a:gd name="T74" fmla="*/ 0 w 1210"/>
                <a:gd name="T75" fmla="*/ 0 h 1461"/>
                <a:gd name="T76" fmla="*/ 0 w 1210"/>
                <a:gd name="T77" fmla="*/ 0 h 1461"/>
                <a:gd name="T78" fmla="*/ 0 w 1210"/>
                <a:gd name="T79" fmla="*/ 0 h 1461"/>
                <a:gd name="T80" fmla="*/ 0 w 1210"/>
                <a:gd name="T81" fmla="*/ 0 h 1461"/>
                <a:gd name="T82" fmla="*/ 0 w 1210"/>
                <a:gd name="T83" fmla="*/ 0 h 1461"/>
                <a:gd name="T84" fmla="*/ 0 w 1210"/>
                <a:gd name="T85" fmla="*/ 0 h 1461"/>
                <a:gd name="T86" fmla="*/ 0 w 1210"/>
                <a:gd name="T87" fmla="*/ 0 h 1461"/>
                <a:gd name="T88" fmla="*/ 0 w 1210"/>
                <a:gd name="T89" fmla="*/ 0 h 1461"/>
                <a:gd name="T90" fmla="*/ 0 w 1210"/>
                <a:gd name="T91" fmla="*/ 0 h 1461"/>
                <a:gd name="T92" fmla="*/ 0 w 1210"/>
                <a:gd name="T93" fmla="*/ 0 h 1461"/>
                <a:gd name="T94" fmla="*/ 0 w 1210"/>
                <a:gd name="T95" fmla="*/ 0 h 1461"/>
                <a:gd name="T96" fmla="*/ 0 w 1210"/>
                <a:gd name="T97" fmla="*/ 0 h 1461"/>
                <a:gd name="T98" fmla="*/ 0 w 1210"/>
                <a:gd name="T99" fmla="*/ 0 h 1461"/>
                <a:gd name="T100" fmla="*/ 0 w 1210"/>
                <a:gd name="T101" fmla="*/ 0 h 1461"/>
                <a:gd name="T102" fmla="*/ 0 w 1210"/>
                <a:gd name="T103" fmla="*/ 0 h 1461"/>
                <a:gd name="T104" fmla="*/ 0 w 1210"/>
                <a:gd name="T105" fmla="*/ 0 h 146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1210" h="1461">
                  <a:moveTo>
                    <a:pt x="629" y="0"/>
                  </a:moveTo>
                  <a:lnTo>
                    <a:pt x="635" y="2"/>
                  </a:lnTo>
                  <a:lnTo>
                    <a:pt x="645" y="8"/>
                  </a:lnTo>
                  <a:lnTo>
                    <a:pt x="659" y="17"/>
                  </a:lnTo>
                  <a:lnTo>
                    <a:pt x="675" y="28"/>
                  </a:lnTo>
                  <a:lnTo>
                    <a:pt x="694" y="43"/>
                  </a:lnTo>
                  <a:lnTo>
                    <a:pt x="716" y="62"/>
                  </a:lnTo>
                  <a:lnTo>
                    <a:pt x="739" y="82"/>
                  </a:lnTo>
                  <a:lnTo>
                    <a:pt x="762" y="106"/>
                  </a:lnTo>
                  <a:lnTo>
                    <a:pt x="788" y="132"/>
                  </a:lnTo>
                  <a:lnTo>
                    <a:pt x="813" y="162"/>
                  </a:lnTo>
                  <a:lnTo>
                    <a:pt x="839" y="194"/>
                  </a:lnTo>
                  <a:lnTo>
                    <a:pt x="865" y="229"/>
                  </a:lnTo>
                  <a:lnTo>
                    <a:pt x="889" y="266"/>
                  </a:lnTo>
                  <a:lnTo>
                    <a:pt x="913" y="307"/>
                  </a:lnTo>
                  <a:lnTo>
                    <a:pt x="935" y="349"/>
                  </a:lnTo>
                  <a:lnTo>
                    <a:pt x="954" y="395"/>
                  </a:lnTo>
                  <a:lnTo>
                    <a:pt x="972" y="443"/>
                  </a:lnTo>
                  <a:lnTo>
                    <a:pt x="987" y="492"/>
                  </a:lnTo>
                  <a:lnTo>
                    <a:pt x="997" y="544"/>
                  </a:lnTo>
                  <a:lnTo>
                    <a:pt x="1005" y="598"/>
                  </a:lnTo>
                  <a:lnTo>
                    <a:pt x="1008" y="655"/>
                  </a:lnTo>
                  <a:lnTo>
                    <a:pt x="1007" y="715"/>
                  </a:lnTo>
                  <a:lnTo>
                    <a:pt x="1001" y="775"/>
                  </a:lnTo>
                  <a:lnTo>
                    <a:pt x="990" y="838"/>
                  </a:lnTo>
                  <a:lnTo>
                    <a:pt x="973" y="903"/>
                  </a:lnTo>
                  <a:lnTo>
                    <a:pt x="981" y="889"/>
                  </a:lnTo>
                  <a:lnTo>
                    <a:pt x="991" y="869"/>
                  </a:lnTo>
                  <a:lnTo>
                    <a:pt x="1001" y="845"/>
                  </a:lnTo>
                  <a:lnTo>
                    <a:pt x="1012" y="817"/>
                  </a:lnTo>
                  <a:lnTo>
                    <a:pt x="1022" y="785"/>
                  </a:lnTo>
                  <a:lnTo>
                    <a:pt x="1032" y="750"/>
                  </a:lnTo>
                  <a:lnTo>
                    <a:pt x="1042" y="711"/>
                  </a:lnTo>
                  <a:lnTo>
                    <a:pt x="1050" y="671"/>
                  </a:lnTo>
                  <a:lnTo>
                    <a:pt x="1056" y="629"/>
                  </a:lnTo>
                  <a:lnTo>
                    <a:pt x="1060" y="586"/>
                  </a:lnTo>
                  <a:lnTo>
                    <a:pt x="1061" y="541"/>
                  </a:lnTo>
                  <a:lnTo>
                    <a:pt x="1059" y="497"/>
                  </a:lnTo>
                  <a:lnTo>
                    <a:pt x="1053" y="453"/>
                  </a:lnTo>
                  <a:lnTo>
                    <a:pt x="1044" y="408"/>
                  </a:lnTo>
                  <a:lnTo>
                    <a:pt x="1042" y="397"/>
                  </a:lnTo>
                  <a:lnTo>
                    <a:pt x="1042" y="390"/>
                  </a:lnTo>
                  <a:lnTo>
                    <a:pt x="1044" y="385"/>
                  </a:lnTo>
                  <a:lnTo>
                    <a:pt x="1047" y="385"/>
                  </a:lnTo>
                  <a:lnTo>
                    <a:pt x="1051" y="388"/>
                  </a:lnTo>
                  <a:lnTo>
                    <a:pt x="1056" y="392"/>
                  </a:lnTo>
                  <a:lnTo>
                    <a:pt x="1060" y="398"/>
                  </a:lnTo>
                  <a:lnTo>
                    <a:pt x="1089" y="442"/>
                  </a:lnTo>
                  <a:lnTo>
                    <a:pt x="1115" y="486"/>
                  </a:lnTo>
                  <a:lnTo>
                    <a:pt x="1138" y="533"/>
                  </a:lnTo>
                  <a:lnTo>
                    <a:pt x="1158" y="581"/>
                  </a:lnTo>
                  <a:lnTo>
                    <a:pt x="1174" y="628"/>
                  </a:lnTo>
                  <a:lnTo>
                    <a:pt x="1188" y="678"/>
                  </a:lnTo>
                  <a:lnTo>
                    <a:pt x="1198" y="728"/>
                  </a:lnTo>
                  <a:lnTo>
                    <a:pt x="1206" y="778"/>
                  </a:lnTo>
                  <a:lnTo>
                    <a:pt x="1209" y="828"/>
                  </a:lnTo>
                  <a:lnTo>
                    <a:pt x="1210" y="877"/>
                  </a:lnTo>
                  <a:lnTo>
                    <a:pt x="1207" y="926"/>
                  </a:lnTo>
                  <a:lnTo>
                    <a:pt x="1200" y="975"/>
                  </a:lnTo>
                  <a:lnTo>
                    <a:pt x="1191" y="1023"/>
                  </a:lnTo>
                  <a:lnTo>
                    <a:pt x="1179" y="1070"/>
                  </a:lnTo>
                  <a:lnTo>
                    <a:pt x="1163" y="1114"/>
                  </a:lnTo>
                  <a:lnTo>
                    <a:pt x="1144" y="1158"/>
                  </a:lnTo>
                  <a:lnTo>
                    <a:pt x="1123" y="1198"/>
                  </a:lnTo>
                  <a:lnTo>
                    <a:pt x="1097" y="1238"/>
                  </a:lnTo>
                  <a:lnTo>
                    <a:pt x="1069" y="1275"/>
                  </a:lnTo>
                  <a:lnTo>
                    <a:pt x="1036" y="1309"/>
                  </a:lnTo>
                  <a:lnTo>
                    <a:pt x="1001" y="1340"/>
                  </a:lnTo>
                  <a:lnTo>
                    <a:pt x="963" y="1368"/>
                  </a:lnTo>
                  <a:lnTo>
                    <a:pt x="920" y="1393"/>
                  </a:lnTo>
                  <a:lnTo>
                    <a:pt x="876" y="1415"/>
                  </a:lnTo>
                  <a:lnTo>
                    <a:pt x="827" y="1433"/>
                  </a:lnTo>
                  <a:lnTo>
                    <a:pt x="776" y="1446"/>
                  </a:lnTo>
                  <a:lnTo>
                    <a:pt x="721" y="1456"/>
                  </a:lnTo>
                  <a:lnTo>
                    <a:pt x="662" y="1461"/>
                  </a:lnTo>
                  <a:lnTo>
                    <a:pt x="597" y="1461"/>
                  </a:lnTo>
                  <a:lnTo>
                    <a:pt x="536" y="1457"/>
                  </a:lnTo>
                  <a:lnTo>
                    <a:pt x="478" y="1448"/>
                  </a:lnTo>
                  <a:lnTo>
                    <a:pt x="423" y="1435"/>
                  </a:lnTo>
                  <a:lnTo>
                    <a:pt x="371" y="1418"/>
                  </a:lnTo>
                  <a:lnTo>
                    <a:pt x="323" y="1398"/>
                  </a:lnTo>
                  <a:lnTo>
                    <a:pt x="279" y="1374"/>
                  </a:lnTo>
                  <a:lnTo>
                    <a:pt x="237" y="1346"/>
                  </a:lnTo>
                  <a:lnTo>
                    <a:pt x="199" y="1316"/>
                  </a:lnTo>
                  <a:lnTo>
                    <a:pt x="165" y="1282"/>
                  </a:lnTo>
                  <a:lnTo>
                    <a:pt x="133" y="1247"/>
                  </a:lnTo>
                  <a:lnTo>
                    <a:pt x="105" y="1209"/>
                  </a:lnTo>
                  <a:lnTo>
                    <a:pt x="81" y="1168"/>
                  </a:lnTo>
                  <a:lnTo>
                    <a:pt x="59" y="1127"/>
                  </a:lnTo>
                  <a:lnTo>
                    <a:pt x="41" y="1082"/>
                  </a:lnTo>
                  <a:lnTo>
                    <a:pt x="26" y="1037"/>
                  </a:lnTo>
                  <a:lnTo>
                    <a:pt x="14" y="991"/>
                  </a:lnTo>
                  <a:lnTo>
                    <a:pt x="6" y="944"/>
                  </a:lnTo>
                  <a:lnTo>
                    <a:pt x="1" y="896"/>
                  </a:lnTo>
                  <a:lnTo>
                    <a:pt x="0" y="847"/>
                  </a:lnTo>
                  <a:lnTo>
                    <a:pt x="1" y="799"/>
                  </a:lnTo>
                  <a:lnTo>
                    <a:pt x="6" y="751"/>
                  </a:lnTo>
                  <a:lnTo>
                    <a:pt x="14" y="702"/>
                  </a:lnTo>
                  <a:lnTo>
                    <a:pt x="26" y="654"/>
                  </a:lnTo>
                  <a:lnTo>
                    <a:pt x="40" y="608"/>
                  </a:lnTo>
                  <a:lnTo>
                    <a:pt x="46" y="594"/>
                  </a:lnTo>
                  <a:lnTo>
                    <a:pt x="53" y="587"/>
                  </a:lnTo>
                  <a:lnTo>
                    <a:pt x="59" y="585"/>
                  </a:lnTo>
                  <a:lnTo>
                    <a:pt x="64" y="586"/>
                  </a:lnTo>
                  <a:lnTo>
                    <a:pt x="69" y="591"/>
                  </a:lnTo>
                  <a:lnTo>
                    <a:pt x="72" y="596"/>
                  </a:lnTo>
                  <a:lnTo>
                    <a:pt x="74" y="603"/>
                  </a:lnTo>
                  <a:lnTo>
                    <a:pt x="85" y="663"/>
                  </a:lnTo>
                  <a:lnTo>
                    <a:pt x="99" y="717"/>
                  </a:lnTo>
                  <a:lnTo>
                    <a:pt x="115" y="767"/>
                  </a:lnTo>
                  <a:lnTo>
                    <a:pt x="133" y="814"/>
                  </a:lnTo>
                  <a:lnTo>
                    <a:pt x="154" y="857"/>
                  </a:lnTo>
                  <a:lnTo>
                    <a:pt x="175" y="896"/>
                  </a:lnTo>
                  <a:lnTo>
                    <a:pt x="198" y="931"/>
                  </a:lnTo>
                  <a:lnTo>
                    <a:pt x="221" y="965"/>
                  </a:lnTo>
                  <a:lnTo>
                    <a:pt x="245" y="993"/>
                  </a:lnTo>
                  <a:lnTo>
                    <a:pt x="267" y="1019"/>
                  </a:lnTo>
                  <a:lnTo>
                    <a:pt x="289" y="1041"/>
                  </a:lnTo>
                  <a:lnTo>
                    <a:pt x="311" y="1060"/>
                  </a:lnTo>
                  <a:lnTo>
                    <a:pt x="331" y="1077"/>
                  </a:lnTo>
                  <a:lnTo>
                    <a:pt x="348" y="1090"/>
                  </a:lnTo>
                  <a:lnTo>
                    <a:pt x="364" y="1102"/>
                  </a:lnTo>
                  <a:lnTo>
                    <a:pt x="376" y="1110"/>
                  </a:lnTo>
                  <a:lnTo>
                    <a:pt x="386" y="1116"/>
                  </a:lnTo>
                  <a:lnTo>
                    <a:pt x="392" y="1119"/>
                  </a:lnTo>
                  <a:lnTo>
                    <a:pt x="394" y="1120"/>
                  </a:lnTo>
                  <a:lnTo>
                    <a:pt x="356" y="1057"/>
                  </a:lnTo>
                  <a:lnTo>
                    <a:pt x="323" y="996"/>
                  </a:lnTo>
                  <a:lnTo>
                    <a:pt x="297" y="936"/>
                  </a:lnTo>
                  <a:lnTo>
                    <a:pt x="277" y="876"/>
                  </a:lnTo>
                  <a:lnTo>
                    <a:pt x="260" y="820"/>
                  </a:lnTo>
                  <a:lnTo>
                    <a:pt x="249" y="765"/>
                  </a:lnTo>
                  <a:lnTo>
                    <a:pt x="242" y="711"/>
                  </a:lnTo>
                  <a:lnTo>
                    <a:pt x="239" y="661"/>
                  </a:lnTo>
                  <a:lnTo>
                    <a:pt x="240" y="611"/>
                  </a:lnTo>
                  <a:lnTo>
                    <a:pt x="246" y="563"/>
                  </a:lnTo>
                  <a:lnTo>
                    <a:pt x="253" y="516"/>
                  </a:lnTo>
                  <a:lnTo>
                    <a:pt x="264" y="472"/>
                  </a:lnTo>
                  <a:lnTo>
                    <a:pt x="278" y="430"/>
                  </a:lnTo>
                  <a:lnTo>
                    <a:pt x="293" y="389"/>
                  </a:lnTo>
                  <a:lnTo>
                    <a:pt x="311" y="350"/>
                  </a:lnTo>
                  <a:lnTo>
                    <a:pt x="331" y="314"/>
                  </a:lnTo>
                  <a:lnTo>
                    <a:pt x="351" y="279"/>
                  </a:lnTo>
                  <a:lnTo>
                    <a:pt x="374" y="245"/>
                  </a:lnTo>
                  <a:lnTo>
                    <a:pt x="397" y="215"/>
                  </a:lnTo>
                  <a:lnTo>
                    <a:pt x="420" y="186"/>
                  </a:lnTo>
                  <a:lnTo>
                    <a:pt x="444" y="159"/>
                  </a:lnTo>
                  <a:lnTo>
                    <a:pt x="467" y="134"/>
                  </a:lnTo>
                  <a:lnTo>
                    <a:pt x="489" y="111"/>
                  </a:lnTo>
                  <a:lnTo>
                    <a:pt x="512" y="91"/>
                  </a:lnTo>
                  <a:lnTo>
                    <a:pt x="533" y="72"/>
                  </a:lnTo>
                  <a:lnTo>
                    <a:pt x="553" y="55"/>
                  </a:lnTo>
                  <a:lnTo>
                    <a:pt x="570" y="41"/>
                  </a:lnTo>
                  <a:lnTo>
                    <a:pt x="587" y="28"/>
                  </a:lnTo>
                  <a:lnTo>
                    <a:pt x="601" y="19"/>
                  </a:lnTo>
                  <a:lnTo>
                    <a:pt x="612" y="11"/>
                  </a:lnTo>
                  <a:lnTo>
                    <a:pt x="621" y="5"/>
                  </a:lnTo>
                  <a:lnTo>
                    <a:pt x="625" y="1"/>
                  </a:lnTo>
                  <a:lnTo>
                    <a:pt x="629" y="0"/>
                  </a:lnTo>
                  <a:close/>
                </a:path>
              </a:pathLst>
            </a:custGeom>
            <a:solidFill>
              <a:srgbClr val="FFFFFF"/>
            </a:solidFill>
            <a:ln w="0">
              <a:noFill/>
              <a:prstDash val="solid"/>
              <a:round/>
              <a:headEnd/>
              <a:tailEnd/>
            </a:ln>
          </p:spPr>
          <p:txBody>
            <a:bodyPr/>
            <a:lstStyle/>
            <a:p>
              <a:endParaRPr lang="de-CH" dirty="0"/>
            </a:p>
          </p:txBody>
        </p:sp>
        <p:sp>
          <p:nvSpPr>
            <p:cNvPr id="13" name="Freeform 8"/>
            <p:cNvSpPr>
              <a:spLocks noEditPoints="1"/>
            </p:cNvSpPr>
            <p:nvPr userDrawn="1"/>
          </p:nvSpPr>
          <p:spPr bwMode="auto">
            <a:xfrm>
              <a:off x="5036" y="4137"/>
              <a:ext cx="55" cy="63"/>
            </a:xfrm>
            <a:custGeom>
              <a:avLst/>
              <a:gdLst>
                <a:gd name="T0" fmla="*/ 0 w 442"/>
                <a:gd name="T1" fmla="*/ 0 h 501"/>
                <a:gd name="T2" fmla="*/ 0 w 442"/>
                <a:gd name="T3" fmla="*/ 0 h 501"/>
                <a:gd name="T4" fmla="*/ 0 w 442"/>
                <a:gd name="T5" fmla="*/ 0 h 501"/>
                <a:gd name="T6" fmla="*/ 0 w 442"/>
                <a:gd name="T7" fmla="*/ 0 h 501"/>
                <a:gd name="T8" fmla="*/ 0 w 442"/>
                <a:gd name="T9" fmla="*/ 0 h 501"/>
                <a:gd name="T10" fmla="*/ 0 w 442"/>
                <a:gd name="T11" fmla="*/ 0 h 501"/>
                <a:gd name="T12" fmla="*/ 0 w 442"/>
                <a:gd name="T13" fmla="*/ 0 h 501"/>
                <a:gd name="T14" fmla="*/ 0 w 442"/>
                <a:gd name="T15" fmla="*/ 0 h 501"/>
                <a:gd name="T16" fmla="*/ 0 w 442"/>
                <a:gd name="T17" fmla="*/ 0 h 501"/>
                <a:gd name="T18" fmla="*/ 0 w 442"/>
                <a:gd name="T19" fmla="*/ 0 h 501"/>
                <a:gd name="T20" fmla="*/ 0 w 442"/>
                <a:gd name="T21" fmla="*/ 0 h 501"/>
                <a:gd name="T22" fmla="*/ 0 w 442"/>
                <a:gd name="T23" fmla="*/ 0 h 501"/>
                <a:gd name="T24" fmla="*/ 0 w 442"/>
                <a:gd name="T25" fmla="*/ 0 h 501"/>
                <a:gd name="T26" fmla="*/ 0 w 442"/>
                <a:gd name="T27" fmla="*/ 0 h 501"/>
                <a:gd name="T28" fmla="*/ 0 w 442"/>
                <a:gd name="T29" fmla="*/ 0 h 501"/>
                <a:gd name="T30" fmla="*/ 0 w 442"/>
                <a:gd name="T31" fmla="*/ 0 h 501"/>
                <a:gd name="T32" fmla="*/ 0 w 442"/>
                <a:gd name="T33" fmla="*/ 0 h 501"/>
                <a:gd name="T34" fmla="*/ 0 w 442"/>
                <a:gd name="T35" fmla="*/ 0 h 501"/>
                <a:gd name="T36" fmla="*/ 0 w 442"/>
                <a:gd name="T37" fmla="*/ 0 h 501"/>
                <a:gd name="T38" fmla="*/ 0 w 442"/>
                <a:gd name="T39" fmla="*/ 0 h 501"/>
                <a:gd name="T40" fmla="*/ 0 w 442"/>
                <a:gd name="T41" fmla="*/ 0 h 501"/>
                <a:gd name="T42" fmla="*/ 0 w 442"/>
                <a:gd name="T43" fmla="*/ 0 h 501"/>
                <a:gd name="T44" fmla="*/ 0 w 442"/>
                <a:gd name="T45" fmla="*/ 0 h 501"/>
                <a:gd name="T46" fmla="*/ 0 w 442"/>
                <a:gd name="T47" fmla="*/ 0 h 501"/>
                <a:gd name="T48" fmla="*/ 0 w 442"/>
                <a:gd name="T49" fmla="*/ 0 h 501"/>
                <a:gd name="T50" fmla="*/ 0 w 442"/>
                <a:gd name="T51" fmla="*/ 0 h 501"/>
                <a:gd name="T52" fmla="*/ 0 w 442"/>
                <a:gd name="T53" fmla="*/ 0 h 501"/>
                <a:gd name="T54" fmla="*/ 0 w 442"/>
                <a:gd name="T55" fmla="*/ 0 h 501"/>
                <a:gd name="T56" fmla="*/ 0 w 442"/>
                <a:gd name="T57" fmla="*/ 0 h 501"/>
                <a:gd name="T58" fmla="*/ 0 w 442"/>
                <a:gd name="T59" fmla="*/ 0 h 501"/>
                <a:gd name="T60" fmla="*/ 0 w 442"/>
                <a:gd name="T61" fmla="*/ 0 h 501"/>
                <a:gd name="T62" fmla="*/ 0 w 442"/>
                <a:gd name="T63" fmla="*/ 0 h 501"/>
                <a:gd name="T64" fmla="*/ 0 w 442"/>
                <a:gd name="T65" fmla="*/ 0 h 501"/>
                <a:gd name="T66" fmla="*/ 0 w 442"/>
                <a:gd name="T67" fmla="*/ 0 h 501"/>
                <a:gd name="T68" fmla="*/ 0 w 442"/>
                <a:gd name="T69" fmla="*/ 0 h 501"/>
                <a:gd name="T70" fmla="*/ 0 w 442"/>
                <a:gd name="T71" fmla="*/ 0 h 501"/>
                <a:gd name="T72" fmla="*/ 0 w 442"/>
                <a:gd name="T73" fmla="*/ 0 h 501"/>
                <a:gd name="T74" fmla="*/ 0 w 442"/>
                <a:gd name="T75" fmla="*/ 0 h 501"/>
                <a:gd name="T76" fmla="*/ 0 w 442"/>
                <a:gd name="T77" fmla="*/ 0 h 501"/>
                <a:gd name="T78" fmla="*/ 0 w 442"/>
                <a:gd name="T79" fmla="*/ 0 h 501"/>
                <a:gd name="T80" fmla="*/ 0 w 442"/>
                <a:gd name="T81" fmla="*/ 0 h 50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442" h="501">
                  <a:moveTo>
                    <a:pt x="130" y="288"/>
                  </a:moveTo>
                  <a:lnTo>
                    <a:pt x="130" y="403"/>
                  </a:lnTo>
                  <a:lnTo>
                    <a:pt x="227" y="403"/>
                  </a:lnTo>
                  <a:lnTo>
                    <a:pt x="242" y="402"/>
                  </a:lnTo>
                  <a:lnTo>
                    <a:pt x="256" y="401"/>
                  </a:lnTo>
                  <a:lnTo>
                    <a:pt x="270" y="398"/>
                  </a:lnTo>
                  <a:lnTo>
                    <a:pt x="282" y="393"/>
                  </a:lnTo>
                  <a:lnTo>
                    <a:pt x="293" y="385"/>
                  </a:lnTo>
                  <a:lnTo>
                    <a:pt x="300" y="376"/>
                  </a:lnTo>
                  <a:lnTo>
                    <a:pt x="305" y="363"/>
                  </a:lnTo>
                  <a:lnTo>
                    <a:pt x="306" y="346"/>
                  </a:lnTo>
                  <a:lnTo>
                    <a:pt x="305" y="330"/>
                  </a:lnTo>
                  <a:lnTo>
                    <a:pt x="301" y="317"/>
                  </a:lnTo>
                  <a:lnTo>
                    <a:pt x="294" y="308"/>
                  </a:lnTo>
                  <a:lnTo>
                    <a:pt x="285" y="300"/>
                  </a:lnTo>
                  <a:lnTo>
                    <a:pt x="275" y="295"/>
                  </a:lnTo>
                  <a:lnTo>
                    <a:pt x="263" y="291"/>
                  </a:lnTo>
                  <a:lnTo>
                    <a:pt x="250" y="289"/>
                  </a:lnTo>
                  <a:lnTo>
                    <a:pt x="237" y="288"/>
                  </a:lnTo>
                  <a:lnTo>
                    <a:pt x="222" y="288"/>
                  </a:lnTo>
                  <a:lnTo>
                    <a:pt x="130" y="288"/>
                  </a:lnTo>
                  <a:close/>
                  <a:moveTo>
                    <a:pt x="130" y="98"/>
                  </a:moveTo>
                  <a:lnTo>
                    <a:pt x="130" y="195"/>
                  </a:lnTo>
                  <a:lnTo>
                    <a:pt x="207" y="195"/>
                  </a:lnTo>
                  <a:lnTo>
                    <a:pt x="220" y="194"/>
                  </a:lnTo>
                  <a:lnTo>
                    <a:pt x="233" y="193"/>
                  </a:lnTo>
                  <a:lnTo>
                    <a:pt x="247" y="191"/>
                  </a:lnTo>
                  <a:lnTo>
                    <a:pt x="258" y="187"/>
                  </a:lnTo>
                  <a:lnTo>
                    <a:pt x="268" y="181"/>
                  </a:lnTo>
                  <a:lnTo>
                    <a:pt x="276" y="173"/>
                  </a:lnTo>
                  <a:lnTo>
                    <a:pt x="280" y="160"/>
                  </a:lnTo>
                  <a:lnTo>
                    <a:pt x="282" y="145"/>
                  </a:lnTo>
                  <a:lnTo>
                    <a:pt x="280" y="129"/>
                  </a:lnTo>
                  <a:lnTo>
                    <a:pt x="275" y="118"/>
                  </a:lnTo>
                  <a:lnTo>
                    <a:pt x="267" y="109"/>
                  </a:lnTo>
                  <a:lnTo>
                    <a:pt x="256" y="103"/>
                  </a:lnTo>
                  <a:lnTo>
                    <a:pt x="244" y="100"/>
                  </a:lnTo>
                  <a:lnTo>
                    <a:pt x="230" y="98"/>
                  </a:lnTo>
                  <a:lnTo>
                    <a:pt x="216" y="98"/>
                  </a:lnTo>
                  <a:lnTo>
                    <a:pt x="130" y="98"/>
                  </a:lnTo>
                  <a:close/>
                  <a:moveTo>
                    <a:pt x="0" y="0"/>
                  </a:moveTo>
                  <a:lnTo>
                    <a:pt x="205" y="0"/>
                  </a:lnTo>
                  <a:lnTo>
                    <a:pt x="226" y="0"/>
                  </a:lnTo>
                  <a:lnTo>
                    <a:pt x="249" y="1"/>
                  </a:lnTo>
                  <a:lnTo>
                    <a:pt x="272" y="2"/>
                  </a:lnTo>
                  <a:lnTo>
                    <a:pt x="294" y="5"/>
                  </a:lnTo>
                  <a:lnTo>
                    <a:pt x="315" y="11"/>
                  </a:lnTo>
                  <a:lnTo>
                    <a:pt x="336" y="18"/>
                  </a:lnTo>
                  <a:lnTo>
                    <a:pt x="356" y="27"/>
                  </a:lnTo>
                  <a:lnTo>
                    <a:pt x="374" y="41"/>
                  </a:lnTo>
                  <a:lnTo>
                    <a:pt x="389" y="57"/>
                  </a:lnTo>
                  <a:lnTo>
                    <a:pt x="400" y="73"/>
                  </a:lnTo>
                  <a:lnTo>
                    <a:pt x="407" y="92"/>
                  </a:lnTo>
                  <a:lnTo>
                    <a:pt x="411" y="111"/>
                  </a:lnTo>
                  <a:lnTo>
                    <a:pt x="413" y="131"/>
                  </a:lnTo>
                  <a:lnTo>
                    <a:pt x="411" y="154"/>
                  </a:lnTo>
                  <a:lnTo>
                    <a:pt x="404" y="176"/>
                  </a:lnTo>
                  <a:lnTo>
                    <a:pt x="393" y="193"/>
                  </a:lnTo>
                  <a:lnTo>
                    <a:pt x="379" y="209"/>
                  </a:lnTo>
                  <a:lnTo>
                    <a:pt x="360" y="221"/>
                  </a:lnTo>
                  <a:lnTo>
                    <a:pt x="338" y="231"/>
                  </a:lnTo>
                  <a:lnTo>
                    <a:pt x="363" y="239"/>
                  </a:lnTo>
                  <a:lnTo>
                    <a:pt x="386" y="249"/>
                  </a:lnTo>
                  <a:lnTo>
                    <a:pt x="405" y="264"/>
                  </a:lnTo>
                  <a:lnTo>
                    <a:pt x="420" y="282"/>
                  </a:lnTo>
                  <a:lnTo>
                    <a:pt x="432" y="302"/>
                  </a:lnTo>
                  <a:lnTo>
                    <a:pt x="439" y="326"/>
                  </a:lnTo>
                  <a:lnTo>
                    <a:pt x="442" y="352"/>
                  </a:lnTo>
                  <a:lnTo>
                    <a:pt x="440" y="377"/>
                  </a:lnTo>
                  <a:lnTo>
                    <a:pt x="433" y="401"/>
                  </a:lnTo>
                  <a:lnTo>
                    <a:pt x="422" y="423"/>
                  </a:lnTo>
                  <a:lnTo>
                    <a:pt x="409" y="442"/>
                  </a:lnTo>
                  <a:lnTo>
                    <a:pt x="391" y="459"/>
                  </a:lnTo>
                  <a:lnTo>
                    <a:pt x="370" y="473"/>
                  </a:lnTo>
                  <a:lnTo>
                    <a:pt x="346" y="484"/>
                  </a:lnTo>
                  <a:lnTo>
                    <a:pt x="319" y="491"/>
                  </a:lnTo>
                  <a:lnTo>
                    <a:pt x="291" y="496"/>
                  </a:lnTo>
                  <a:lnTo>
                    <a:pt x="262" y="500"/>
                  </a:lnTo>
                  <a:lnTo>
                    <a:pt x="233" y="501"/>
                  </a:lnTo>
                  <a:lnTo>
                    <a:pt x="205" y="501"/>
                  </a:lnTo>
                  <a:lnTo>
                    <a:pt x="0" y="501"/>
                  </a:lnTo>
                  <a:lnTo>
                    <a:pt x="0" y="0"/>
                  </a:lnTo>
                  <a:close/>
                </a:path>
              </a:pathLst>
            </a:custGeom>
            <a:solidFill>
              <a:srgbClr val="68B153"/>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de-CH" dirty="0"/>
            </a:p>
          </p:txBody>
        </p:sp>
        <p:sp>
          <p:nvSpPr>
            <p:cNvPr id="14" name="Rectangle 9"/>
            <p:cNvSpPr>
              <a:spLocks noChangeArrowheads="1"/>
            </p:cNvSpPr>
            <p:nvPr userDrawn="1"/>
          </p:nvSpPr>
          <p:spPr bwMode="auto">
            <a:xfrm>
              <a:off x="5101" y="4137"/>
              <a:ext cx="17" cy="63"/>
            </a:xfrm>
            <a:prstGeom prst="rect">
              <a:avLst/>
            </a:prstGeom>
            <a:solidFill>
              <a:srgbClr val="68B153"/>
            </a:solidFill>
            <a:ln>
              <a:noFill/>
            </a:ln>
            <a:extLst>
              <a:ext uri="{91240B29-F687-4F45-9708-019B960494DF}">
                <a14:hiddenLine xmlns:a14="http://schemas.microsoft.com/office/drawing/2010/main" w="0">
                  <a:solidFill>
                    <a:srgbClr val="000000"/>
                  </a:solidFill>
                  <a:miter lim="800000"/>
                  <a:headEnd/>
                  <a:tailEnd/>
                </a14:hiddenLine>
              </a:ext>
            </a:extLst>
          </p:spPr>
          <p:txBody>
            <a:bodyPr/>
            <a:lstStyle>
              <a:lvl1pPr>
                <a:defRPr sz="4400">
                  <a:solidFill>
                    <a:schemeClr val="tx2"/>
                  </a:solidFill>
                  <a:latin typeface="Arial" panose="020B0604020202020204" pitchFamily="34" charset="0"/>
                </a:defRPr>
              </a:lvl1pPr>
              <a:lvl2pPr marL="742950" indent="-285750">
                <a:defRPr sz="4400">
                  <a:solidFill>
                    <a:schemeClr val="tx2"/>
                  </a:solidFill>
                  <a:latin typeface="Arial" panose="020B0604020202020204" pitchFamily="34" charset="0"/>
                </a:defRPr>
              </a:lvl2pPr>
              <a:lvl3pPr marL="1143000" indent="-228600">
                <a:defRPr sz="4400">
                  <a:solidFill>
                    <a:schemeClr val="tx2"/>
                  </a:solidFill>
                  <a:latin typeface="Arial" panose="020B0604020202020204" pitchFamily="34" charset="0"/>
                </a:defRPr>
              </a:lvl3pPr>
              <a:lvl4pPr marL="1600200" indent="-228600">
                <a:defRPr sz="4400">
                  <a:solidFill>
                    <a:schemeClr val="tx2"/>
                  </a:solidFill>
                  <a:latin typeface="Arial" panose="020B0604020202020204" pitchFamily="34" charset="0"/>
                </a:defRPr>
              </a:lvl4pPr>
              <a:lvl5pPr marL="2057400" indent="-228600">
                <a:defRPr sz="4400">
                  <a:solidFill>
                    <a:schemeClr val="tx2"/>
                  </a:solidFill>
                  <a:latin typeface="Arial" panose="020B0604020202020204" pitchFamily="34" charset="0"/>
                </a:defRPr>
              </a:lvl5pPr>
              <a:lvl6pPr marL="2514600" indent="-228600" eaLnBrk="0" fontAlgn="base" hangingPunct="0">
                <a:spcBef>
                  <a:spcPct val="0"/>
                </a:spcBef>
                <a:spcAft>
                  <a:spcPct val="0"/>
                </a:spcAft>
                <a:defRPr sz="4400">
                  <a:solidFill>
                    <a:schemeClr val="tx2"/>
                  </a:solidFill>
                  <a:latin typeface="Arial" panose="020B0604020202020204" pitchFamily="34" charset="0"/>
                </a:defRPr>
              </a:lvl6pPr>
              <a:lvl7pPr marL="2971800" indent="-228600" eaLnBrk="0" fontAlgn="base" hangingPunct="0">
                <a:spcBef>
                  <a:spcPct val="0"/>
                </a:spcBef>
                <a:spcAft>
                  <a:spcPct val="0"/>
                </a:spcAft>
                <a:defRPr sz="4400">
                  <a:solidFill>
                    <a:schemeClr val="tx2"/>
                  </a:solidFill>
                  <a:latin typeface="Arial" panose="020B0604020202020204" pitchFamily="34" charset="0"/>
                </a:defRPr>
              </a:lvl7pPr>
              <a:lvl8pPr marL="3429000" indent="-228600" eaLnBrk="0" fontAlgn="base" hangingPunct="0">
                <a:spcBef>
                  <a:spcPct val="0"/>
                </a:spcBef>
                <a:spcAft>
                  <a:spcPct val="0"/>
                </a:spcAft>
                <a:defRPr sz="4400">
                  <a:solidFill>
                    <a:schemeClr val="tx2"/>
                  </a:solidFill>
                  <a:latin typeface="Arial" panose="020B0604020202020204" pitchFamily="34" charset="0"/>
                </a:defRPr>
              </a:lvl8pPr>
              <a:lvl9pPr marL="3886200" indent="-228600" eaLnBrk="0" fontAlgn="base" hangingPunct="0">
                <a:spcBef>
                  <a:spcPct val="0"/>
                </a:spcBef>
                <a:spcAft>
                  <a:spcPct val="0"/>
                </a:spcAft>
                <a:defRPr sz="4400">
                  <a:solidFill>
                    <a:schemeClr val="tx2"/>
                  </a:solidFill>
                  <a:latin typeface="Arial" panose="020B0604020202020204" pitchFamily="34" charset="0"/>
                </a:defRPr>
              </a:lvl9pPr>
            </a:lstStyle>
            <a:p>
              <a:pPr>
                <a:defRPr/>
              </a:pPr>
              <a:endParaRPr lang="de-CH" altLang="de-DE" dirty="0" smtClean="0"/>
            </a:p>
          </p:txBody>
        </p:sp>
        <p:sp>
          <p:nvSpPr>
            <p:cNvPr id="15" name="Freeform 10"/>
            <p:cNvSpPr>
              <a:spLocks noEditPoints="1"/>
            </p:cNvSpPr>
            <p:nvPr userDrawn="1"/>
          </p:nvSpPr>
          <p:spPr bwMode="auto">
            <a:xfrm>
              <a:off x="5128" y="4136"/>
              <a:ext cx="64" cy="65"/>
            </a:xfrm>
            <a:custGeom>
              <a:avLst/>
              <a:gdLst>
                <a:gd name="T0" fmla="*/ 0 w 506"/>
                <a:gd name="T1" fmla="*/ 0 h 523"/>
                <a:gd name="T2" fmla="*/ 0 w 506"/>
                <a:gd name="T3" fmla="*/ 0 h 523"/>
                <a:gd name="T4" fmla="*/ 0 w 506"/>
                <a:gd name="T5" fmla="*/ 0 h 523"/>
                <a:gd name="T6" fmla="*/ 0 w 506"/>
                <a:gd name="T7" fmla="*/ 0 h 523"/>
                <a:gd name="T8" fmla="*/ 0 w 506"/>
                <a:gd name="T9" fmla="*/ 0 h 523"/>
                <a:gd name="T10" fmla="*/ 0 w 506"/>
                <a:gd name="T11" fmla="*/ 0 h 523"/>
                <a:gd name="T12" fmla="*/ 0 w 506"/>
                <a:gd name="T13" fmla="*/ 0 h 523"/>
                <a:gd name="T14" fmla="*/ 0 w 506"/>
                <a:gd name="T15" fmla="*/ 0 h 523"/>
                <a:gd name="T16" fmla="*/ 0 w 506"/>
                <a:gd name="T17" fmla="*/ 0 h 523"/>
                <a:gd name="T18" fmla="*/ 0 w 506"/>
                <a:gd name="T19" fmla="*/ 0 h 523"/>
                <a:gd name="T20" fmla="*/ 0 w 506"/>
                <a:gd name="T21" fmla="*/ 0 h 523"/>
                <a:gd name="T22" fmla="*/ 0 w 506"/>
                <a:gd name="T23" fmla="*/ 0 h 523"/>
                <a:gd name="T24" fmla="*/ 0 w 506"/>
                <a:gd name="T25" fmla="*/ 0 h 523"/>
                <a:gd name="T26" fmla="*/ 0 w 506"/>
                <a:gd name="T27" fmla="*/ 0 h 523"/>
                <a:gd name="T28" fmla="*/ 0 w 506"/>
                <a:gd name="T29" fmla="*/ 0 h 523"/>
                <a:gd name="T30" fmla="*/ 0 w 506"/>
                <a:gd name="T31" fmla="*/ 0 h 523"/>
                <a:gd name="T32" fmla="*/ 0 w 506"/>
                <a:gd name="T33" fmla="*/ 0 h 523"/>
                <a:gd name="T34" fmla="*/ 0 w 506"/>
                <a:gd name="T35" fmla="*/ 0 h 523"/>
                <a:gd name="T36" fmla="*/ 0 w 506"/>
                <a:gd name="T37" fmla="*/ 0 h 523"/>
                <a:gd name="T38" fmla="*/ 0 w 506"/>
                <a:gd name="T39" fmla="*/ 0 h 523"/>
                <a:gd name="T40" fmla="*/ 0 w 506"/>
                <a:gd name="T41" fmla="*/ 0 h 523"/>
                <a:gd name="T42" fmla="*/ 0 w 506"/>
                <a:gd name="T43" fmla="*/ 0 h 523"/>
                <a:gd name="T44" fmla="*/ 0 w 506"/>
                <a:gd name="T45" fmla="*/ 0 h 523"/>
                <a:gd name="T46" fmla="*/ 0 w 506"/>
                <a:gd name="T47" fmla="*/ 0 h 523"/>
                <a:gd name="T48" fmla="*/ 0 w 506"/>
                <a:gd name="T49" fmla="*/ 0 h 523"/>
                <a:gd name="T50" fmla="*/ 0 w 506"/>
                <a:gd name="T51" fmla="*/ 0 h 523"/>
                <a:gd name="T52" fmla="*/ 0 w 506"/>
                <a:gd name="T53" fmla="*/ 0 h 523"/>
                <a:gd name="T54" fmla="*/ 0 w 506"/>
                <a:gd name="T55" fmla="*/ 0 h 523"/>
                <a:gd name="T56" fmla="*/ 0 w 506"/>
                <a:gd name="T57" fmla="*/ 0 h 523"/>
                <a:gd name="T58" fmla="*/ 0 w 506"/>
                <a:gd name="T59" fmla="*/ 0 h 523"/>
                <a:gd name="T60" fmla="*/ 0 w 506"/>
                <a:gd name="T61" fmla="*/ 0 h 523"/>
                <a:gd name="T62" fmla="*/ 0 w 506"/>
                <a:gd name="T63" fmla="*/ 0 h 523"/>
                <a:gd name="T64" fmla="*/ 0 w 506"/>
                <a:gd name="T65" fmla="*/ 0 h 523"/>
                <a:gd name="T66" fmla="*/ 0 w 506"/>
                <a:gd name="T67" fmla="*/ 0 h 523"/>
                <a:gd name="T68" fmla="*/ 0 w 506"/>
                <a:gd name="T69" fmla="*/ 0 h 523"/>
                <a:gd name="T70" fmla="*/ 0 w 506"/>
                <a:gd name="T71" fmla="*/ 0 h 523"/>
                <a:gd name="T72" fmla="*/ 0 w 506"/>
                <a:gd name="T73" fmla="*/ 0 h 523"/>
                <a:gd name="T74" fmla="*/ 0 w 506"/>
                <a:gd name="T75" fmla="*/ 0 h 523"/>
                <a:gd name="T76" fmla="*/ 0 w 506"/>
                <a:gd name="T77" fmla="*/ 0 h 523"/>
                <a:gd name="T78" fmla="*/ 0 w 506"/>
                <a:gd name="T79" fmla="*/ 0 h 523"/>
                <a:gd name="T80" fmla="*/ 0 w 506"/>
                <a:gd name="T81" fmla="*/ 0 h 523"/>
                <a:gd name="T82" fmla="*/ 0 w 506"/>
                <a:gd name="T83" fmla="*/ 0 h 523"/>
                <a:gd name="T84" fmla="*/ 0 w 506"/>
                <a:gd name="T85" fmla="*/ 0 h 523"/>
                <a:gd name="T86" fmla="*/ 0 w 506"/>
                <a:gd name="T87" fmla="*/ 0 h 523"/>
                <a:gd name="T88" fmla="*/ 0 w 506"/>
                <a:gd name="T89" fmla="*/ 0 h 523"/>
                <a:gd name="T90" fmla="*/ 0 w 506"/>
                <a:gd name="T91" fmla="*/ 0 h 523"/>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506" h="523">
                  <a:moveTo>
                    <a:pt x="252" y="103"/>
                  </a:moveTo>
                  <a:lnTo>
                    <a:pt x="230" y="105"/>
                  </a:lnTo>
                  <a:lnTo>
                    <a:pt x="211" y="111"/>
                  </a:lnTo>
                  <a:lnTo>
                    <a:pt x="193" y="120"/>
                  </a:lnTo>
                  <a:lnTo>
                    <a:pt x="179" y="132"/>
                  </a:lnTo>
                  <a:lnTo>
                    <a:pt x="167" y="146"/>
                  </a:lnTo>
                  <a:lnTo>
                    <a:pt x="158" y="163"/>
                  </a:lnTo>
                  <a:lnTo>
                    <a:pt x="149" y="182"/>
                  </a:lnTo>
                  <a:lnTo>
                    <a:pt x="144" y="201"/>
                  </a:lnTo>
                  <a:lnTo>
                    <a:pt x="140" y="221"/>
                  </a:lnTo>
                  <a:lnTo>
                    <a:pt x="138" y="242"/>
                  </a:lnTo>
                  <a:lnTo>
                    <a:pt x="138" y="261"/>
                  </a:lnTo>
                  <a:lnTo>
                    <a:pt x="138" y="282"/>
                  </a:lnTo>
                  <a:lnTo>
                    <a:pt x="140" y="303"/>
                  </a:lnTo>
                  <a:lnTo>
                    <a:pt x="144" y="323"/>
                  </a:lnTo>
                  <a:lnTo>
                    <a:pt x="149" y="342"/>
                  </a:lnTo>
                  <a:lnTo>
                    <a:pt x="158" y="360"/>
                  </a:lnTo>
                  <a:lnTo>
                    <a:pt x="167" y="377"/>
                  </a:lnTo>
                  <a:lnTo>
                    <a:pt x="179" y="391"/>
                  </a:lnTo>
                  <a:lnTo>
                    <a:pt x="194" y="404"/>
                  </a:lnTo>
                  <a:lnTo>
                    <a:pt x="211" y="412"/>
                  </a:lnTo>
                  <a:lnTo>
                    <a:pt x="230" y="418"/>
                  </a:lnTo>
                  <a:lnTo>
                    <a:pt x="254" y="420"/>
                  </a:lnTo>
                  <a:lnTo>
                    <a:pt x="276" y="418"/>
                  </a:lnTo>
                  <a:lnTo>
                    <a:pt x="296" y="412"/>
                  </a:lnTo>
                  <a:lnTo>
                    <a:pt x="312" y="404"/>
                  </a:lnTo>
                  <a:lnTo>
                    <a:pt x="327" y="391"/>
                  </a:lnTo>
                  <a:lnTo>
                    <a:pt x="338" y="378"/>
                  </a:lnTo>
                  <a:lnTo>
                    <a:pt x="349" y="361"/>
                  </a:lnTo>
                  <a:lnTo>
                    <a:pt x="356" y="343"/>
                  </a:lnTo>
                  <a:lnTo>
                    <a:pt x="362" y="324"/>
                  </a:lnTo>
                  <a:lnTo>
                    <a:pt x="365" y="304"/>
                  </a:lnTo>
                  <a:lnTo>
                    <a:pt x="367" y="284"/>
                  </a:lnTo>
                  <a:lnTo>
                    <a:pt x="368" y="264"/>
                  </a:lnTo>
                  <a:lnTo>
                    <a:pt x="368" y="243"/>
                  </a:lnTo>
                  <a:lnTo>
                    <a:pt x="366" y="222"/>
                  </a:lnTo>
                  <a:lnTo>
                    <a:pt x="362" y="201"/>
                  </a:lnTo>
                  <a:lnTo>
                    <a:pt x="357" y="182"/>
                  </a:lnTo>
                  <a:lnTo>
                    <a:pt x="350" y="163"/>
                  </a:lnTo>
                  <a:lnTo>
                    <a:pt x="339" y="146"/>
                  </a:lnTo>
                  <a:lnTo>
                    <a:pt x="328" y="132"/>
                  </a:lnTo>
                  <a:lnTo>
                    <a:pt x="313" y="119"/>
                  </a:lnTo>
                  <a:lnTo>
                    <a:pt x="296" y="111"/>
                  </a:lnTo>
                  <a:lnTo>
                    <a:pt x="276" y="105"/>
                  </a:lnTo>
                  <a:lnTo>
                    <a:pt x="252" y="103"/>
                  </a:lnTo>
                  <a:close/>
                  <a:moveTo>
                    <a:pt x="254" y="0"/>
                  </a:moveTo>
                  <a:lnTo>
                    <a:pt x="292" y="2"/>
                  </a:lnTo>
                  <a:lnTo>
                    <a:pt x="327" y="9"/>
                  </a:lnTo>
                  <a:lnTo>
                    <a:pt x="359" y="20"/>
                  </a:lnTo>
                  <a:lnTo>
                    <a:pt x="389" y="34"/>
                  </a:lnTo>
                  <a:lnTo>
                    <a:pt x="415" y="52"/>
                  </a:lnTo>
                  <a:lnTo>
                    <a:pt x="439" y="74"/>
                  </a:lnTo>
                  <a:lnTo>
                    <a:pt x="459" y="98"/>
                  </a:lnTo>
                  <a:lnTo>
                    <a:pt x="475" y="125"/>
                  </a:lnTo>
                  <a:lnTo>
                    <a:pt x="489" y="157"/>
                  </a:lnTo>
                  <a:lnTo>
                    <a:pt x="499" y="189"/>
                  </a:lnTo>
                  <a:lnTo>
                    <a:pt x="504" y="224"/>
                  </a:lnTo>
                  <a:lnTo>
                    <a:pt x="506" y="261"/>
                  </a:lnTo>
                  <a:lnTo>
                    <a:pt x="504" y="302"/>
                  </a:lnTo>
                  <a:lnTo>
                    <a:pt x="497" y="340"/>
                  </a:lnTo>
                  <a:lnTo>
                    <a:pt x="486" y="376"/>
                  </a:lnTo>
                  <a:lnTo>
                    <a:pt x="470" y="408"/>
                  </a:lnTo>
                  <a:lnTo>
                    <a:pt x="450" y="437"/>
                  </a:lnTo>
                  <a:lnTo>
                    <a:pt x="425" y="462"/>
                  </a:lnTo>
                  <a:lnTo>
                    <a:pt x="398" y="483"/>
                  </a:lnTo>
                  <a:lnTo>
                    <a:pt x="367" y="500"/>
                  </a:lnTo>
                  <a:lnTo>
                    <a:pt x="332" y="513"/>
                  </a:lnTo>
                  <a:lnTo>
                    <a:pt x="294" y="520"/>
                  </a:lnTo>
                  <a:lnTo>
                    <a:pt x="253" y="523"/>
                  </a:lnTo>
                  <a:lnTo>
                    <a:pt x="212" y="520"/>
                  </a:lnTo>
                  <a:lnTo>
                    <a:pt x="174" y="513"/>
                  </a:lnTo>
                  <a:lnTo>
                    <a:pt x="139" y="500"/>
                  </a:lnTo>
                  <a:lnTo>
                    <a:pt x="108" y="483"/>
                  </a:lnTo>
                  <a:lnTo>
                    <a:pt x="81" y="462"/>
                  </a:lnTo>
                  <a:lnTo>
                    <a:pt x="57" y="437"/>
                  </a:lnTo>
                  <a:lnTo>
                    <a:pt x="37" y="408"/>
                  </a:lnTo>
                  <a:lnTo>
                    <a:pt x="21" y="376"/>
                  </a:lnTo>
                  <a:lnTo>
                    <a:pt x="9" y="340"/>
                  </a:lnTo>
                  <a:lnTo>
                    <a:pt x="2" y="302"/>
                  </a:lnTo>
                  <a:lnTo>
                    <a:pt x="0" y="261"/>
                  </a:lnTo>
                  <a:lnTo>
                    <a:pt x="2" y="224"/>
                  </a:lnTo>
                  <a:lnTo>
                    <a:pt x="8" y="189"/>
                  </a:lnTo>
                  <a:lnTo>
                    <a:pt x="18" y="156"/>
                  </a:lnTo>
                  <a:lnTo>
                    <a:pt x="31" y="124"/>
                  </a:lnTo>
                  <a:lnTo>
                    <a:pt x="48" y="97"/>
                  </a:lnTo>
                  <a:lnTo>
                    <a:pt x="68" y="73"/>
                  </a:lnTo>
                  <a:lnTo>
                    <a:pt x="91" y="52"/>
                  </a:lnTo>
                  <a:lnTo>
                    <a:pt x="118" y="33"/>
                  </a:lnTo>
                  <a:lnTo>
                    <a:pt x="147" y="19"/>
                  </a:lnTo>
                  <a:lnTo>
                    <a:pt x="181" y="8"/>
                  </a:lnTo>
                  <a:lnTo>
                    <a:pt x="216" y="2"/>
                  </a:lnTo>
                  <a:lnTo>
                    <a:pt x="254" y="0"/>
                  </a:lnTo>
                  <a:close/>
                </a:path>
              </a:pathLst>
            </a:custGeom>
            <a:solidFill>
              <a:srgbClr val="68B153"/>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de-CH" dirty="0"/>
            </a:p>
          </p:txBody>
        </p:sp>
        <p:sp>
          <p:nvSpPr>
            <p:cNvPr id="16" name="Freeform 11"/>
            <p:cNvSpPr>
              <a:spLocks/>
            </p:cNvSpPr>
            <p:nvPr userDrawn="1"/>
          </p:nvSpPr>
          <p:spPr bwMode="auto">
            <a:xfrm>
              <a:off x="5199" y="4136"/>
              <a:ext cx="40" cy="65"/>
            </a:xfrm>
            <a:custGeom>
              <a:avLst/>
              <a:gdLst>
                <a:gd name="T0" fmla="*/ 0 w 316"/>
                <a:gd name="T1" fmla="*/ 0 h 517"/>
                <a:gd name="T2" fmla="*/ 0 w 316"/>
                <a:gd name="T3" fmla="*/ 0 h 517"/>
                <a:gd name="T4" fmla="*/ 0 w 316"/>
                <a:gd name="T5" fmla="*/ 0 h 517"/>
                <a:gd name="T6" fmla="*/ 0 w 316"/>
                <a:gd name="T7" fmla="*/ 0 h 517"/>
                <a:gd name="T8" fmla="*/ 0 w 316"/>
                <a:gd name="T9" fmla="*/ 0 h 517"/>
                <a:gd name="T10" fmla="*/ 0 w 316"/>
                <a:gd name="T11" fmla="*/ 0 h 517"/>
                <a:gd name="T12" fmla="*/ 0 w 316"/>
                <a:gd name="T13" fmla="*/ 0 h 517"/>
                <a:gd name="T14" fmla="*/ 0 w 316"/>
                <a:gd name="T15" fmla="*/ 0 h 517"/>
                <a:gd name="T16" fmla="*/ 0 w 316"/>
                <a:gd name="T17" fmla="*/ 0 h 517"/>
                <a:gd name="T18" fmla="*/ 0 w 316"/>
                <a:gd name="T19" fmla="*/ 0 h 517"/>
                <a:gd name="T20" fmla="*/ 0 w 316"/>
                <a:gd name="T21" fmla="*/ 0 h 517"/>
                <a:gd name="T22" fmla="*/ 0 w 316"/>
                <a:gd name="T23" fmla="*/ 0 h 517"/>
                <a:gd name="T24" fmla="*/ 0 w 316"/>
                <a:gd name="T25" fmla="*/ 0 h 517"/>
                <a:gd name="T26" fmla="*/ 0 w 316"/>
                <a:gd name="T27" fmla="*/ 0 h 517"/>
                <a:gd name="T28" fmla="*/ 0 w 316"/>
                <a:gd name="T29" fmla="*/ 0 h 517"/>
                <a:gd name="T30" fmla="*/ 0 w 316"/>
                <a:gd name="T31" fmla="*/ 0 h 517"/>
                <a:gd name="T32" fmla="*/ 0 w 316"/>
                <a:gd name="T33" fmla="*/ 0 h 517"/>
                <a:gd name="T34" fmla="*/ 0 w 316"/>
                <a:gd name="T35" fmla="*/ 0 h 517"/>
                <a:gd name="T36" fmla="*/ 0 w 316"/>
                <a:gd name="T37" fmla="*/ 0 h 517"/>
                <a:gd name="T38" fmla="*/ 0 w 316"/>
                <a:gd name="T39" fmla="*/ 0 h 517"/>
                <a:gd name="T40" fmla="*/ 0 w 316"/>
                <a:gd name="T41" fmla="*/ 0 h 517"/>
                <a:gd name="T42" fmla="*/ 0 w 316"/>
                <a:gd name="T43" fmla="*/ 0 h 517"/>
                <a:gd name="T44" fmla="*/ 0 w 316"/>
                <a:gd name="T45" fmla="*/ 0 h 517"/>
                <a:gd name="T46" fmla="*/ 0 w 316"/>
                <a:gd name="T47" fmla="*/ 0 h 517"/>
                <a:gd name="T48" fmla="*/ 0 w 316"/>
                <a:gd name="T49" fmla="*/ 0 h 517"/>
                <a:gd name="T50" fmla="*/ 0 w 316"/>
                <a:gd name="T51" fmla="*/ 0 h 517"/>
                <a:gd name="T52" fmla="*/ 0 w 316"/>
                <a:gd name="T53" fmla="*/ 0 h 517"/>
                <a:gd name="T54" fmla="*/ 0 w 316"/>
                <a:gd name="T55" fmla="*/ 0 h 517"/>
                <a:gd name="T56" fmla="*/ 0 w 316"/>
                <a:gd name="T57" fmla="*/ 0 h 517"/>
                <a:gd name="T58" fmla="*/ 0 w 316"/>
                <a:gd name="T59" fmla="*/ 0 h 517"/>
                <a:gd name="T60" fmla="*/ 0 w 316"/>
                <a:gd name="T61" fmla="*/ 0 h 517"/>
                <a:gd name="T62" fmla="*/ 0 w 316"/>
                <a:gd name="T63" fmla="*/ 0 h 517"/>
                <a:gd name="T64" fmla="*/ 0 w 316"/>
                <a:gd name="T65" fmla="*/ 0 h 517"/>
                <a:gd name="T66" fmla="*/ 0 w 316"/>
                <a:gd name="T67" fmla="*/ 0 h 517"/>
                <a:gd name="T68" fmla="*/ 0 w 316"/>
                <a:gd name="T69" fmla="*/ 0 h 517"/>
                <a:gd name="T70" fmla="*/ 0 w 316"/>
                <a:gd name="T71" fmla="*/ 0 h 517"/>
                <a:gd name="T72" fmla="*/ 0 w 316"/>
                <a:gd name="T73" fmla="*/ 0 h 517"/>
                <a:gd name="T74" fmla="*/ 0 w 316"/>
                <a:gd name="T75" fmla="*/ 0 h 517"/>
                <a:gd name="T76" fmla="*/ 0 w 316"/>
                <a:gd name="T77" fmla="*/ 0 h 517"/>
                <a:gd name="T78" fmla="*/ 0 w 316"/>
                <a:gd name="T79" fmla="*/ 0 h 517"/>
                <a:gd name="T80" fmla="*/ 0 w 316"/>
                <a:gd name="T81" fmla="*/ 0 h 517"/>
                <a:gd name="T82" fmla="*/ 0 w 316"/>
                <a:gd name="T83" fmla="*/ 0 h 517"/>
                <a:gd name="T84" fmla="*/ 0 w 316"/>
                <a:gd name="T85" fmla="*/ 0 h 517"/>
                <a:gd name="T86" fmla="*/ 0 w 316"/>
                <a:gd name="T87" fmla="*/ 0 h 517"/>
                <a:gd name="T88" fmla="*/ 0 w 316"/>
                <a:gd name="T89" fmla="*/ 0 h 517"/>
                <a:gd name="T90" fmla="*/ 0 w 316"/>
                <a:gd name="T91" fmla="*/ 0 h 517"/>
                <a:gd name="T92" fmla="*/ 0 w 316"/>
                <a:gd name="T93" fmla="*/ 0 h 517"/>
                <a:gd name="T94" fmla="*/ 0 w 316"/>
                <a:gd name="T95" fmla="*/ 0 h 517"/>
                <a:gd name="T96" fmla="*/ 0 w 316"/>
                <a:gd name="T97" fmla="*/ 0 h 517"/>
                <a:gd name="T98" fmla="*/ 0 w 316"/>
                <a:gd name="T99" fmla="*/ 0 h 517"/>
                <a:gd name="T100" fmla="*/ 0 w 316"/>
                <a:gd name="T101" fmla="*/ 0 h 517"/>
                <a:gd name="T102" fmla="*/ 0 w 316"/>
                <a:gd name="T103" fmla="*/ 0 h 517"/>
                <a:gd name="T104" fmla="*/ 0 w 316"/>
                <a:gd name="T105" fmla="*/ 0 h 517"/>
                <a:gd name="T106" fmla="*/ 0 w 316"/>
                <a:gd name="T107" fmla="*/ 0 h 517"/>
                <a:gd name="T108" fmla="*/ 0 w 316"/>
                <a:gd name="T109" fmla="*/ 0 h 51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316" h="517">
                  <a:moveTo>
                    <a:pt x="161" y="0"/>
                  </a:moveTo>
                  <a:lnTo>
                    <a:pt x="183" y="1"/>
                  </a:lnTo>
                  <a:lnTo>
                    <a:pt x="206" y="6"/>
                  </a:lnTo>
                  <a:lnTo>
                    <a:pt x="227" y="12"/>
                  </a:lnTo>
                  <a:lnTo>
                    <a:pt x="246" y="23"/>
                  </a:lnTo>
                  <a:lnTo>
                    <a:pt x="262" y="36"/>
                  </a:lnTo>
                  <a:lnTo>
                    <a:pt x="277" y="52"/>
                  </a:lnTo>
                  <a:lnTo>
                    <a:pt x="288" y="72"/>
                  </a:lnTo>
                  <a:lnTo>
                    <a:pt x="296" y="93"/>
                  </a:lnTo>
                  <a:lnTo>
                    <a:pt x="300" y="112"/>
                  </a:lnTo>
                  <a:lnTo>
                    <a:pt x="302" y="132"/>
                  </a:lnTo>
                  <a:lnTo>
                    <a:pt x="260" y="132"/>
                  </a:lnTo>
                  <a:lnTo>
                    <a:pt x="258" y="116"/>
                  </a:lnTo>
                  <a:lnTo>
                    <a:pt x="254" y="102"/>
                  </a:lnTo>
                  <a:lnTo>
                    <a:pt x="249" y="88"/>
                  </a:lnTo>
                  <a:lnTo>
                    <a:pt x="238" y="72"/>
                  </a:lnTo>
                  <a:lnTo>
                    <a:pt x="225" y="59"/>
                  </a:lnTo>
                  <a:lnTo>
                    <a:pt x="210" y="50"/>
                  </a:lnTo>
                  <a:lnTo>
                    <a:pt x="194" y="44"/>
                  </a:lnTo>
                  <a:lnTo>
                    <a:pt x="176" y="39"/>
                  </a:lnTo>
                  <a:lnTo>
                    <a:pt x="157" y="38"/>
                  </a:lnTo>
                  <a:lnTo>
                    <a:pt x="139" y="39"/>
                  </a:lnTo>
                  <a:lnTo>
                    <a:pt x="121" y="44"/>
                  </a:lnTo>
                  <a:lnTo>
                    <a:pt x="104" y="51"/>
                  </a:lnTo>
                  <a:lnTo>
                    <a:pt x="90" y="60"/>
                  </a:lnTo>
                  <a:lnTo>
                    <a:pt x="77" y="72"/>
                  </a:lnTo>
                  <a:lnTo>
                    <a:pt x="68" y="86"/>
                  </a:lnTo>
                  <a:lnTo>
                    <a:pt x="62" y="103"/>
                  </a:lnTo>
                  <a:lnTo>
                    <a:pt x="60" y="121"/>
                  </a:lnTo>
                  <a:lnTo>
                    <a:pt x="62" y="139"/>
                  </a:lnTo>
                  <a:lnTo>
                    <a:pt x="69" y="155"/>
                  </a:lnTo>
                  <a:lnTo>
                    <a:pt x="79" y="168"/>
                  </a:lnTo>
                  <a:lnTo>
                    <a:pt x="92" y="180"/>
                  </a:lnTo>
                  <a:lnTo>
                    <a:pt x="109" y="191"/>
                  </a:lnTo>
                  <a:lnTo>
                    <a:pt x="126" y="200"/>
                  </a:lnTo>
                  <a:lnTo>
                    <a:pt x="146" y="210"/>
                  </a:lnTo>
                  <a:lnTo>
                    <a:pt x="167" y="219"/>
                  </a:lnTo>
                  <a:lnTo>
                    <a:pt x="189" y="229"/>
                  </a:lnTo>
                  <a:lnTo>
                    <a:pt x="209" y="239"/>
                  </a:lnTo>
                  <a:lnTo>
                    <a:pt x="230" y="250"/>
                  </a:lnTo>
                  <a:lnTo>
                    <a:pt x="250" y="262"/>
                  </a:lnTo>
                  <a:lnTo>
                    <a:pt x="268" y="275"/>
                  </a:lnTo>
                  <a:lnTo>
                    <a:pt x="284" y="291"/>
                  </a:lnTo>
                  <a:lnTo>
                    <a:pt x="298" y="308"/>
                  </a:lnTo>
                  <a:lnTo>
                    <a:pt x="308" y="328"/>
                  </a:lnTo>
                  <a:lnTo>
                    <a:pt x="314" y="352"/>
                  </a:lnTo>
                  <a:lnTo>
                    <a:pt x="316" y="378"/>
                  </a:lnTo>
                  <a:lnTo>
                    <a:pt x="314" y="404"/>
                  </a:lnTo>
                  <a:lnTo>
                    <a:pt x="308" y="427"/>
                  </a:lnTo>
                  <a:lnTo>
                    <a:pt x="298" y="447"/>
                  </a:lnTo>
                  <a:lnTo>
                    <a:pt x="285" y="466"/>
                  </a:lnTo>
                  <a:lnTo>
                    <a:pt x="268" y="482"/>
                  </a:lnTo>
                  <a:lnTo>
                    <a:pt x="250" y="494"/>
                  </a:lnTo>
                  <a:lnTo>
                    <a:pt x="229" y="504"/>
                  </a:lnTo>
                  <a:lnTo>
                    <a:pt x="206" y="512"/>
                  </a:lnTo>
                  <a:lnTo>
                    <a:pt x="182" y="516"/>
                  </a:lnTo>
                  <a:lnTo>
                    <a:pt x="157" y="517"/>
                  </a:lnTo>
                  <a:lnTo>
                    <a:pt x="130" y="516"/>
                  </a:lnTo>
                  <a:lnTo>
                    <a:pt x="104" y="511"/>
                  </a:lnTo>
                  <a:lnTo>
                    <a:pt x="81" y="501"/>
                  </a:lnTo>
                  <a:lnTo>
                    <a:pt x="60" y="489"/>
                  </a:lnTo>
                  <a:lnTo>
                    <a:pt x="40" y="472"/>
                  </a:lnTo>
                  <a:lnTo>
                    <a:pt x="25" y="453"/>
                  </a:lnTo>
                  <a:lnTo>
                    <a:pt x="12" y="428"/>
                  </a:lnTo>
                  <a:lnTo>
                    <a:pt x="5" y="406"/>
                  </a:lnTo>
                  <a:lnTo>
                    <a:pt x="2" y="384"/>
                  </a:lnTo>
                  <a:lnTo>
                    <a:pt x="0" y="362"/>
                  </a:lnTo>
                  <a:lnTo>
                    <a:pt x="42" y="362"/>
                  </a:lnTo>
                  <a:lnTo>
                    <a:pt x="45" y="387"/>
                  </a:lnTo>
                  <a:lnTo>
                    <a:pt x="52" y="410"/>
                  </a:lnTo>
                  <a:lnTo>
                    <a:pt x="61" y="430"/>
                  </a:lnTo>
                  <a:lnTo>
                    <a:pt x="74" y="446"/>
                  </a:lnTo>
                  <a:lnTo>
                    <a:pt x="91" y="460"/>
                  </a:lnTo>
                  <a:lnTo>
                    <a:pt x="112" y="470"/>
                  </a:lnTo>
                  <a:lnTo>
                    <a:pt x="135" y="476"/>
                  </a:lnTo>
                  <a:lnTo>
                    <a:pt x="159" y="478"/>
                  </a:lnTo>
                  <a:lnTo>
                    <a:pt x="181" y="477"/>
                  </a:lnTo>
                  <a:lnTo>
                    <a:pt x="202" y="472"/>
                  </a:lnTo>
                  <a:lnTo>
                    <a:pt x="221" y="464"/>
                  </a:lnTo>
                  <a:lnTo>
                    <a:pt x="237" y="453"/>
                  </a:lnTo>
                  <a:lnTo>
                    <a:pt x="252" y="439"/>
                  </a:lnTo>
                  <a:lnTo>
                    <a:pt x="262" y="422"/>
                  </a:lnTo>
                  <a:lnTo>
                    <a:pt x="269" y="403"/>
                  </a:lnTo>
                  <a:lnTo>
                    <a:pt x="272" y="380"/>
                  </a:lnTo>
                  <a:lnTo>
                    <a:pt x="269" y="362"/>
                  </a:lnTo>
                  <a:lnTo>
                    <a:pt x="265" y="346"/>
                  </a:lnTo>
                  <a:lnTo>
                    <a:pt x="257" y="331"/>
                  </a:lnTo>
                  <a:lnTo>
                    <a:pt x="246" y="318"/>
                  </a:lnTo>
                  <a:lnTo>
                    <a:pt x="232" y="306"/>
                  </a:lnTo>
                  <a:lnTo>
                    <a:pt x="211" y="292"/>
                  </a:lnTo>
                  <a:lnTo>
                    <a:pt x="187" y="279"/>
                  </a:lnTo>
                  <a:lnTo>
                    <a:pt x="164" y="268"/>
                  </a:lnTo>
                  <a:lnTo>
                    <a:pt x="139" y="256"/>
                  </a:lnTo>
                  <a:lnTo>
                    <a:pt x="115" y="246"/>
                  </a:lnTo>
                  <a:lnTo>
                    <a:pt x="90" y="234"/>
                  </a:lnTo>
                  <a:lnTo>
                    <a:pt x="66" y="219"/>
                  </a:lnTo>
                  <a:lnTo>
                    <a:pt x="48" y="204"/>
                  </a:lnTo>
                  <a:lnTo>
                    <a:pt x="35" y="187"/>
                  </a:lnTo>
                  <a:lnTo>
                    <a:pt x="25" y="168"/>
                  </a:lnTo>
                  <a:lnTo>
                    <a:pt x="18" y="146"/>
                  </a:lnTo>
                  <a:lnTo>
                    <a:pt x="16" y="123"/>
                  </a:lnTo>
                  <a:lnTo>
                    <a:pt x="18" y="99"/>
                  </a:lnTo>
                  <a:lnTo>
                    <a:pt x="26" y="76"/>
                  </a:lnTo>
                  <a:lnTo>
                    <a:pt x="37" y="56"/>
                  </a:lnTo>
                  <a:lnTo>
                    <a:pt x="53" y="39"/>
                  </a:lnTo>
                  <a:lnTo>
                    <a:pt x="70" y="25"/>
                  </a:lnTo>
                  <a:lnTo>
                    <a:pt x="90" y="15"/>
                  </a:lnTo>
                  <a:lnTo>
                    <a:pt x="113" y="6"/>
                  </a:lnTo>
                  <a:lnTo>
                    <a:pt x="137" y="2"/>
                  </a:lnTo>
                  <a:lnTo>
                    <a:pt x="161" y="0"/>
                  </a:lnTo>
                  <a:close/>
                </a:path>
              </a:pathLst>
            </a:custGeom>
            <a:solidFill>
              <a:srgbClr val="68B153"/>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de-CH" dirty="0"/>
            </a:p>
          </p:txBody>
        </p:sp>
        <p:sp>
          <p:nvSpPr>
            <p:cNvPr id="17" name="Freeform 12"/>
            <p:cNvSpPr>
              <a:spLocks/>
            </p:cNvSpPr>
            <p:nvPr userDrawn="1"/>
          </p:nvSpPr>
          <p:spPr bwMode="auto">
            <a:xfrm>
              <a:off x="5250" y="4137"/>
              <a:ext cx="43" cy="64"/>
            </a:xfrm>
            <a:custGeom>
              <a:avLst/>
              <a:gdLst>
                <a:gd name="T0" fmla="*/ 0 w 340"/>
                <a:gd name="T1" fmla="*/ 0 h 509"/>
                <a:gd name="T2" fmla="*/ 0 w 340"/>
                <a:gd name="T3" fmla="*/ 0 h 509"/>
                <a:gd name="T4" fmla="*/ 0 w 340"/>
                <a:gd name="T5" fmla="*/ 0 h 509"/>
                <a:gd name="T6" fmla="*/ 0 w 340"/>
                <a:gd name="T7" fmla="*/ 0 h 509"/>
                <a:gd name="T8" fmla="*/ 0 w 340"/>
                <a:gd name="T9" fmla="*/ 0 h 509"/>
                <a:gd name="T10" fmla="*/ 0 w 340"/>
                <a:gd name="T11" fmla="*/ 0 h 509"/>
                <a:gd name="T12" fmla="*/ 0 w 340"/>
                <a:gd name="T13" fmla="*/ 0 h 509"/>
                <a:gd name="T14" fmla="*/ 0 w 340"/>
                <a:gd name="T15" fmla="*/ 0 h 509"/>
                <a:gd name="T16" fmla="*/ 0 w 340"/>
                <a:gd name="T17" fmla="*/ 0 h 509"/>
                <a:gd name="T18" fmla="*/ 0 w 340"/>
                <a:gd name="T19" fmla="*/ 0 h 509"/>
                <a:gd name="T20" fmla="*/ 0 w 340"/>
                <a:gd name="T21" fmla="*/ 0 h 509"/>
                <a:gd name="T22" fmla="*/ 0 w 340"/>
                <a:gd name="T23" fmla="*/ 0 h 509"/>
                <a:gd name="T24" fmla="*/ 0 w 340"/>
                <a:gd name="T25" fmla="*/ 0 h 509"/>
                <a:gd name="T26" fmla="*/ 0 w 340"/>
                <a:gd name="T27" fmla="*/ 0 h 509"/>
                <a:gd name="T28" fmla="*/ 0 w 340"/>
                <a:gd name="T29" fmla="*/ 0 h 509"/>
                <a:gd name="T30" fmla="*/ 0 w 340"/>
                <a:gd name="T31" fmla="*/ 0 h 509"/>
                <a:gd name="T32" fmla="*/ 0 w 340"/>
                <a:gd name="T33" fmla="*/ 0 h 509"/>
                <a:gd name="T34" fmla="*/ 0 w 340"/>
                <a:gd name="T35" fmla="*/ 0 h 509"/>
                <a:gd name="T36" fmla="*/ 0 w 340"/>
                <a:gd name="T37" fmla="*/ 0 h 509"/>
                <a:gd name="T38" fmla="*/ 0 w 340"/>
                <a:gd name="T39" fmla="*/ 0 h 509"/>
                <a:gd name="T40" fmla="*/ 0 w 340"/>
                <a:gd name="T41" fmla="*/ 0 h 509"/>
                <a:gd name="T42" fmla="*/ 0 w 340"/>
                <a:gd name="T43" fmla="*/ 0 h 509"/>
                <a:gd name="T44" fmla="*/ 0 w 340"/>
                <a:gd name="T45" fmla="*/ 0 h 509"/>
                <a:gd name="T46" fmla="*/ 0 w 340"/>
                <a:gd name="T47" fmla="*/ 0 h 509"/>
                <a:gd name="T48" fmla="*/ 0 w 340"/>
                <a:gd name="T49" fmla="*/ 0 h 509"/>
                <a:gd name="T50" fmla="*/ 0 w 340"/>
                <a:gd name="T51" fmla="*/ 0 h 509"/>
                <a:gd name="T52" fmla="*/ 0 w 340"/>
                <a:gd name="T53" fmla="*/ 0 h 509"/>
                <a:gd name="T54" fmla="*/ 0 w 340"/>
                <a:gd name="T55" fmla="*/ 0 h 509"/>
                <a:gd name="T56" fmla="*/ 0 w 340"/>
                <a:gd name="T57" fmla="*/ 0 h 509"/>
                <a:gd name="T58" fmla="*/ 0 w 340"/>
                <a:gd name="T59" fmla="*/ 0 h 509"/>
                <a:gd name="T60" fmla="*/ 0 w 340"/>
                <a:gd name="T61" fmla="*/ 0 h 509"/>
                <a:gd name="T62" fmla="*/ 0 w 340"/>
                <a:gd name="T63" fmla="*/ 0 h 509"/>
                <a:gd name="T64" fmla="*/ 0 w 340"/>
                <a:gd name="T65" fmla="*/ 0 h 509"/>
                <a:gd name="T66" fmla="*/ 0 w 340"/>
                <a:gd name="T67" fmla="*/ 0 h 509"/>
                <a:gd name="T68" fmla="*/ 0 w 340"/>
                <a:gd name="T69" fmla="*/ 0 h 509"/>
                <a:gd name="T70" fmla="*/ 0 w 340"/>
                <a:gd name="T71" fmla="*/ 0 h 509"/>
                <a:gd name="T72" fmla="*/ 0 w 340"/>
                <a:gd name="T73" fmla="*/ 0 h 509"/>
                <a:gd name="T74" fmla="*/ 0 w 340"/>
                <a:gd name="T75" fmla="*/ 0 h 509"/>
                <a:gd name="T76" fmla="*/ 0 w 340"/>
                <a:gd name="T77" fmla="*/ 0 h 509"/>
                <a:gd name="T78" fmla="*/ 0 w 340"/>
                <a:gd name="T79" fmla="*/ 0 h 509"/>
                <a:gd name="T80" fmla="*/ 0 w 340"/>
                <a:gd name="T81" fmla="*/ 0 h 509"/>
                <a:gd name="T82" fmla="*/ 0 w 340"/>
                <a:gd name="T83" fmla="*/ 0 h 509"/>
                <a:gd name="T84" fmla="*/ 0 w 340"/>
                <a:gd name="T85" fmla="*/ 0 h 509"/>
                <a:gd name="T86" fmla="*/ 0 w 340"/>
                <a:gd name="T87" fmla="*/ 0 h 509"/>
                <a:gd name="T88" fmla="*/ 0 w 340"/>
                <a:gd name="T89" fmla="*/ 0 h 509"/>
                <a:gd name="T90" fmla="*/ 0 w 340"/>
                <a:gd name="T91" fmla="*/ 0 h 509"/>
                <a:gd name="T92" fmla="*/ 0 w 340"/>
                <a:gd name="T93" fmla="*/ 0 h 509"/>
                <a:gd name="T94" fmla="*/ 0 w 340"/>
                <a:gd name="T95" fmla="*/ 0 h 509"/>
                <a:gd name="T96" fmla="*/ 0 w 340"/>
                <a:gd name="T97" fmla="*/ 0 h 509"/>
                <a:gd name="T98" fmla="*/ 0 w 340"/>
                <a:gd name="T99" fmla="*/ 0 h 509"/>
                <a:gd name="T100" fmla="*/ 0 w 340"/>
                <a:gd name="T101" fmla="*/ 0 h 509"/>
                <a:gd name="T102" fmla="*/ 0 w 340"/>
                <a:gd name="T103" fmla="*/ 0 h 509"/>
                <a:gd name="T104" fmla="*/ 0 w 340"/>
                <a:gd name="T105" fmla="*/ 0 h 509"/>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340" h="509">
                  <a:moveTo>
                    <a:pt x="0" y="0"/>
                  </a:moveTo>
                  <a:lnTo>
                    <a:pt x="42" y="0"/>
                  </a:lnTo>
                  <a:lnTo>
                    <a:pt x="42" y="168"/>
                  </a:lnTo>
                  <a:lnTo>
                    <a:pt x="41" y="336"/>
                  </a:lnTo>
                  <a:lnTo>
                    <a:pt x="42" y="357"/>
                  </a:lnTo>
                  <a:lnTo>
                    <a:pt x="44" y="378"/>
                  </a:lnTo>
                  <a:lnTo>
                    <a:pt x="49" y="399"/>
                  </a:lnTo>
                  <a:lnTo>
                    <a:pt x="59" y="419"/>
                  </a:lnTo>
                  <a:lnTo>
                    <a:pt x="71" y="436"/>
                  </a:lnTo>
                  <a:lnTo>
                    <a:pt x="88" y="450"/>
                  </a:lnTo>
                  <a:lnTo>
                    <a:pt x="107" y="459"/>
                  </a:lnTo>
                  <a:lnTo>
                    <a:pt x="126" y="466"/>
                  </a:lnTo>
                  <a:lnTo>
                    <a:pt x="148" y="469"/>
                  </a:lnTo>
                  <a:lnTo>
                    <a:pt x="170" y="470"/>
                  </a:lnTo>
                  <a:lnTo>
                    <a:pt x="195" y="468"/>
                  </a:lnTo>
                  <a:lnTo>
                    <a:pt x="221" y="463"/>
                  </a:lnTo>
                  <a:lnTo>
                    <a:pt x="245" y="453"/>
                  </a:lnTo>
                  <a:lnTo>
                    <a:pt x="262" y="441"/>
                  </a:lnTo>
                  <a:lnTo>
                    <a:pt x="275" y="428"/>
                  </a:lnTo>
                  <a:lnTo>
                    <a:pt x="284" y="413"/>
                  </a:lnTo>
                  <a:lnTo>
                    <a:pt x="290" y="397"/>
                  </a:lnTo>
                  <a:lnTo>
                    <a:pt x="294" y="378"/>
                  </a:lnTo>
                  <a:lnTo>
                    <a:pt x="296" y="360"/>
                  </a:lnTo>
                  <a:lnTo>
                    <a:pt x="296" y="341"/>
                  </a:lnTo>
                  <a:lnTo>
                    <a:pt x="296" y="322"/>
                  </a:lnTo>
                  <a:lnTo>
                    <a:pt x="296" y="303"/>
                  </a:lnTo>
                  <a:lnTo>
                    <a:pt x="296" y="0"/>
                  </a:lnTo>
                  <a:lnTo>
                    <a:pt x="340" y="0"/>
                  </a:lnTo>
                  <a:lnTo>
                    <a:pt x="340" y="343"/>
                  </a:lnTo>
                  <a:lnTo>
                    <a:pt x="339" y="365"/>
                  </a:lnTo>
                  <a:lnTo>
                    <a:pt x="337" y="387"/>
                  </a:lnTo>
                  <a:lnTo>
                    <a:pt x="330" y="414"/>
                  </a:lnTo>
                  <a:lnTo>
                    <a:pt x="319" y="437"/>
                  </a:lnTo>
                  <a:lnTo>
                    <a:pt x="305" y="457"/>
                  </a:lnTo>
                  <a:lnTo>
                    <a:pt x="288" y="474"/>
                  </a:lnTo>
                  <a:lnTo>
                    <a:pt x="267" y="486"/>
                  </a:lnTo>
                  <a:lnTo>
                    <a:pt x="246" y="496"/>
                  </a:lnTo>
                  <a:lnTo>
                    <a:pt x="222" y="504"/>
                  </a:lnTo>
                  <a:lnTo>
                    <a:pt x="196" y="508"/>
                  </a:lnTo>
                  <a:lnTo>
                    <a:pt x="170" y="509"/>
                  </a:lnTo>
                  <a:lnTo>
                    <a:pt x="147" y="508"/>
                  </a:lnTo>
                  <a:lnTo>
                    <a:pt x="124" y="505"/>
                  </a:lnTo>
                  <a:lnTo>
                    <a:pt x="102" y="500"/>
                  </a:lnTo>
                  <a:lnTo>
                    <a:pt x="82" y="491"/>
                  </a:lnTo>
                  <a:lnTo>
                    <a:pt x="62" y="481"/>
                  </a:lnTo>
                  <a:lnTo>
                    <a:pt x="44" y="467"/>
                  </a:lnTo>
                  <a:lnTo>
                    <a:pt x="29" y="452"/>
                  </a:lnTo>
                  <a:lnTo>
                    <a:pt x="16" y="433"/>
                  </a:lnTo>
                  <a:lnTo>
                    <a:pt x="7" y="410"/>
                  </a:lnTo>
                  <a:lnTo>
                    <a:pt x="3" y="388"/>
                  </a:lnTo>
                  <a:lnTo>
                    <a:pt x="0" y="367"/>
                  </a:lnTo>
                  <a:lnTo>
                    <a:pt x="0" y="344"/>
                  </a:lnTo>
                  <a:lnTo>
                    <a:pt x="0" y="0"/>
                  </a:lnTo>
                  <a:close/>
                </a:path>
              </a:pathLst>
            </a:custGeom>
            <a:solidFill>
              <a:srgbClr val="68B153"/>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de-CH" dirty="0"/>
            </a:p>
          </p:txBody>
        </p:sp>
        <p:sp>
          <p:nvSpPr>
            <p:cNvPr id="18" name="Rectangle 13"/>
            <p:cNvSpPr>
              <a:spLocks noChangeArrowheads="1"/>
            </p:cNvSpPr>
            <p:nvPr userDrawn="1"/>
          </p:nvSpPr>
          <p:spPr bwMode="auto">
            <a:xfrm>
              <a:off x="5309" y="4137"/>
              <a:ext cx="6" cy="63"/>
            </a:xfrm>
            <a:prstGeom prst="rect">
              <a:avLst/>
            </a:prstGeom>
            <a:solidFill>
              <a:srgbClr val="68B153"/>
            </a:solidFill>
            <a:ln>
              <a:noFill/>
            </a:ln>
            <a:extLst>
              <a:ext uri="{91240B29-F687-4F45-9708-019B960494DF}">
                <a14:hiddenLine xmlns:a14="http://schemas.microsoft.com/office/drawing/2010/main" w="0">
                  <a:solidFill>
                    <a:srgbClr val="000000"/>
                  </a:solidFill>
                  <a:miter lim="800000"/>
                  <a:headEnd/>
                  <a:tailEnd/>
                </a14:hiddenLine>
              </a:ext>
            </a:extLst>
          </p:spPr>
          <p:txBody>
            <a:bodyPr/>
            <a:lstStyle>
              <a:lvl1pPr>
                <a:defRPr sz="4400">
                  <a:solidFill>
                    <a:schemeClr val="tx2"/>
                  </a:solidFill>
                  <a:latin typeface="Arial" panose="020B0604020202020204" pitchFamily="34" charset="0"/>
                </a:defRPr>
              </a:lvl1pPr>
              <a:lvl2pPr marL="742950" indent="-285750">
                <a:defRPr sz="4400">
                  <a:solidFill>
                    <a:schemeClr val="tx2"/>
                  </a:solidFill>
                  <a:latin typeface="Arial" panose="020B0604020202020204" pitchFamily="34" charset="0"/>
                </a:defRPr>
              </a:lvl2pPr>
              <a:lvl3pPr marL="1143000" indent="-228600">
                <a:defRPr sz="4400">
                  <a:solidFill>
                    <a:schemeClr val="tx2"/>
                  </a:solidFill>
                  <a:latin typeface="Arial" panose="020B0604020202020204" pitchFamily="34" charset="0"/>
                </a:defRPr>
              </a:lvl3pPr>
              <a:lvl4pPr marL="1600200" indent="-228600">
                <a:defRPr sz="4400">
                  <a:solidFill>
                    <a:schemeClr val="tx2"/>
                  </a:solidFill>
                  <a:latin typeface="Arial" panose="020B0604020202020204" pitchFamily="34" charset="0"/>
                </a:defRPr>
              </a:lvl4pPr>
              <a:lvl5pPr marL="2057400" indent="-228600">
                <a:defRPr sz="4400">
                  <a:solidFill>
                    <a:schemeClr val="tx2"/>
                  </a:solidFill>
                  <a:latin typeface="Arial" panose="020B0604020202020204" pitchFamily="34" charset="0"/>
                </a:defRPr>
              </a:lvl5pPr>
              <a:lvl6pPr marL="2514600" indent="-228600" eaLnBrk="0" fontAlgn="base" hangingPunct="0">
                <a:spcBef>
                  <a:spcPct val="0"/>
                </a:spcBef>
                <a:spcAft>
                  <a:spcPct val="0"/>
                </a:spcAft>
                <a:defRPr sz="4400">
                  <a:solidFill>
                    <a:schemeClr val="tx2"/>
                  </a:solidFill>
                  <a:latin typeface="Arial" panose="020B0604020202020204" pitchFamily="34" charset="0"/>
                </a:defRPr>
              </a:lvl6pPr>
              <a:lvl7pPr marL="2971800" indent="-228600" eaLnBrk="0" fontAlgn="base" hangingPunct="0">
                <a:spcBef>
                  <a:spcPct val="0"/>
                </a:spcBef>
                <a:spcAft>
                  <a:spcPct val="0"/>
                </a:spcAft>
                <a:defRPr sz="4400">
                  <a:solidFill>
                    <a:schemeClr val="tx2"/>
                  </a:solidFill>
                  <a:latin typeface="Arial" panose="020B0604020202020204" pitchFamily="34" charset="0"/>
                </a:defRPr>
              </a:lvl7pPr>
              <a:lvl8pPr marL="3429000" indent="-228600" eaLnBrk="0" fontAlgn="base" hangingPunct="0">
                <a:spcBef>
                  <a:spcPct val="0"/>
                </a:spcBef>
                <a:spcAft>
                  <a:spcPct val="0"/>
                </a:spcAft>
                <a:defRPr sz="4400">
                  <a:solidFill>
                    <a:schemeClr val="tx2"/>
                  </a:solidFill>
                  <a:latin typeface="Arial" panose="020B0604020202020204" pitchFamily="34" charset="0"/>
                </a:defRPr>
              </a:lvl8pPr>
              <a:lvl9pPr marL="3886200" indent="-228600" eaLnBrk="0" fontAlgn="base" hangingPunct="0">
                <a:spcBef>
                  <a:spcPct val="0"/>
                </a:spcBef>
                <a:spcAft>
                  <a:spcPct val="0"/>
                </a:spcAft>
                <a:defRPr sz="4400">
                  <a:solidFill>
                    <a:schemeClr val="tx2"/>
                  </a:solidFill>
                  <a:latin typeface="Arial" panose="020B0604020202020204" pitchFamily="34" charset="0"/>
                </a:defRPr>
              </a:lvl9pPr>
            </a:lstStyle>
            <a:p>
              <a:pPr>
                <a:defRPr/>
              </a:pPr>
              <a:endParaRPr lang="de-CH" altLang="de-DE" dirty="0" smtClean="0"/>
            </a:p>
          </p:txBody>
        </p:sp>
        <p:sp>
          <p:nvSpPr>
            <p:cNvPr id="19" name="Freeform 14"/>
            <p:cNvSpPr>
              <a:spLocks/>
            </p:cNvSpPr>
            <p:nvPr userDrawn="1"/>
          </p:nvSpPr>
          <p:spPr bwMode="auto">
            <a:xfrm>
              <a:off x="5329" y="4136"/>
              <a:ext cx="40" cy="65"/>
            </a:xfrm>
            <a:custGeom>
              <a:avLst/>
              <a:gdLst>
                <a:gd name="T0" fmla="*/ 0 w 316"/>
                <a:gd name="T1" fmla="*/ 0 h 517"/>
                <a:gd name="T2" fmla="*/ 0 w 316"/>
                <a:gd name="T3" fmla="*/ 0 h 517"/>
                <a:gd name="T4" fmla="*/ 0 w 316"/>
                <a:gd name="T5" fmla="*/ 0 h 517"/>
                <a:gd name="T6" fmla="*/ 0 w 316"/>
                <a:gd name="T7" fmla="*/ 0 h 517"/>
                <a:gd name="T8" fmla="*/ 0 w 316"/>
                <a:gd name="T9" fmla="*/ 0 h 517"/>
                <a:gd name="T10" fmla="*/ 0 w 316"/>
                <a:gd name="T11" fmla="*/ 0 h 517"/>
                <a:gd name="T12" fmla="*/ 0 w 316"/>
                <a:gd name="T13" fmla="*/ 0 h 517"/>
                <a:gd name="T14" fmla="*/ 0 w 316"/>
                <a:gd name="T15" fmla="*/ 0 h 517"/>
                <a:gd name="T16" fmla="*/ 0 w 316"/>
                <a:gd name="T17" fmla="*/ 0 h 517"/>
                <a:gd name="T18" fmla="*/ 0 w 316"/>
                <a:gd name="T19" fmla="*/ 0 h 517"/>
                <a:gd name="T20" fmla="*/ 0 w 316"/>
                <a:gd name="T21" fmla="*/ 0 h 517"/>
                <a:gd name="T22" fmla="*/ 0 w 316"/>
                <a:gd name="T23" fmla="*/ 0 h 517"/>
                <a:gd name="T24" fmla="*/ 0 w 316"/>
                <a:gd name="T25" fmla="*/ 0 h 517"/>
                <a:gd name="T26" fmla="*/ 0 w 316"/>
                <a:gd name="T27" fmla="*/ 0 h 517"/>
                <a:gd name="T28" fmla="*/ 0 w 316"/>
                <a:gd name="T29" fmla="*/ 0 h 517"/>
                <a:gd name="T30" fmla="*/ 0 w 316"/>
                <a:gd name="T31" fmla="*/ 0 h 517"/>
                <a:gd name="T32" fmla="*/ 0 w 316"/>
                <a:gd name="T33" fmla="*/ 0 h 517"/>
                <a:gd name="T34" fmla="*/ 0 w 316"/>
                <a:gd name="T35" fmla="*/ 0 h 517"/>
                <a:gd name="T36" fmla="*/ 0 w 316"/>
                <a:gd name="T37" fmla="*/ 0 h 517"/>
                <a:gd name="T38" fmla="*/ 0 w 316"/>
                <a:gd name="T39" fmla="*/ 0 h 517"/>
                <a:gd name="T40" fmla="*/ 0 w 316"/>
                <a:gd name="T41" fmla="*/ 0 h 517"/>
                <a:gd name="T42" fmla="*/ 0 w 316"/>
                <a:gd name="T43" fmla="*/ 0 h 517"/>
                <a:gd name="T44" fmla="*/ 0 w 316"/>
                <a:gd name="T45" fmla="*/ 0 h 517"/>
                <a:gd name="T46" fmla="*/ 0 w 316"/>
                <a:gd name="T47" fmla="*/ 0 h 517"/>
                <a:gd name="T48" fmla="*/ 0 w 316"/>
                <a:gd name="T49" fmla="*/ 0 h 517"/>
                <a:gd name="T50" fmla="*/ 0 w 316"/>
                <a:gd name="T51" fmla="*/ 0 h 517"/>
                <a:gd name="T52" fmla="*/ 0 w 316"/>
                <a:gd name="T53" fmla="*/ 0 h 517"/>
                <a:gd name="T54" fmla="*/ 0 w 316"/>
                <a:gd name="T55" fmla="*/ 0 h 517"/>
                <a:gd name="T56" fmla="*/ 0 w 316"/>
                <a:gd name="T57" fmla="*/ 0 h 517"/>
                <a:gd name="T58" fmla="*/ 0 w 316"/>
                <a:gd name="T59" fmla="*/ 0 h 517"/>
                <a:gd name="T60" fmla="*/ 0 w 316"/>
                <a:gd name="T61" fmla="*/ 0 h 517"/>
                <a:gd name="T62" fmla="*/ 0 w 316"/>
                <a:gd name="T63" fmla="*/ 0 h 517"/>
                <a:gd name="T64" fmla="*/ 0 w 316"/>
                <a:gd name="T65" fmla="*/ 0 h 517"/>
                <a:gd name="T66" fmla="*/ 0 w 316"/>
                <a:gd name="T67" fmla="*/ 0 h 517"/>
                <a:gd name="T68" fmla="*/ 0 w 316"/>
                <a:gd name="T69" fmla="*/ 0 h 517"/>
                <a:gd name="T70" fmla="*/ 0 w 316"/>
                <a:gd name="T71" fmla="*/ 0 h 517"/>
                <a:gd name="T72" fmla="*/ 0 w 316"/>
                <a:gd name="T73" fmla="*/ 0 h 517"/>
                <a:gd name="T74" fmla="*/ 0 w 316"/>
                <a:gd name="T75" fmla="*/ 0 h 517"/>
                <a:gd name="T76" fmla="*/ 0 w 316"/>
                <a:gd name="T77" fmla="*/ 0 h 517"/>
                <a:gd name="T78" fmla="*/ 0 w 316"/>
                <a:gd name="T79" fmla="*/ 0 h 517"/>
                <a:gd name="T80" fmla="*/ 0 w 316"/>
                <a:gd name="T81" fmla="*/ 0 h 517"/>
                <a:gd name="T82" fmla="*/ 0 w 316"/>
                <a:gd name="T83" fmla="*/ 0 h 517"/>
                <a:gd name="T84" fmla="*/ 0 w 316"/>
                <a:gd name="T85" fmla="*/ 0 h 517"/>
                <a:gd name="T86" fmla="*/ 0 w 316"/>
                <a:gd name="T87" fmla="*/ 0 h 517"/>
                <a:gd name="T88" fmla="*/ 0 w 316"/>
                <a:gd name="T89" fmla="*/ 0 h 517"/>
                <a:gd name="T90" fmla="*/ 0 w 316"/>
                <a:gd name="T91" fmla="*/ 0 h 517"/>
                <a:gd name="T92" fmla="*/ 0 w 316"/>
                <a:gd name="T93" fmla="*/ 0 h 517"/>
                <a:gd name="T94" fmla="*/ 0 w 316"/>
                <a:gd name="T95" fmla="*/ 0 h 517"/>
                <a:gd name="T96" fmla="*/ 0 w 316"/>
                <a:gd name="T97" fmla="*/ 0 h 517"/>
                <a:gd name="T98" fmla="*/ 0 w 316"/>
                <a:gd name="T99" fmla="*/ 0 h 517"/>
                <a:gd name="T100" fmla="*/ 0 w 316"/>
                <a:gd name="T101" fmla="*/ 0 h 517"/>
                <a:gd name="T102" fmla="*/ 0 w 316"/>
                <a:gd name="T103" fmla="*/ 0 h 517"/>
                <a:gd name="T104" fmla="*/ 0 w 316"/>
                <a:gd name="T105" fmla="*/ 0 h 517"/>
                <a:gd name="T106" fmla="*/ 0 w 316"/>
                <a:gd name="T107" fmla="*/ 0 h 517"/>
                <a:gd name="T108" fmla="*/ 0 w 316"/>
                <a:gd name="T109" fmla="*/ 0 h 51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316" h="517">
                  <a:moveTo>
                    <a:pt x="160" y="0"/>
                  </a:moveTo>
                  <a:lnTo>
                    <a:pt x="183" y="1"/>
                  </a:lnTo>
                  <a:lnTo>
                    <a:pt x="205" y="6"/>
                  </a:lnTo>
                  <a:lnTo>
                    <a:pt x="226" y="12"/>
                  </a:lnTo>
                  <a:lnTo>
                    <a:pt x="244" y="23"/>
                  </a:lnTo>
                  <a:lnTo>
                    <a:pt x="262" y="36"/>
                  </a:lnTo>
                  <a:lnTo>
                    <a:pt x="276" y="52"/>
                  </a:lnTo>
                  <a:lnTo>
                    <a:pt x="288" y="72"/>
                  </a:lnTo>
                  <a:lnTo>
                    <a:pt x="296" y="93"/>
                  </a:lnTo>
                  <a:lnTo>
                    <a:pt x="300" y="112"/>
                  </a:lnTo>
                  <a:lnTo>
                    <a:pt x="301" y="132"/>
                  </a:lnTo>
                  <a:lnTo>
                    <a:pt x="259" y="132"/>
                  </a:lnTo>
                  <a:lnTo>
                    <a:pt x="257" y="116"/>
                  </a:lnTo>
                  <a:lnTo>
                    <a:pt x="254" y="102"/>
                  </a:lnTo>
                  <a:lnTo>
                    <a:pt x="248" y="88"/>
                  </a:lnTo>
                  <a:lnTo>
                    <a:pt x="237" y="72"/>
                  </a:lnTo>
                  <a:lnTo>
                    <a:pt x="225" y="59"/>
                  </a:lnTo>
                  <a:lnTo>
                    <a:pt x="209" y="50"/>
                  </a:lnTo>
                  <a:lnTo>
                    <a:pt x="193" y="44"/>
                  </a:lnTo>
                  <a:lnTo>
                    <a:pt x="175" y="39"/>
                  </a:lnTo>
                  <a:lnTo>
                    <a:pt x="156" y="38"/>
                  </a:lnTo>
                  <a:lnTo>
                    <a:pt x="139" y="39"/>
                  </a:lnTo>
                  <a:lnTo>
                    <a:pt x="121" y="44"/>
                  </a:lnTo>
                  <a:lnTo>
                    <a:pt x="104" y="51"/>
                  </a:lnTo>
                  <a:lnTo>
                    <a:pt x="90" y="60"/>
                  </a:lnTo>
                  <a:lnTo>
                    <a:pt x="77" y="72"/>
                  </a:lnTo>
                  <a:lnTo>
                    <a:pt x="68" y="86"/>
                  </a:lnTo>
                  <a:lnTo>
                    <a:pt x="62" y="103"/>
                  </a:lnTo>
                  <a:lnTo>
                    <a:pt x="60" y="121"/>
                  </a:lnTo>
                  <a:lnTo>
                    <a:pt x="62" y="139"/>
                  </a:lnTo>
                  <a:lnTo>
                    <a:pt x="68" y="155"/>
                  </a:lnTo>
                  <a:lnTo>
                    <a:pt x="78" y="168"/>
                  </a:lnTo>
                  <a:lnTo>
                    <a:pt x="92" y="180"/>
                  </a:lnTo>
                  <a:lnTo>
                    <a:pt x="107" y="191"/>
                  </a:lnTo>
                  <a:lnTo>
                    <a:pt x="126" y="200"/>
                  </a:lnTo>
                  <a:lnTo>
                    <a:pt x="146" y="210"/>
                  </a:lnTo>
                  <a:lnTo>
                    <a:pt x="167" y="219"/>
                  </a:lnTo>
                  <a:lnTo>
                    <a:pt x="187" y="229"/>
                  </a:lnTo>
                  <a:lnTo>
                    <a:pt x="209" y="239"/>
                  </a:lnTo>
                  <a:lnTo>
                    <a:pt x="230" y="250"/>
                  </a:lnTo>
                  <a:lnTo>
                    <a:pt x="250" y="262"/>
                  </a:lnTo>
                  <a:lnTo>
                    <a:pt x="267" y="275"/>
                  </a:lnTo>
                  <a:lnTo>
                    <a:pt x="284" y="291"/>
                  </a:lnTo>
                  <a:lnTo>
                    <a:pt x="296" y="308"/>
                  </a:lnTo>
                  <a:lnTo>
                    <a:pt x="307" y="328"/>
                  </a:lnTo>
                  <a:lnTo>
                    <a:pt x="314" y="352"/>
                  </a:lnTo>
                  <a:lnTo>
                    <a:pt x="316" y="378"/>
                  </a:lnTo>
                  <a:lnTo>
                    <a:pt x="314" y="404"/>
                  </a:lnTo>
                  <a:lnTo>
                    <a:pt x="308" y="427"/>
                  </a:lnTo>
                  <a:lnTo>
                    <a:pt x="297" y="447"/>
                  </a:lnTo>
                  <a:lnTo>
                    <a:pt x="284" y="466"/>
                  </a:lnTo>
                  <a:lnTo>
                    <a:pt x="268" y="482"/>
                  </a:lnTo>
                  <a:lnTo>
                    <a:pt x="250" y="494"/>
                  </a:lnTo>
                  <a:lnTo>
                    <a:pt x="229" y="504"/>
                  </a:lnTo>
                  <a:lnTo>
                    <a:pt x="206" y="512"/>
                  </a:lnTo>
                  <a:lnTo>
                    <a:pt x="182" y="516"/>
                  </a:lnTo>
                  <a:lnTo>
                    <a:pt x="157" y="517"/>
                  </a:lnTo>
                  <a:lnTo>
                    <a:pt x="130" y="516"/>
                  </a:lnTo>
                  <a:lnTo>
                    <a:pt x="104" y="511"/>
                  </a:lnTo>
                  <a:lnTo>
                    <a:pt x="81" y="501"/>
                  </a:lnTo>
                  <a:lnTo>
                    <a:pt x="59" y="489"/>
                  </a:lnTo>
                  <a:lnTo>
                    <a:pt x="40" y="472"/>
                  </a:lnTo>
                  <a:lnTo>
                    <a:pt x="23" y="453"/>
                  </a:lnTo>
                  <a:lnTo>
                    <a:pt x="11" y="428"/>
                  </a:lnTo>
                  <a:lnTo>
                    <a:pt x="5" y="406"/>
                  </a:lnTo>
                  <a:lnTo>
                    <a:pt x="1" y="384"/>
                  </a:lnTo>
                  <a:lnTo>
                    <a:pt x="0" y="362"/>
                  </a:lnTo>
                  <a:lnTo>
                    <a:pt x="42" y="362"/>
                  </a:lnTo>
                  <a:lnTo>
                    <a:pt x="44" y="387"/>
                  </a:lnTo>
                  <a:lnTo>
                    <a:pt x="50" y="410"/>
                  </a:lnTo>
                  <a:lnTo>
                    <a:pt x="61" y="430"/>
                  </a:lnTo>
                  <a:lnTo>
                    <a:pt x="74" y="446"/>
                  </a:lnTo>
                  <a:lnTo>
                    <a:pt x="91" y="460"/>
                  </a:lnTo>
                  <a:lnTo>
                    <a:pt x="111" y="470"/>
                  </a:lnTo>
                  <a:lnTo>
                    <a:pt x="133" y="476"/>
                  </a:lnTo>
                  <a:lnTo>
                    <a:pt x="159" y="478"/>
                  </a:lnTo>
                  <a:lnTo>
                    <a:pt x="181" y="477"/>
                  </a:lnTo>
                  <a:lnTo>
                    <a:pt x="201" y="472"/>
                  </a:lnTo>
                  <a:lnTo>
                    <a:pt x="221" y="464"/>
                  </a:lnTo>
                  <a:lnTo>
                    <a:pt x="237" y="453"/>
                  </a:lnTo>
                  <a:lnTo>
                    <a:pt x="251" y="439"/>
                  </a:lnTo>
                  <a:lnTo>
                    <a:pt x="262" y="422"/>
                  </a:lnTo>
                  <a:lnTo>
                    <a:pt x="268" y="403"/>
                  </a:lnTo>
                  <a:lnTo>
                    <a:pt x="271" y="380"/>
                  </a:lnTo>
                  <a:lnTo>
                    <a:pt x="269" y="362"/>
                  </a:lnTo>
                  <a:lnTo>
                    <a:pt x="264" y="346"/>
                  </a:lnTo>
                  <a:lnTo>
                    <a:pt x="256" y="331"/>
                  </a:lnTo>
                  <a:lnTo>
                    <a:pt x="246" y="318"/>
                  </a:lnTo>
                  <a:lnTo>
                    <a:pt x="232" y="306"/>
                  </a:lnTo>
                  <a:lnTo>
                    <a:pt x="210" y="292"/>
                  </a:lnTo>
                  <a:lnTo>
                    <a:pt x="187" y="279"/>
                  </a:lnTo>
                  <a:lnTo>
                    <a:pt x="163" y="268"/>
                  </a:lnTo>
                  <a:lnTo>
                    <a:pt x="138" y="256"/>
                  </a:lnTo>
                  <a:lnTo>
                    <a:pt x="115" y="246"/>
                  </a:lnTo>
                  <a:lnTo>
                    <a:pt x="90" y="234"/>
                  </a:lnTo>
                  <a:lnTo>
                    <a:pt x="65" y="219"/>
                  </a:lnTo>
                  <a:lnTo>
                    <a:pt x="47" y="204"/>
                  </a:lnTo>
                  <a:lnTo>
                    <a:pt x="34" y="187"/>
                  </a:lnTo>
                  <a:lnTo>
                    <a:pt x="23" y="168"/>
                  </a:lnTo>
                  <a:lnTo>
                    <a:pt x="17" y="146"/>
                  </a:lnTo>
                  <a:lnTo>
                    <a:pt x="15" y="123"/>
                  </a:lnTo>
                  <a:lnTo>
                    <a:pt x="18" y="99"/>
                  </a:lnTo>
                  <a:lnTo>
                    <a:pt x="26" y="76"/>
                  </a:lnTo>
                  <a:lnTo>
                    <a:pt x="37" y="56"/>
                  </a:lnTo>
                  <a:lnTo>
                    <a:pt x="51" y="39"/>
                  </a:lnTo>
                  <a:lnTo>
                    <a:pt x="69" y="25"/>
                  </a:lnTo>
                  <a:lnTo>
                    <a:pt x="90" y="15"/>
                  </a:lnTo>
                  <a:lnTo>
                    <a:pt x="112" y="6"/>
                  </a:lnTo>
                  <a:lnTo>
                    <a:pt x="136" y="2"/>
                  </a:lnTo>
                  <a:lnTo>
                    <a:pt x="160" y="0"/>
                  </a:lnTo>
                  <a:close/>
                </a:path>
              </a:pathLst>
            </a:custGeom>
            <a:solidFill>
              <a:srgbClr val="68B153"/>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de-CH" dirty="0"/>
            </a:p>
          </p:txBody>
        </p:sp>
        <p:sp>
          <p:nvSpPr>
            <p:cNvPr id="20" name="Freeform 15"/>
            <p:cNvSpPr>
              <a:spLocks/>
            </p:cNvSpPr>
            <p:nvPr userDrawn="1"/>
          </p:nvSpPr>
          <p:spPr bwMode="auto">
            <a:xfrm>
              <a:off x="5378" y="4136"/>
              <a:ext cx="39" cy="65"/>
            </a:xfrm>
            <a:custGeom>
              <a:avLst/>
              <a:gdLst>
                <a:gd name="T0" fmla="*/ 0 w 316"/>
                <a:gd name="T1" fmla="*/ 0 h 517"/>
                <a:gd name="T2" fmla="*/ 0 w 316"/>
                <a:gd name="T3" fmla="*/ 0 h 517"/>
                <a:gd name="T4" fmla="*/ 0 w 316"/>
                <a:gd name="T5" fmla="*/ 0 h 517"/>
                <a:gd name="T6" fmla="*/ 0 w 316"/>
                <a:gd name="T7" fmla="*/ 0 h 517"/>
                <a:gd name="T8" fmla="*/ 0 w 316"/>
                <a:gd name="T9" fmla="*/ 0 h 517"/>
                <a:gd name="T10" fmla="*/ 0 w 316"/>
                <a:gd name="T11" fmla="*/ 0 h 517"/>
                <a:gd name="T12" fmla="*/ 0 w 316"/>
                <a:gd name="T13" fmla="*/ 0 h 517"/>
                <a:gd name="T14" fmla="*/ 0 w 316"/>
                <a:gd name="T15" fmla="*/ 0 h 517"/>
                <a:gd name="T16" fmla="*/ 0 w 316"/>
                <a:gd name="T17" fmla="*/ 0 h 517"/>
                <a:gd name="T18" fmla="*/ 0 w 316"/>
                <a:gd name="T19" fmla="*/ 0 h 517"/>
                <a:gd name="T20" fmla="*/ 0 w 316"/>
                <a:gd name="T21" fmla="*/ 0 h 517"/>
                <a:gd name="T22" fmla="*/ 0 w 316"/>
                <a:gd name="T23" fmla="*/ 0 h 517"/>
                <a:gd name="T24" fmla="*/ 0 w 316"/>
                <a:gd name="T25" fmla="*/ 0 h 517"/>
                <a:gd name="T26" fmla="*/ 0 w 316"/>
                <a:gd name="T27" fmla="*/ 0 h 517"/>
                <a:gd name="T28" fmla="*/ 0 w 316"/>
                <a:gd name="T29" fmla="*/ 0 h 517"/>
                <a:gd name="T30" fmla="*/ 0 w 316"/>
                <a:gd name="T31" fmla="*/ 0 h 517"/>
                <a:gd name="T32" fmla="*/ 0 w 316"/>
                <a:gd name="T33" fmla="*/ 0 h 517"/>
                <a:gd name="T34" fmla="*/ 0 w 316"/>
                <a:gd name="T35" fmla="*/ 0 h 517"/>
                <a:gd name="T36" fmla="*/ 0 w 316"/>
                <a:gd name="T37" fmla="*/ 0 h 517"/>
                <a:gd name="T38" fmla="*/ 0 w 316"/>
                <a:gd name="T39" fmla="*/ 0 h 517"/>
                <a:gd name="T40" fmla="*/ 0 w 316"/>
                <a:gd name="T41" fmla="*/ 0 h 517"/>
                <a:gd name="T42" fmla="*/ 0 w 316"/>
                <a:gd name="T43" fmla="*/ 0 h 517"/>
                <a:gd name="T44" fmla="*/ 0 w 316"/>
                <a:gd name="T45" fmla="*/ 0 h 517"/>
                <a:gd name="T46" fmla="*/ 0 w 316"/>
                <a:gd name="T47" fmla="*/ 0 h 517"/>
                <a:gd name="T48" fmla="*/ 0 w 316"/>
                <a:gd name="T49" fmla="*/ 0 h 517"/>
                <a:gd name="T50" fmla="*/ 0 w 316"/>
                <a:gd name="T51" fmla="*/ 0 h 517"/>
                <a:gd name="T52" fmla="*/ 0 w 316"/>
                <a:gd name="T53" fmla="*/ 0 h 517"/>
                <a:gd name="T54" fmla="*/ 0 w 316"/>
                <a:gd name="T55" fmla="*/ 0 h 517"/>
                <a:gd name="T56" fmla="*/ 0 w 316"/>
                <a:gd name="T57" fmla="*/ 0 h 517"/>
                <a:gd name="T58" fmla="*/ 0 w 316"/>
                <a:gd name="T59" fmla="*/ 0 h 517"/>
                <a:gd name="T60" fmla="*/ 0 w 316"/>
                <a:gd name="T61" fmla="*/ 0 h 517"/>
                <a:gd name="T62" fmla="*/ 0 w 316"/>
                <a:gd name="T63" fmla="*/ 0 h 517"/>
                <a:gd name="T64" fmla="*/ 0 w 316"/>
                <a:gd name="T65" fmla="*/ 0 h 517"/>
                <a:gd name="T66" fmla="*/ 0 w 316"/>
                <a:gd name="T67" fmla="*/ 0 h 517"/>
                <a:gd name="T68" fmla="*/ 0 w 316"/>
                <a:gd name="T69" fmla="*/ 0 h 517"/>
                <a:gd name="T70" fmla="*/ 0 w 316"/>
                <a:gd name="T71" fmla="*/ 0 h 517"/>
                <a:gd name="T72" fmla="*/ 0 w 316"/>
                <a:gd name="T73" fmla="*/ 0 h 517"/>
                <a:gd name="T74" fmla="*/ 0 w 316"/>
                <a:gd name="T75" fmla="*/ 0 h 517"/>
                <a:gd name="T76" fmla="*/ 0 w 316"/>
                <a:gd name="T77" fmla="*/ 0 h 517"/>
                <a:gd name="T78" fmla="*/ 0 w 316"/>
                <a:gd name="T79" fmla="*/ 0 h 517"/>
                <a:gd name="T80" fmla="*/ 0 w 316"/>
                <a:gd name="T81" fmla="*/ 0 h 517"/>
                <a:gd name="T82" fmla="*/ 0 w 316"/>
                <a:gd name="T83" fmla="*/ 0 h 517"/>
                <a:gd name="T84" fmla="*/ 0 w 316"/>
                <a:gd name="T85" fmla="*/ 0 h 517"/>
                <a:gd name="T86" fmla="*/ 0 w 316"/>
                <a:gd name="T87" fmla="*/ 0 h 517"/>
                <a:gd name="T88" fmla="*/ 0 w 316"/>
                <a:gd name="T89" fmla="*/ 0 h 517"/>
                <a:gd name="T90" fmla="*/ 0 w 316"/>
                <a:gd name="T91" fmla="*/ 0 h 517"/>
                <a:gd name="T92" fmla="*/ 0 w 316"/>
                <a:gd name="T93" fmla="*/ 0 h 517"/>
                <a:gd name="T94" fmla="*/ 0 w 316"/>
                <a:gd name="T95" fmla="*/ 0 h 517"/>
                <a:gd name="T96" fmla="*/ 0 w 316"/>
                <a:gd name="T97" fmla="*/ 0 h 517"/>
                <a:gd name="T98" fmla="*/ 0 w 316"/>
                <a:gd name="T99" fmla="*/ 0 h 517"/>
                <a:gd name="T100" fmla="*/ 0 w 316"/>
                <a:gd name="T101" fmla="*/ 0 h 517"/>
                <a:gd name="T102" fmla="*/ 0 w 316"/>
                <a:gd name="T103" fmla="*/ 0 h 517"/>
                <a:gd name="T104" fmla="*/ 0 w 316"/>
                <a:gd name="T105" fmla="*/ 0 h 517"/>
                <a:gd name="T106" fmla="*/ 0 w 316"/>
                <a:gd name="T107" fmla="*/ 0 h 517"/>
                <a:gd name="T108" fmla="*/ 0 w 316"/>
                <a:gd name="T109" fmla="*/ 0 h 51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316" h="517">
                  <a:moveTo>
                    <a:pt x="161" y="0"/>
                  </a:moveTo>
                  <a:lnTo>
                    <a:pt x="184" y="1"/>
                  </a:lnTo>
                  <a:lnTo>
                    <a:pt x="206" y="6"/>
                  </a:lnTo>
                  <a:lnTo>
                    <a:pt x="227" y="12"/>
                  </a:lnTo>
                  <a:lnTo>
                    <a:pt x="246" y="23"/>
                  </a:lnTo>
                  <a:lnTo>
                    <a:pt x="262" y="36"/>
                  </a:lnTo>
                  <a:lnTo>
                    <a:pt x="277" y="52"/>
                  </a:lnTo>
                  <a:lnTo>
                    <a:pt x="288" y="72"/>
                  </a:lnTo>
                  <a:lnTo>
                    <a:pt x="297" y="93"/>
                  </a:lnTo>
                  <a:lnTo>
                    <a:pt x="300" y="112"/>
                  </a:lnTo>
                  <a:lnTo>
                    <a:pt x="302" y="132"/>
                  </a:lnTo>
                  <a:lnTo>
                    <a:pt x="260" y="132"/>
                  </a:lnTo>
                  <a:lnTo>
                    <a:pt x="258" y="116"/>
                  </a:lnTo>
                  <a:lnTo>
                    <a:pt x="254" y="102"/>
                  </a:lnTo>
                  <a:lnTo>
                    <a:pt x="249" y="88"/>
                  </a:lnTo>
                  <a:lnTo>
                    <a:pt x="239" y="72"/>
                  </a:lnTo>
                  <a:lnTo>
                    <a:pt x="225" y="59"/>
                  </a:lnTo>
                  <a:lnTo>
                    <a:pt x="211" y="50"/>
                  </a:lnTo>
                  <a:lnTo>
                    <a:pt x="194" y="44"/>
                  </a:lnTo>
                  <a:lnTo>
                    <a:pt x="175" y="39"/>
                  </a:lnTo>
                  <a:lnTo>
                    <a:pt x="158" y="38"/>
                  </a:lnTo>
                  <a:lnTo>
                    <a:pt x="139" y="39"/>
                  </a:lnTo>
                  <a:lnTo>
                    <a:pt x="121" y="44"/>
                  </a:lnTo>
                  <a:lnTo>
                    <a:pt x="105" y="51"/>
                  </a:lnTo>
                  <a:lnTo>
                    <a:pt x="90" y="60"/>
                  </a:lnTo>
                  <a:lnTo>
                    <a:pt x="78" y="72"/>
                  </a:lnTo>
                  <a:lnTo>
                    <a:pt x="68" y="86"/>
                  </a:lnTo>
                  <a:lnTo>
                    <a:pt x="62" y="103"/>
                  </a:lnTo>
                  <a:lnTo>
                    <a:pt x="60" y="121"/>
                  </a:lnTo>
                  <a:lnTo>
                    <a:pt x="62" y="139"/>
                  </a:lnTo>
                  <a:lnTo>
                    <a:pt x="69" y="155"/>
                  </a:lnTo>
                  <a:lnTo>
                    <a:pt x="79" y="168"/>
                  </a:lnTo>
                  <a:lnTo>
                    <a:pt x="92" y="180"/>
                  </a:lnTo>
                  <a:lnTo>
                    <a:pt x="109" y="191"/>
                  </a:lnTo>
                  <a:lnTo>
                    <a:pt x="126" y="200"/>
                  </a:lnTo>
                  <a:lnTo>
                    <a:pt x="146" y="210"/>
                  </a:lnTo>
                  <a:lnTo>
                    <a:pt x="167" y="219"/>
                  </a:lnTo>
                  <a:lnTo>
                    <a:pt x="189" y="229"/>
                  </a:lnTo>
                  <a:lnTo>
                    <a:pt x="209" y="239"/>
                  </a:lnTo>
                  <a:lnTo>
                    <a:pt x="230" y="250"/>
                  </a:lnTo>
                  <a:lnTo>
                    <a:pt x="250" y="262"/>
                  </a:lnTo>
                  <a:lnTo>
                    <a:pt x="269" y="275"/>
                  </a:lnTo>
                  <a:lnTo>
                    <a:pt x="284" y="291"/>
                  </a:lnTo>
                  <a:lnTo>
                    <a:pt x="298" y="308"/>
                  </a:lnTo>
                  <a:lnTo>
                    <a:pt x="308" y="328"/>
                  </a:lnTo>
                  <a:lnTo>
                    <a:pt x="314" y="352"/>
                  </a:lnTo>
                  <a:lnTo>
                    <a:pt x="316" y="378"/>
                  </a:lnTo>
                  <a:lnTo>
                    <a:pt x="314" y="404"/>
                  </a:lnTo>
                  <a:lnTo>
                    <a:pt x="308" y="427"/>
                  </a:lnTo>
                  <a:lnTo>
                    <a:pt x="298" y="447"/>
                  </a:lnTo>
                  <a:lnTo>
                    <a:pt x="285" y="466"/>
                  </a:lnTo>
                  <a:lnTo>
                    <a:pt x="269" y="482"/>
                  </a:lnTo>
                  <a:lnTo>
                    <a:pt x="250" y="494"/>
                  </a:lnTo>
                  <a:lnTo>
                    <a:pt x="229" y="504"/>
                  </a:lnTo>
                  <a:lnTo>
                    <a:pt x="206" y="512"/>
                  </a:lnTo>
                  <a:lnTo>
                    <a:pt x="183" y="516"/>
                  </a:lnTo>
                  <a:lnTo>
                    <a:pt x="158" y="517"/>
                  </a:lnTo>
                  <a:lnTo>
                    <a:pt x="131" y="516"/>
                  </a:lnTo>
                  <a:lnTo>
                    <a:pt x="105" y="511"/>
                  </a:lnTo>
                  <a:lnTo>
                    <a:pt x="81" y="501"/>
                  </a:lnTo>
                  <a:lnTo>
                    <a:pt x="60" y="489"/>
                  </a:lnTo>
                  <a:lnTo>
                    <a:pt x="40" y="472"/>
                  </a:lnTo>
                  <a:lnTo>
                    <a:pt x="25" y="453"/>
                  </a:lnTo>
                  <a:lnTo>
                    <a:pt x="12" y="428"/>
                  </a:lnTo>
                  <a:lnTo>
                    <a:pt x="5" y="406"/>
                  </a:lnTo>
                  <a:lnTo>
                    <a:pt x="2" y="384"/>
                  </a:lnTo>
                  <a:lnTo>
                    <a:pt x="0" y="362"/>
                  </a:lnTo>
                  <a:lnTo>
                    <a:pt x="42" y="362"/>
                  </a:lnTo>
                  <a:lnTo>
                    <a:pt x="46" y="387"/>
                  </a:lnTo>
                  <a:lnTo>
                    <a:pt x="52" y="410"/>
                  </a:lnTo>
                  <a:lnTo>
                    <a:pt x="61" y="430"/>
                  </a:lnTo>
                  <a:lnTo>
                    <a:pt x="75" y="446"/>
                  </a:lnTo>
                  <a:lnTo>
                    <a:pt x="91" y="460"/>
                  </a:lnTo>
                  <a:lnTo>
                    <a:pt x="112" y="470"/>
                  </a:lnTo>
                  <a:lnTo>
                    <a:pt x="135" y="476"/>
                  </a:lnTo>
                  <a:lnTo>
                    <a:pt x="160" y="478"/>
                  </a:lnTo>
                  <a:lnTo>
                    <a:pt x="181" y="477"/>
                  </a:lnTo>
                  <a:lnTo>
                    <a:pt x="202" y="472"/>
                  </a:lnTo>
                  <a:lnTo>
                    <a:pt x="221" y="464"/>
                  </a:lnTo>
                  <a:lnTo>
                    <a:pt x="238" y="453"/>
                  </a:lnTo>
                  <a:lnTo>
                    <a:pt x="252" y="439"/>
                  </a:lnTo>
                  <a:lnTo>
                    <a:pt x="262" y="422"/>
                  </a:lnTo>
                  <a:lnTo>
                    <a:pt x="270" y="403"/>
                  </a:lnTo>
                  <a:lnTo>
                    <a:pt x="272" y="380"/>
                  </a:lnTo>
                  <a:lnTo>
                    <a:pt x="270" y="362"/>
                  </a:lnTo>
                  <a:lnTo>
                    <a:pt x="266" y="346"/>
                  </a:lnTo>
                  <a:lnTo>
                    <a:pt x="257" y="331"/>
                  </a:lnTo>
                  <a:lnTo>
                    <a:pt x="246" y="318"/>
                  </a:lnTo>
                  <a:lnTo>
                    <a:pt x="232" y="306"/>
                  </a:lnTo>
                  <a:lnTo>
                    <a:pt x="212" y="292"/>
                  </a:lnTo>
                  <a:lnTo>
                    <a:pt x="188" y="279"/>
                  </a:lnTo>
                  <a:lnTo>
                    <a:pt x="164" y="268"/>
                  </a:lnTo>
                  <a:lnTo>
                    <a:pt x="139" y="256"/>
                  </a:lnTo>
                  <a:lnTo>
                    <a:pt x="115" y="246"/>
                  </a:lnTo>
                  <a:lnTo>
                    <a:pt x="90" y="234"/>
                  </a:lnTo>
                  <a:lnTo>
                    <a:pt x="66" y="219"/>
                  </a:lnTo>
                  <a:lnTo>
                    <a:pt x="49" y="204"/>
                  </a:lnTo>
                  <a:lnTo>
                    <a:pt x="34" y="187"/>
                  </a:lnTo>
                  <a:lnTo>
                    <a:pt x="25" y="168"/>
                  </a:lnTo>
                  <a:lnTo>
                    <a:pt x="19" y="146"/>
                  </a:lnTo>
                  <a:lnTo>
                    <a:pt x="16" y="123"/>
                  </a:lnTo>
                  <a:lnTo>
                    <a:pt x="19" y="99"/>
                  </a:lnTo>
                  <a:lnTo>
                    <a:pt x="26" y="76"/>
                  </a:lnTo>
                  <a:lnTo>
                    <a:pt x="37" y="56"/>
                  </a:lnTo>
                  <a:lnTo>
                    <a:pt x="52" y="39"/>
                  </a:lnTo>
                  <a:lnTo>
                    <a:pt x="70" y="25"/>
                  </a:lnTo>
                  <a:lnTo>
                    <a:pt x="90" y="15"/>
                  </a:lnTo>
                  <a:lnTo>
                    <a:pt x="113" y="6"/>
                  </a:lnTo>
                  <a:lnTo>
                    <a:pt x="137" y="2"/>
                  </a:lnTo>
                  <a:lnTo>
                    <a:pt x="161" y="0"/>
                  </a:lnTo>
                  <a:close/>
                </a:path>
              </a:pathLst>
            </a:custGeom>
            <a:solidFill>
              <a:srgbClr val="68B153"/>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de-CH" dirty="0"/>
            </a:p>
          </p:txBody>
        </p:sp>
        <p:sp>
          <p:nvSpPr>
            <p:cNvPr id="21" name="Freeform 16"/>
            <p:cNvSpPr>
              <a:spLocks/>
            </p:cNvSpPr>
            <p:nvPr userDrawn="1"/>
          </p:nvSpPr>
          <p:spPr bwMode="auto">
            <a:xfrm>
              <a:off x="5430" y="4137"/>
              <a:ext cx="33" cy="63"/>
            </a:xfrm>
            <a:custGeom>
              <a:avLst/>
              <a:gdLst>
                <a:gd name="T0" fmla="*/ 0 w 266"/>
                <a:gd name="T1" fmla="*/ 0 h 501"/>
                <a:gd name="T2" fmla="*/ 0 w 266"/>
                <a:gd name="T3" fmla="*/ 0 h 501"/>
                <a:gd name="T4" fmla="*/ 0 w 266"/>
                <a:gd name="T5" fmla="*/ 0 h 501"/>
                <a:gd name="T6" fmla="*/ 0 w 266"/>
                <a:gd name="T7" fmla="*/ 0 h 501"/>
                <a:gd name="T8" fmla="*/ 0 w 266"/>
                <a:gd name="T9" fmla="*/ 0 h 501"/>
                <a:gd name="T10" fmla="*/ 0 w 266"/>
                <a:gd name="T11" fmla="*/ 0 h 501"/>
                <a:gd name="T12" fmla="*/ 0 w 266"/>
                <a:gd name="T13" fmla="*/ 0 h 501"/>
                <a:gd name="T14" fmla="*/ 0 w 266"/>
                <a:gd name="T15" fmla="*/ 0 h 501"/>
                <a:gd name="T16" fmla="*/ 0 w 266"/>
                <a:gd name="T17" fmla="*/ 0 h 501"/>
                <a:gd name="T18" fmla="*/ 0 w 266"/>
                <a:gd name="T19" fmla="*/ 0 h 501"/>
                <a:gd name="T20" fmla="*/ 0 w 266"/>
                <a:gd name="T21" fmla="*/ 0 h 501"/>
                <a:gd name="T22" fmla="*/ 0 w 266"/>
                <a:gd name="T23" fmla="*/ 0 h 501"/>
                <a:gd name="T24" fmla="*/ 0 w 266"/>
                <a:gd name="T25" fmla="*/ 0 h 50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66" h="501">
                  <a:moveTo>
                    <a:pt x="0" y="0"/>
                  </a:moveTo>
                  <a:lnTo>
                    <a:pt x="263" y="0"/>
                  </a:lnTo>
                  <a:lnTo>
                    <a:pt x="263" y="38"/>
                  </a:lnTo>
                  <a:lnTo>
                    <a:pt x="43" y="38"/>
                  </a:lnTo>
                  <a:lnTo>
                    <a:pt x="43" y="222"/>
                  </a:lnTo>
                  <a:lnTo>
                    <a:pt x="248" y="222"/>
                  </a:lnTo>
                  <a:lnTo>
                    <a:pt x="248" y="261"/>
                  </a:lnTo>
                  <a:lnTo>
                    <a:pt x="43" y="261"/>
                  </a:lnTo>
                  <a:lnTo>
                    <a:pt x="43" y="463"/>
                  </a:lnTo>
                  <a:lnTo>
                    <a:pt x="266" y="463"/>
                  </a:lnTo>
                  <a:lnTo>
                    <a:pt x="266" y="501"/>
                  </a:lnTo>
                  <a:lnTo>
                    <a:pt x="0" y="501"/>
                  </a:lnTo>
                  <a:lnTo>
                    <a:pt x="0" y="0"/>
                  </a:lnTo>
                  <a:close/>
                </a:path>
              </a:pathLst>
            </a:custGeom>
            <a:solidFill>
              <a:srgbClr val="68B153"/>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de-CH" dirty="0"/>
            </a:p>
          </p:txBody>
        </p:sp>
        <p:sp>
          <p:nvSpPr>
            <p:cNvPr id="22" name="Freeform 17"/>
            <p:cNvSpPr>
              <a:spLocks/>
            </p:cNvSpPr>
            <p:nvPr userDrawn="1"/>
          </p:nvSpPr>
          <p:spPr bwMode="auto">
            <a:xfrm>
              <a:off x="5361" y="3893"/>
              <a:ext cx="44" cy="74"/>
            </a:xfrm>
            <a:custGeom>
              <a:avLst/>
              <a:gdLst>
                <a:gd name="T0" fmla="*/ 0 w 351"/>
                <a:gd name="T1" fmla="*/ 0 h 584"/>
                <a:gd name="T2" fmla="*/ 0 w 351"/>
                <a:gd name="T3" fmla="*/ 0 h 584"/>
                <a:gd name="T4" fmla="*/ 0 w 351"/>
                <a:gd name="T5" fmla="*/ 0 h 584"/>
                <a:gd name="T6" fmla="*/ 0 w 351"/>
                <a:gd name="T7" fmla="*/ 0 h 584"/>
                <a:gd name="T8" fmla="*/ 0 w 351"/>
                <a:gd name="T9" fmla="*/ 0 h 584"/>
                <a:gd name="T10" fmla="*/ 0 w 351"/>
                <a:gd name="T11" fmla="*/ 0 h 584"/>
                <a:gd name="T12" fmla="*/ 0 w 351"/>
                <a:gd name="T13" fmla="*/ 0 h 584"/>
                <a:gd name="T14" fmla="*/ 0 w 351"/>
                <a:gd name="T15" fmla="*/ 0 h 584"/>
                <a:gd name="T16" fmla="*/ 0 w 351"/>
                <a:gd name="T17" fmla="*/ 0 h 584"/>
                <a:gd name="T18" fmla="*/ 0 w 351"/>
                <a:gd name="T19" fmla="*/ 0 h 584"/>
                <a:gd name="T20" fmla="*/ 0 w 351"/>
                <a:gd name="T21" fmla="*/ 0 h 584"/>
                <a:gd name="T22" fmla="*/ 0 w 351"/>
                <a:gd name="T23" fmla="*/ 0 h 584"/>
                <a:gd name="T24" fmla="*/ 0 w 351"/>
                <a:gd name="T25" fmla="*/ 0 h 584"/>
                <a:gd name="T26" fmla="*/ 0 w 351"/>
                <a:gd name="T27" fmla="*/ 0 h 584"/>
                <a:gd name="T28" fmla="*/ 0 w 351"/>
                <a:gd name="T29" fmla="*/ 0 h 584"/>
                <a:gd name="T30" fmla="*/ 0 w 351"/>
                <a:gd name="T31" fmla="*/ 0 h 584"/>
                <a:gd name="T32" fmla="*/ 0 w 351"/>
                <a:gd name="T33" fmla="*/ 0 h 584"/>
                <a:gd name="T34" fmla="*/ 0 w 351"/>
                <a:gd name="T35" fmla="*/ 0 h 584"/>
                <a:gd name="T36" fmla="*/ 0 w 351"/>
                <a:gd name="T37" fmla="*/ 0 h 584"/>
                <a:gd name="T38" fmla="*/ 0 w 351"/>
                <a:gd name="T39" fmla="*/ 0 h 584"/>
                <a:gd name="T40" fmla="*/ 0 w 351"/>
                <a:gd name="T41" fmla="*/ 0 h 584"/>
                <a:gd name="T42" fmla="*/ 0 w 351"/>
                <a:gd name="T43" fmla="*/ 0 h 584"/>
                <a:gd name="T44" fmla="*/ 0 w 351"/>
                <a:gd name="T45" fmla="*/ 0 h 584"/>
                <a:gd name="T46" fmla="*/ 0 w 351"/>
                <a:gd name="T47" fmla="*/ 0 h 584"/>
                <a:gd name="T48" fmla="*/ 0 w 351"/>
                <a:gd name="T49" fmla="*/ 0 h 584"/>
                <a:gd name="T50" fmla="*/ 0 w 351"/>
                <a:gd name="T51" fmla="*/ 0 h 584"/>
                <a:gd name="T52" fmla="*/ 0 w 351"/>
                <a:gd name="T53" fmla="*/ 0 h 584"/>
                <a:gd name="T54" fmla="*/ 0 w 351"/>
                <a:gd name="T55" fmla="*/ 0 h 584"/>
                <a:gd name="T56" fmla="*/ 0 w 351"/>
                <a:gd name="T57" fmla="*/ 0 h 584"/>
                <a:gd name="T58" fmla="*/ 0 w 351"/>
                <a:gd name="T59" fmla="*/ 0 h 584"/>
                <a:gd name="T60" fmla="*/ 0 w 351"/>
                <a:gd name="T61" fmla="*/ 0 h 584"/>
                <a:gd name="T62" fmla="*/ 0 w 351"/>
                <a:gd name="T63" fmla="*/ 0 h 584"/>
                <a:gd name="T64" fmla="*/ 0 w 351"/>
                <a:gd name="T65" fmla="*/ 0 h 584"/>
                <a:gd name="T66" fmla="*/ 0 w 351"/>
                <a:gd name="T67" fmla="*/ 0 h 584"/>
                <a:gd name="T68" fmla="*/ 0 w 351"/>
                <a:gd name="T69" fmla="*/ 0 h 584"/>
                <a:gd name="T70" fmla="*/ 0 w 351"/>
                <a:gd name="T71" fmla="*/ 0 h 584"/>
                <a:gd name="T72" fmla="*/ 0 w 351"/>
                <a:gd name="T73" fmla="*/ 0 h 584"/>
                <a:gd name="T74" fmla="*/ 0 w 351"/>
                <a:gd name="T75" fmla="*/ 0 h 584"/>
                <a:gd name="T76" fmla="*/ 0 w 351"/>
                <a:gd name="T77" fmla="*/ 0 h 584"/>
                <a:gd name="T78" fmla="*/ 0 w 351"/>
                <a:gd name="T79" fmla="*/ 0 h 584"/>
                <a:gd name="T80" fmla="*/ 0 w 351"/>
                <a:gd name="T81" fmla="*/ 0 h 584"/>
                <a:gd name="T82" fmla="*/ 0 w 351"/>
                <a:gd name="T83" fmla="*/ 0 h 584"/>
                <a:gd name="T84" fmla="*/ 0 w 351"/>
                <a:gd name="T85" fmla="*/ 0 h 584"/>
                <a:gd name="T86" fmla="*/ 0 w 351"/>
                <a:gd name="T87" fmla="*/ 0 h 584"/>
                <a:gd name="T88" fmla="*/ 0 w 351"/>
                <a:gd name="T89" fmla="*/ 0 h 584"/>
                <a:gd name="T90" fmla="*/ 0 w 351"/>
                <a:gd name="T91" fmla="*/ 0 h 584"/>
                <a:gd name="T92" fmla="*/ 0 w 351"/>
                <a:gd name="T93" fmla="*/ 0 h 584"/>
                <a:gd name="T94" fmla="*/ 0 w 351"/>
                <a:gd name="T95" fmla="*/ 0 h 584"/>
                <a:gd name="T96" fmla="*/ 0 w 351"/>
                <a:gd name="T97" fmla="*/ 0 h 584"/>
                <a:gd name="T98" fmla="*/ 0 w 351"/>
                <a:gd name="T99" fmla="*/ 0 h 584"/>
                <a:gd name="T100" fmla="*/ 0 w 351"/>
                <a:gd name="T101" fmla="*/ 0 h 584"/>
                <a:gd name="T102" fmla="*/ 0 w 351"/>
                <a:gd name="T103" fmla="*/ 0 h 584"/>
                <a:gd name="T104" fmla="*/ 0 w 351"/>
                <a:gd name="T105" fmla="*/ 0 h 584"/>
                <a:gd name="T106" fmla="*/ 0 w 351"/>
                <a:gd name="T107" fmla="*/ 0 h 584"/>
                <a:gd name="T108" fmla="*/ 0 w 351"/>
                <a:gd name="T109" fmla="*/ 0 h 584"/>
                <a:gd name="T110" fmla="*/ 0 w 351"/>
                <a:gd name="T111" fmla="*/ 0 h 584"/>
                <a:gd name="T112" fmla="*/ 0 w 351"/>
                <a:gd name="T113" fmla="*/ 0 h 584"/>
                <a:gd name="T114" fmla="*/ 0 w 351"/>
                <a:gd name="T115" fmla="*/ 0 h 584"/>
                <a:gd name="T116" fmla="*/ 0 w 351"/>
                <a:gd name="T117" fmla="*/ 0 h 584"/>
                <a:gd name="T118" fmla="*/ 0 w 351"/>
                <a:gd name="T119" fmla="*/ 0 h 584"/>
                <a:gd name="T120" fmla="*/ 0 w 351"/>
                <a:gd name="T121" fmla="*/ 0 h 584"/>
                <a:gd name="T122" fmla="*/ 0 w 351"/>
                <a:gd name="T123" fmla="*/ 0 h 58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351" h="584">
                  <a:moveTo>
                    <a:pt x="216" y="0"/>
                  </a:moveTo>
                  <a:lnTo>
                    <a:pt x="221" y="26"/>
                  </a:lnTo>
                  <a:lnTo>
                    <a:pt x="226" y="54"/>
                  </a:lnTo>
                  <a:lnTo>
                    <a:pt x="231" y="86"/>
                  </a:lnTo>
                  <a:lnTo>
                    <a:pt x="238" y="120"/>
                  </a:lnTo>
                  <a:lnTo>
                    <a:pt x="242" y="157"/>
                  </a:lnTo>
                  <a:lnTo>
                    <a:pt x="277" y="123"/>
                  </a:lnTo>
                  <a:lnTo>
                    <a:pt x="309" y="91"/>
                  </a:lnTo>
                  <a:lnTo>
                    <a:pt x="338" y="59"/>
                  </a:lnTo>
                  <a:lnTo>
                    <a:pt x="342" y="93"/>
                  </a:lnTo>
                  <a:lnTo>
                    <a:pt x="344" y="123"/>
                  </a:lnTo>
                  <a:lnTo>
                    <a:pt x="346" y="150"/>
                  </a:lnTo>
                  <a:lnTo>
                    <a:pt x="349" y="175"/>
                  </a:lnTo>
                  <a:lnTo>
                    <a:pt x="349" y="200"/>
                  </a:lnTo>
                  <a:lnTo>
                    <a:pt x="350" y="226"/>
                  </a:lnTo>
                  <a:lnTo>
                    <a:pt x="351" y="255"/>
                  </a:lnTo>
                  <a:lnTo>
                    <a:pt x="342" y="265"/>
                  </a:lnTo>
                  <a:lnTo>
                    <a:pt x="329" y="276"/>
                  </a:lnTo>
                  <a:lnTo>
                    <a:pt x="310" y="291"/>
                  </a:lnTo>
                  <a:lnTo>
                    <a:pt x="287" y="307"/>
                  </a:lnTo>
                  <a:lnTo>
                    <a:pt x="259" y="326"/>
                  </a:lnTo>
                  <a:lnTo>
                    <a:pt x="261" y="372"/>
                  </a:lnTo>
                  <a:lnTo>
                    <a:pt x="262" y="414"/>
                  </a:lnTo>
                  <a:lnTo>
                    <a:pt x="262" y="455"/>
                  </a:lnTo>
                  <a:lnTo>
                    <a:pt x="258" y="494"/>
                  </a:lnTo>
                  <a:lnTo>
                    <a:pt x="241" y="511"/>
                  </a:lnTo>
                  <a:lnTo>
                    <a:pt x="221" y="527"/>
                  </a:lnTo>
                  <a:lnTo>
                    <a:pt x="201" y="542"/>
                  </a:lnTo>
                  <a:lnTo>
                    <a:pt x="183" y="554"/>
                  </a:lnTo>
                  <a:lnTo>
                    <a:pt x="165" y="565"/>
                  </a:lnTo>
                  <a:lnTo>
                    <a:pt x="149" y="574"/>
                  </a:lnTo>
                  <a:lnTo>
                    <a:pt x="138" y="580"/>
                  </a:lnTo>
                  <a:lnTo>
                    <a:pt x="132" y="584"/>
                  </a:lnTo>
                  <a:lnTo>
                    <a:pt x="133" y="532"/>
                  </a:lnTo>
                  <a:lnTo>
                    <a:pt x="132" y="476"/>
                  </a:lnTo>
                  <a:lnTo>
                    <a:pt x="131" y="417"/>
                  </a:lnTo>
                  <a:lnTo>
                    <a:pt x="110" y="431"/>
                  </a:lnTo>
                  <a:lnTo>
                    <a:pt x="89" y="444"/>
                  </a:lnTo>
                  <a:lnTo>
                    <a:pt x="70" y="457"/>
                  </a:lnTo>
                  <a:lnTo>
                    <a:pt x="54" y="467"/>
                  </a:lnTo>
                  <a:lnTo>
                    <a:pt x="38" y="477"/>
                  </a:lnTo>
                  <a:lnTo>
                    <a:pt x="27" y="485"/>
                  </a:lnTo>
                  <a:lnTo>
                    <a:pt x="17" y="491"/>
                  </a:lnTo>
                  <a:lnTo>
                    <a:pt x="12" y="494"/>
                  </a:lnTo>
                  <a:lnTo>
                    <a:pt x="10" y="461"/>
                  </a:lnTo>
                  <a:lnTo>
                    <a:pt x="8" y="431"/>
                  </a:lnTo>
                  <a:lnTo>
                    <a:pt x="5" y="401"/>
                  </a:lnTo>
                  <a:lnTo>
                    <a:pt x="3" y="368"/>
                  </a:lnTo>
                  <a:lnTo>
                    <a:pt x="0" y="332"/>
                  </a:lnTo>
                  <a:lnTo>
                    <a:pt x="59" y="294"/>
                  </a:lnTo>
                  <a:lnTo>
                    <a:pt x="120" y="250"/>
                  </a:lnTo>
                  <a:lnTo>
                    <a:pt x="117" y="211"/>
                  </a:lnTo>
                  <a:lnTo>
                    <a:pt x="113" y="175"/>
                  </a:lnTo>
                  <a:lnTo>
                    <a:pt x="109" y="143"/>
                  </a:lnTo>
                  <a:lnTo>
                    <a:pt x="104" y="114"/>
                  </a:lnTo>
                  <a:lnTo>
                    <a:pt x="120" y="98"/>
                  </a:lnTo>
                  <a:lnTo>
                    <a:pt x="136" y="83"/>
                  </a:lnTo>
                  <a:lnTo>
                    <a:pt x="149" y="68"/>
                  </a:lnTo>
                  <a:lnTo>
                    <a:pt x="164" y="54"/>
                  </a:lnTo>
                  <a:lnTo>
                    <a:pt x="179" y="38"/>
                  </a:lnTo>
                  <a:lnTo>
                    <a:pt x="196" y="21"/>
                  </a:lnTo>
                  <a:lnTo>
                    <a:pt x="216" y="0"/>
                  </a:lnTo>
                  <a:close/>
                </a:path>
              </a:pathLst>
            </a:custGeom>
            <a:solidFill>
              <a:srgbClr val="FFFFFF"/>
            </a:solidFill>
            <a:ln w="0">
              <a:solidFill>
                <a:srgbClr val="FFFFFF"/>
              </a:solidFill>
              <a:prstDash val="solid"/>
              <a:round/>
              <a:headEnd/>
              <a:tailEnd/>
            </a:ln>
          </p:spPr>
          <p:txBody>
            <a:bodyPr/>
            <a:lstStyle/>
            <a:p>
              <a:endParaRPr lang="de-CH" dirty="0"/>
            </a:p>
          </p:txBody>
        </p:sp>
        <p:sp>
          <p:nvSpPr>
            <p:cNvPr id="23" name="Freeform 18"/>
            <p:cNvSpPr>
              <a:spLocks/>
            </p:cNvSpPr>
            <p:nvPr userDrawn="1"/>
          </p:nvSpPr>
          <p:spPr bwMode="auto">
            <a:xfrm>
              <a:off x="5126" y="4032"/>
              <a:ext cx="156" cy="76"/>
            </a:xfrm>
            <a:custGeom>
              <a:avLst/>
              <a:gdLst>
                <a:gd name="T0" fmla="*/ 0 w 1255"/>
                <a:gd name="T1" fmla="*/ 0 h 607"/>
                <a:gd name="T2" fmla="*/ 0 w 1255"/>
                <a:gd name="T3" fmla="*/ 0 h 607"/>
                <a:gd name="T4" fmla="*/ 0 w 1255"/>
                <a:gd name="T5" fmla="*/ 0 h 607"/>
                <a:gd name="T6" fmla="*/ 0 w 1255"/>
                <a:gd name="T7" fmla="*/ 0 h 607"/>
                <a:gd name="T8" fmla="*/ 0 w 1255"/>
                <a:gd name="T9" fmla="*/ 0 h 607"/>
                <a:gd name="T10" fmla="*/ 0 w 1255"/>
                <a:gd name="T11" fmla="*/ 0 h 607"/>
                <a:gd name="T12" fmla="*/ 0 w 1255"/>
                <a:gd name="T13" fmla="*/ 0 h 607"/>
                <a:gd name="T14" fmla="*/ 0 w 1255"/>
                <a:gd name="T15" fmla="*/ 0 h 607"/>
                <a:gd name="T16" fmla="*/ 0 w 1255"/>
                <a:gd name="T17" fmla="*/ 0 h 607"/>
                <a:gd name="T18" fmla="*/ 0 w 1255"/>
                <a:gd name="T19" fmla="*/ 0 h 607"/>
                <a:gd name="T20" fmla="*/ 0 w 1255"/>
                <a:gd name="T21" fmla="*/ 0 h 607"/>
                <a:gd name="T22" fmla="*/ 0 w 1255"/>
                <a:gd name="T23" fmla="*/ 0 h 607"/>
                <a:gd name="T24" fmla="*/ 0 w 1255"/>
                <a:gd name="T25" fmla="*/ 0 h 607"/>
                <a:gd name="T26" fmla="*/ 0 w 1255"/>
                <a:gd name="T27" fmla="*/ 0 h 607"/>
                <a:gd name="T28" fmla="*/ 0 w 1255"/>
                <a:gd name="T29" fmla="*/ 0 h 607"/>
                <a:gd name="T30" fmla="*/ 0 w 1255"/>
                <a:gd name="T31" fmla="*/ 0 h 607"/>
                <a:gd name="T32" fmla="*/ 0 w 1255"/>
                <a:gd name="T33" fmla="*/ 0 h 607"/>
                <a:gd name="T34" fmla="*/ 0 w 1255"/>
                <a:gd name="T35" fmla="*/ 0 h 607"/>
                <a:gd name="T36" fmla="*/ 0 w 1255"/>
                <a:gd name="T37" fmla="*/ 0 h 607"/>
                <a:gd name="T38" fmla="*/ 0 w 1255"/>
                <a:gd name="T39" fmla="*/ 0 h 607"/>
                <a:gd name="T40" fmla="*/ 0 w 1255"/>
                <a:gd name="T41" fmla="*/ 0 h 607"/>
                <a:gd name="T42" fmla="*/ 0 w 1255"/>
                <a:gd name="T43" fmla="*/ 0 h 607"/>
                <a:gd name="T44" fmla="*/ 0 w 1255"/>
                <a:gd name="T45" fmla="*/ 0 h 607"/>
                <a:gd name="T46" fmla="*/ 0 w 1255"/>
                <a:gd name="T47" fmla="*/ 0 h 607"/>
                <a:gd name="T48" fmla="*/ 0 w 1255"/>
                <a:gd name="T49" fmla="*/ 0 h 607"/>
                <a:gd name="T50" fmla="*/ 0 w 1255"/>
                <a:gd name="T51" fmla="*/ 0 h 607"/>
                <a:gd name="T52" fmla="*/ 0 w 1255"/>
                <a:gd name="T53" fmla="*/ 0 h 607"/>
                <a:gd name="T54" fmla="*/ 0 w 1255"/>
                <a:gd name="T55" fmla="*/ 0 h 607"/>
                <a:gd name="T56" fmla="*/ 0 w 1255"/>
                <a:gd name="T57" fmla="*/ 0 h 607"/>
                <a:gd name="T58" fmla="*/ 0 w 1255"/>
                <a:gd name="T59" fmla="*/ 0 h 607"/>
                <a:gd name="T60" fmla="*/ 0 w 1255"/>
                <a:gd name="T61" fmla="*/ 0 h 607"/>
                <a:gd name="T62" fmla="*/ 0 w 1255"/>
                <a:gd name="T63" fmla="*/ 0 h 607"/>
                <a:gd name="T64" fmla="*/ 0 w 1255"/>
                <a:gd name="T65" fmla="*/ 0 h 607"/>
                <a:gd name="T66" fmla="*/ 0 w 1255"/>
                <a:gd name="T67" fmla="*/ 0 h 607"/>
                <a:gd name="T68" fmla="*/ 0 w 1255"/>
                <a:gd name="T69" fmla="*/ 0 h 607"/>
                <a:gd name="T70" fmla="*/ 0 w 1255"/>
                <a:gd name="T71" fmla="*/ 0 h 607"/>
                <a:gd name="T72" fmla="*/ 0 w 1255"/>
                <a:gd name="T73" fmla="*/ 0 h 607"/>
                <a:gd name="T74" fmla="*/ 0 w 1255"/>
                <a:gd name="T75" fmla="*/ 0 h 607"/>
                <a:gd name="T76" fmla="*/ 0 w 1255"/>
                <a:gd name="T77" fmla="*/ 0 h 607"/>
                <a:gd name="T78" fmla="*/ 0 w 1255"/>
                <a:gd name="T79" fmla="*/ 0 h 607"/>
                <a:gd name="T80" fmla="*/ 0 w 1255"/>
                <a:gd name="T81" fmla="*/ 0 h 607"/>
                <a:gd name="T82" fmla="*/ 0 w 1255"/>
                <a:gd name="T83" fmla="*/ 0 h 607"/>
                <a:gd name="T84" fmla="*/ 0 w 1255"/>
                <a:gd name="T85" fmla="*/ 0 h 607"/>
                <a:gd name="T86" fmla="*/ 0 w 1255"/>
                <a:gd name="T87" fmla="*/ 0 h 607"/>
                <a:gd name="T88" fmla="*/ 0 w 1255"/>
                <a:gd name="T89" fmla="*/ 0 h 607"/>
                <a:gd name="T90" fmla="*/ 0 w 1255"/>
                <a:gd name="T91" fmla="*/ 0 h 607"/>
                <a:gd name="T92" fmla="*/ 0 w 1255"/>
                <a:gd name="T93" fmla="*/ 0 h 607"/>
                <a:gd name="T94" fmla="*/ 0 w 1255"/>
                <a:gd name="T95" fmla="*/ 0 h 607"/>
                <a:gd name="T96" fmla="*/ 0 w 1255"/>
                <a:gd name="T97" fmla="*/ 0 h 607"/>
                <a:gd name="T98" fmla="*/ 0 w 1255"/>
                <a:gd name="T99" fmla="*/ 0 h 607"/>
                <a:gd name="T100" fmla="*/ 0 w 1255"/>
                <a:gd name="T101" fmla="*/ 0 h 607"/>
                <a:gd name="T102" fmla="*/ 0 w 1255"/>
                <a:gd name="T103" fmla="*/ 0 h 607"/>
                <a:gd name="T104" fmla="*/ 0 w 1255"/>
                <a:gd name="T105" fmla="*/ 0 h 607"/>
                <a:gd name="T106" fmla="*/ 0 w 1255"/>
                <a:gd name="T107" fmla="*/ 0 h 607"/>
                <a:gd name="T108" fmla="*/ 0 w 1255"/>
                <a:gd name="T109" fmla="*/ 0 h 607"/>
                <a:gd name="T110" fmla="*/ 0 w 1255"/>
                <a:gd name="T111" fmla="*/ 0 h 607"/>
                <a:gd name="T112" fmla="*/ 0 w 1255"/>
                <a:gd name="T113" fmla="*/ 0 h 607"/>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255" h="607">
                  <a:moveTo>
                    <a:pt x="200" y="0"/>
                  </a:moveTo>
                  <a:lnTo>
                    <a:pt x="226" y="61"/>
                  </a:lnTo>
                  <a:lnTo>
                    <a:pt x="257" y="117"/>
                  </a:lnTo>
                  <a:lnTo>
                    <a:pt x="290" y="171"/>
                  </a:lnTo>
                  <a:lnTo>
                    <a:pt x="326" y="221"/>
                  </a:lnTo>
                  <a:lnTo>
                    <a:pt x="367" y="266"/>
                  </a:lnTo>
                  <a:lnTo>
                    <a:pt x="409" y="309"/>
                  </a:lnTo>
                  <a:lnTo>
                    <a:pt x="456" y="347"/>
                  </a:lnTo>
                  <a:lnTo>
                    <a:pt x="505" y="384"/>
                  </a:lnTo>
                  <a:lnTo>
                    <a:pt x="556" y="416"/>
                  </a:lnTo>
                  <a:lnTo>
                    <a:pt x="610" y="444"/>
                  </a:lnTo>
                  <a:lnTo>
                    <a:pt x="667" y="470"/>
                  </a:lnTo>
                  <a:lnTo>
                    <a:pt x="726" y="492"/>
                  </a:lnTo>
                  <a:lnTo>
                    <a:pt x="786" y="511"/>
                  </a:lnTo>
                  <a:lnTo>
                    <a:pt x="849" y="527"/>
                  </a:lnTo>
                  <a:lnTo>
                    <a:pt x="914" y="539"/>
                  </a:lnTo>
                  <a:lnTo>
                    <a:pt x="979" y="549"/>
                  </a:lnTo>
                  <a:lnTo>
                    <a:pt x="1046" y="555"/>
                  </a:lnTo>
                  <a:lnTo>
                    <a:pt x="1115" y="559"/>
                  </a:lnTo>
                  <a:lnTo>
                    <a:pt x="1184" y="559"/>
                  </a:lnTo>
                  <a:lnTo>
                    <a:pt x="1255" y="557"/>
                  </a:lnTo>
                  <a:lnTo>
                    <a:pt x="1209" y="573"/>
                  </a:lnTo>
                  <a:lnTo>
                    <a:pt x="1160" y="585"/>
                  </a:lnTo>
                  <a:lnTo>
                    <a:pt x="1106" y="594"/>
                  </a:lnTo>
                  <a:lnTo>
                    <a:pt x="1048" y="601"/>
                  </a:lnTo>
                  <a:lnTo>
                    <a:pt x="988" y="605"/>
                  </a:lnTo>
                  <a:lnTo>
                    <a:pt x="926" y="607"/>
                  </a:lnTo>
                  <a:lnTo>
                    <a:pt x="862" y="606"/>
                  </a:lnTo>
                  <a:lnTo>
                    <a:pt x="796" y="603"/>
                  </a:lnTo>
                  <a:lnTo>
                    <a:pt x="731" y="598"/>
                  </a:lnTo>
                  <a:lnTo>
                    <a:pt x="664" y="590"/>
                  </a:lnTo>
                  <a:lnTo>
                    <a:pt x="599" y="581"/>
                  </a:lnTo>
                  <a:lnTo>
                    <a:pt x="534" y="570"/>
                  </a:lnTo>
                  <a:lnTo>
                    <a:pt x="470" y="556"/>
                  </a:lnTo>
                  <a:lnTo>
                    <a:pt x="410" y="541"/>
                  </a:lnTo>
                  <a:lnTo>
                    <a:pt x="352" y="525"/>
                  </a:lnTo>
                  <a:lnTo>
                    <a:pt x="297" y="507"/>
                  </a:lnTo>
                  <a:lnTo>
                    <a:pt x="245" y="488"/>
                  </a:lnTo>
                  <a:lnTo>
                    <a:pt x="198" y="468"/>
                  </a:lnTo>
                  <a:lnTo>
                    <a:pt x="162" y="449"/>
                  </a:lnTo>
                  <a:lnTo>
                    <a:pt x="129" y="428"/>
                  </a:lnTo>
                  <a:lnTo>
                    <a:pt x="99" y="407"/>
                  </a:lnTo>
                  <a:lnTo>
                    <a:pt x="73" y="384"/>
                  </a:lnTo>
                  <a:lnTo>
                    <a:pt x="50" y="360"/>
                  </a:lnTo>
                  <a:lnTo>
                    <a:pt x="31" y="335"/>
                  </a:lnTo>
                  <a:lnTo>
                    <a:pt x="17" y="309"/>
                  </a:lnTo>
                  <a:lnTo>
                    <a:pt x="6" y="283"/>
                  </a:lnTo>
                  <a:lnTo>
                    <a:pt x="1" y="255"/>
                  </a:lnTo>
                  <a:lnTo>
                    <a:pt x="0" y="228"/>
                  </a:lnTo>
                  <a:lnTo>
                    <a:pt x="5" y="199"/>
                  </a:lnTo>
                  <a:lnTo>
                    <a:pt x="15" y="171"/>
                  </a:lnTo>
                  <a:lnTo>
                    <a:pt x="30" y="142"/>
                  </a:lnTo>
                  <a:lnTo>
                    <a:pt x="52" y="113"/>
                  </a:lnTo>
                  <a:lnTo>
                    <a:pt x="79" y="85"/>
                  </a:lnTo>
                  <a:lnTo>
                    <a:pt x="113" y="56"/>
                  </a:lnTo>
                  <a:lnTo>
                    <a:pt x="154" y="28"/>
                  </a:lnTo>
                  <a:lnTo>
                    <a:pt x="200" y="0"/>
                  </a:lnTo>
                  <a:close/>
                </a:path>
              </a:pathLst>
            </a:custGeom>
            <a:solidFill>
              <a:srgbClr val="CB2028"/>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de-CH" dirty="0"/>
            </a:p>
          </p:txBody>
        </p:sp>
        <p:sp>
          <p:nvSpPr>
            <p:cNvPr id="24" name="Freeform 19"/>
            <p:cNvSpPr>
              <a:spLocks/>
            </p:cNvSpPr>
            <p:nvPr userDrawn="1"/>
          </p:nvSpPr>
          <p:spPr bwMode="auto">
            <a:xfrm>
              <a:off x="5338" y="3857"/>
              <a:ext cx="67" cy="149"/>
            </a:xfrm>
            <a:custGeom>
              <a:avLst/>
              <a:gdLst>
                <a:gd name="T0" fmla="*/ 0 w 533"/>
                <a:gd name="T1" fmla="*/ 0 h 1192"/>
                <a:gd name="T2" fmla="*/ 0 w 533"/>
                <a:gd name="T3" fmla="*/ 0 h 1192"/>
                <a:gd name="T4" fmla="*/ 0 w 533"/>
                <a:gd name="T5" fmla="*/ 0 h 1192"/>
                <a:gd name="T6" fmla="*/ 0 w 533"/>
                <a:gd name="T7" fmla="*/ 0 h 1192"/>
                <a:gd name="T8" fmla="*/ 0 w 533"/>
                <a:gd name="T9" fmla="*/ 0 h 1192"/>
                <a:gd name="T10" fmla="*/ 0 w 533"/>
                <a:gd name="T11" fmla="*/ 0 h 1192"/>
                <a:gd name="T12" fmla="*/ 0 w 533"/>
                <a:gd name="T13" fmla="*/ 0 h 1192"/>
                <a:gd name="T14" fmla="*/ 0 w 533"/>
                <a:gd name="T15" fmla="*/ 0 h 1192"/>
                <a:gd name="T16" fmla="*/ 0 w 533"/>
                <a:gd name="T17" fmla="*/ 0 h 1192"/>
                <a:gd name="T18" fmla="*/ 0 w 533"/>
                <a:gd name="T19" fmla="*/ 0 h 1192"/>
                <a:gd name="T20" fmla="*/ 0 w 533"/>
                <a:gd name="T21" fmla="*/ 0 h 1192"/>
                <a:gd name="T22" fmla="*/ 0 w 533"/>
                <a:gd name="T23" fmla="*/ 0 h 1192"/>
                <a:gd name="T24" fmla="*/ 0 w 533"/>
                <a:gd name="T25" fmla="*/ 0 h 1192"/>
                <a:gd name="T26" fmla="*/ 0 w 533"/>
                <a:gd name="T27" fmla="*/ 0 h 1192"/>
                <a:gd name="T28" fmla="*/ 0 w 533"/>
                <a:gd name="T29" fmla="*/ 0 h 1192"/>
                <a:gd name="T30" fmla="*/ 0 w 533"/>
                <a:gd name="T31" fmla="*/ 0 h 1192"/>
                <a:gd name="T32" fmla="*/ 0 w 533"/>
                <a:gd name="T33" fmla="*/ 0 h 1192"/>
                <a:gd name="T34" fmla="*/ 0 w 533"/>
                <a:gd name="T35" fmla="*/ 0 h 1192"/>
                <a:gd name="T36" fmla="*/ 0 w 533"/>
                <a:gd name="T37" fmla="*/ 0 h 1192"/>
                <a:gd name="T38" fmla="*/ 0 w 533"/>
                <a:gd name="T39" fmla="*/ 0 h 1192"/>
                <a:gd name="T40" fmla="*/ 0 w 533"/>
                <a:gd name="T41" fmla="*/ 0 h 1192"/>
                <a:gd name="T42" fmla="*/ 0 w 533"/>
                <a:gd name="T43" fmla="*/ 0 h 1192"/>
                <a:gd name="T44" fmla="*/ 0 w 533"/>
                <a:gd name="T45" fmla="*/ 0 h 1192"/>
                <a:gd name="T46" fmla="*/ 0 w 533"/>
                <a:gd name="T47" fmla="*/ 0 h 1192"/>
                <a:gd name="T48" fmla="*/ 0 w 533"/>
                <a:gd name="T49" fmla="*/ 0 h 1192"/>
                <a:gd name="T50" fmla="*/ 0 w 533"/>
                <a:gd name="T51" fmla="*/ 0 h 1192"/>
                <a:gd name="T52" fmla="*/ 0 w 533"/>
                <a:gd name="T53" fmla="*/ 0 h 1192"/>
                <a:gd name="T54" fmla="*/ 0 w 533"/>
                <a:gd name="T55" fmla="*/ 0 h 1192"/>
                <a:gd name="T56" fmla="*/ 0 w 533"/>
                <a:gd name="T57" fmla="*/ 0 h 1192"/>
                <a:gd name="T58" fmla="*/ 0 w 533"/>
                <a:gd name="T59" fmla="*/ 0 h 1192"/>
                <a:gd name="T60" fmla="*/ 0 w 533"/>
                <a:gd name="T61" fmla="*/ 0 h 1192"/>
                <a:gd name="T62" fmla="*/ 0 w 533"/>
                <a:gd name="T63" fmla="*/ 0 h 1192"/>
                <a:gd name="T64" fmla="*/ 0 w 533"/>
                <a:gd name="T65" fmla="*/ 0 h 1192"/>
                <a:gd name="T66" fmla="*/ 0 w 533"/>
                <a:gd name="T67" fmla="*/ 0 h 1192"/>
                <a:gd name="T68" fmla="*/ 0 w 533"/>
                <a:gd name="T69" fmla="*/ 0 h 1192"/>
                <a:gd name="T70" fmla="*/ 0 w 533"/>
                <a:gd name="T71" fmla="*/ 0 h 1192"/>
                <a:gd name="T72" fmla="*/ 0 w 533"/>
                <a:gd name="T73" fmla="*/ 0 h 1192"/>
                <a:gd name="T74" fmla="*/ 0 w 533"/>
                <a:gd name="T75" fmla="*/ 0 h 1192"/>
                <a:gd name="T76" fmla="*/ 0 w 533"/>
                <a:gd name="T77" fmla="*/ 0 h 1192"/>
                <a:gd name="T78" fmla="*/ 0 w 533"/>
                <a:gd name="T79" fmla="*/ 0 h 1192"/>
                <a:gd name="T80" fmla="*/ 0 w 533"/>
                <a:gd name="T81" fmla="*/ 0 h 1192"/>
                <a:gd name="T82" fmla="*/ 0 w 533"/>
                <a:gd name="T83" fmla="*/ 0 h 1192"/>
                <a:gd name="T84" fmla="*/ 0 w 533"/>
                <a:gd name="T85" fmla="*/ 0 h 1192"/>
                <a:gd name="T86" fmla="*/ 0 w 533"/>
                <a:gd name="T87" fmla="*/ 0 h 1192"/>
                <a:gd name="T88" fmla="*/ 0 w 533"/>
                <a:gd name="T89" fmla="*/ 0 h 1192"/>
                <a:gd name="T90" fmla="*/ 0 w 533"/>
                <a:gd name="T91" fmla="*/ 0 h 1192"/>
                <a:gd name="T92" fmla="*/ 0 w 533"/>
                <a:gd name="T93" fmla="*/ 0 h 1192"/>
                <a:gd name="T94" fmla="*/ 0 w 533"/>
                <a:gd name="T95" fmla="*/ 0 h 1192"/>
                <a:gd name="T96" fmla="*/ 0 w 533"/>
                <a:gd name="T97" fmla="*/ 0 h 1192"/>
                <a:gd name="T98" fmla="*/ 0 w 533"/>
                <a:gd name="T99" fmla="*/ 0 h 1192"/>
                <a:gd name="T100" fmla="*/ 0 w 533"/>
                <a:gd name="T101" fmla="*/ 0 h 1192"/>
                <a:gd name="T102" fmla="*/ 0 w 533"/>
                <a:gd name="T103" fmla="*/ 0 h 1192"/>
                <a:gd name="T104" fmla="*/ 0 w 533"/>
                <a:gd name="T105" fmla="*/ 0 h 1192"/>
                <a:gd name="T106" fmla="*/ 0 w 533"/>
                <a:gd name="T107" fmla="*/ 0 h 1192"/>
                <a:gd name="T108" fmla="*/ 0 w 533"/>
                <a:gd name="T109" fmla="*/ 0 h 1192"/>
                <a:gd name="T110" fmla="*/ 0 w 533"/>
                <a:gd name="T111" fmla="*/ 0 h 1192"/>
                <a:gd name="T112" fmla="*/ 0 w 533"/>
                <a:gd name="T113" fmla="*/ 0 h 1192"/>
                <a:gd name="T114" fmla="*/ 0 w 533"/>
                <a:gd name="T115" fmla="*/ 0 h 1192"/>
                <a:gd name="T116" fmla="*/ 0 w 533"/>
                <a:gd name="T117" fmla="*/ 0 h 1192"/>
                <a:gd name="T118" fmla="*/ 0 w 533"/>
                <a:gd name="T119" fmla="*/ 0 h 119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533" h="1192">
                  <a:moveTo>
                    <a:pt x="443" y="0"/>
                  </a:moveTo>
                  <a:lnTo>
                    <a:pt x="450" y="19"/>
                  </a:lnTo>
                  <a:lnTo>
                    <a:pt x="451" y="21"/>
                  </a:lnTo>
                  <a:lnTo>
                    <a:pt x="454" y="30"/>
                  </a:lnTo>
                  <a:lnTo>
                    <a:pt x="458" y="44"/>
                  </a:lnTo>
                  <a:lnTo>
                    <a:pt x="464" y="63"/>
                  </a:lnTo>
                  <a:lnTo>
                    <a:pt x="470" y="86"/>
                  </a:lnTo>
                  <a:lnTo>
                    <a:pt x="478" y="114"/>
                  </a:lnTo>
                  <a:lnTo>
                    <a:pt x="485" y="147"/>
                  </a:lnTo>
                  <a:lnTo>
                    <a:pt x="493" y="183"/>
                  </a:lnTo>
                  <a:lnTo>
                    <a:pt x="502" y="222"/>
                  </a:lnTo>
                  <a:lnTo>
                    <a:pt x="509" y="266"/>
                  </a:lnTo>
                  <a:lnTo>
                    <a:pt x="516" y="313"/>
                  </a:lnTo>
                  <a:lnTo>
                    <a:pt x="522" y="361"/>
                  </a:lnTo>
                  <a:lnTo>
                    <a:pt x="491" y="394"/>
                  </a:lnTo>
                  <a:lnTo>
                    <a:pt x="457" y="427"/>
                  </a:lnTo>
                  <a:lnTo>
                    <a:pt x="421" y="460"/>
                  </a:lnTo>
                  <a:lnTo>
                    <a:pt x="414" y="414"/>
                  </a:lnTo>
                  <a:lnTo>
                    <a:pt x="407" y="373"/>
                  </a:lnTo>
                  <a:lnTo>
                    <a:pt x="401" y="335"/>
                  </a:lnTo>
                  <a:lnTo>
                    <a:pt x="395" y="303"/>
                  </a:lnTo>
                  <a:lnTo>
                    <a:pt x="377" y="323"/>
                  </a:lnTo>
                  <a:lnTo>
                    <a:pt x="361" y="340"/>
                  </a:lnTo>
                  <a:lnTo>
                    <a:pt x="347" y="354"/>
                  </a:lnTo>
                  <a:lnTo>
                    <a:pt x="334" y="368"/>
                  </a:lnTo>
                  <a:lnTo>
                    <a:pt x="321" y="381"/>
                  </a:lnTo>
                  <a:lnTo>
                    <a:pt x="306" y="395"/>
                  </a:lnTo>
                  <a:lnTo>
                    <a:pt x="292" y="410"/>
                  </a:lnTo>
                  <a:lnTo>
                    <a:pt x="298" y="452"/>
                  </a:lnTo>
                  <a:lnTo>
                    <a:pt x="303" y="498"/>
                  </a:lnTo>
                  <a:lnTo>
                    <a:pt x="308" y="549"/>
                  </a:lnTo>
                  <a:lnTo>
                    <a:pt x="268" y="579"/>
                  </a:lnTo>
                  <a:lnTo>
                    <a:pt x="229" y="607"/>
                  </a:lnTo>
                  <a:lnTo>
                    <a:pt x="191" y="632"/>
                  </a:lnTo>
                  <a:lnTo>
                    <a:pt x="193" y="660"/>
                  </a:lnTo>
                  <a:lnTo>
                    <a:pt x="195" y="684"/>
                  </a:lnTo>
                  <a:lnTo>
                    <a:pt x="196" y="705"/>
                  </a:lnTo>
                  <a:lnTo>
                    <a:pt x="198" y="725"/>
                  </a:lnTo>
                  <a:lnTo>
                    <a:pt x="199" y="748"/>
                  </a:lnTo>
                  <a:lnTo>
                    <a:pt x="202" y="772"/>
                  </a:lnTo>
                  <a:lnTo>
                    <a:pt x="208" y="769"/>
                  </a:lnTo>
                  <a:lnTo>
                    <a:pt x="218" y="762"/>
                  </a:lnTo>
                  <a:lnTo>
                    <a:pt x="233" y="753"/>
                  </a:lnTo>
                  <a:lnTo>
                    <a:pt x="250" y="741"/>
                  </a:lnTo>
                  <a:lnTo>
                    <a:pt x="271" y="729"/>
                  </a:lnTo>
                  <a:lnTo>
                    <a:pt x="294" y="713"/>
                  </a:lnTo>
                  <a:lnTo>
                    <a:pt x="319" y="698"/>
                  </a:lnTo>
                  <a:lnTo>
                    <a:pt x="321" y="757"/>
                  </a:lnTo>
                  <a:lnTo>
                    <a:pt x="321" y="814"/>
                  </a:lnTo>
                  <a:lnTo>
                    <a:pt x="321" y="866"/>
                  </a:lnTo>
                  <a:lnTo>
                    <a:pt x="327" y="862"/>
                  </a:lnTo>
                  <a:lnTo>
                    <a:pt x="338" y="857"/>
                  </a:lnTo>
                  <a:lnTo>
                    <a:pt x="350" y="848"/>
                  </a:lnTo>
                  <a:lnTo>
                    <a:pt x="366" y="839"/>
                  </a:lnTo>
                  <a:lnTo>
                    <a:pt x="382" y="826"/>
                  </a:lnTo>
                  <a:lnTo>
                    <a:pt x="400" y="813"/>
                  </a:lnTo>
                  <a:lnTo>
                    <a:pt x="417" y="798"/>
                  </a:lnTo>
                  <a:lnTo>
                    <a:pt x="434" y="782"/>
                  </a:lnTo>
                  <a:lnTo>
                    <a:pt x="437" y="744"/>
                  </a:lnTo>
                  <a:lnTo>
                    <a:pt x="438" y="704"/>
                  </a:lnTo>
                  <a:lnTo>
                    <a:pt x="437" y="662"/>
                  </a:lnTo>
                  <a:lnTo>
                    <a:pt x="435" y="619"/>
                  </a:lnTo>
                  <a:lnTo>
                    <a:pt x="458" y="603"/>
                  </a:lnTo>
                  <a:lnTo>
                    <a:pt x="478" y="589"/>
                  </a:lnTo>
                  <a:lnTo>
                    <a:pt x="496" y="574"/>
                  </a:lnTo>
                  <a:lnTo>
                    <a:pt x="512" y="562"/>
                  </a:lnTo>
                  <a:lnTo>
                    <a:pt x="523" y="551"/>
                  </a:lnTo>
                  <a:lnTo>
                    <a:pt x="533" y="543"/>
                  </a:lnTo>
                  <a:lnTo>
                    <a:pt x="533" y="553"/>
                  </a:lnTo>
                  <a:lnTo>
                    <a:pt x="531" y="623"/>
                  </a:lnTo>
                  <a:lnTo>
                    <a:pt x="526" y="695"/>
                  </a:lnTo>
                  <a:lnTo>
                    <a:pt x="518" y="767"/>
                  </a:lnTo>
                  <a:lnTo>
                    <a:pt x="505" y="841"/>
                  </a:lnTo>
                  <a:lnTo>
                    <a:pt x="505" y="842"/>
                  </a:lnTo>
                  <a:lnTo>
                    <a:pt x="492" y="885"/>
                  </a:lnTo>
                  <a:lnTo>
                    <a:pt x="478" y="923"/>
                  </a:lnTo>
                  <a:lnTo>
                    <a:pt x="462" y="955"/>
                  </a:lnTo>
                  <a:lnTo>
                    <a:pt x="444" y="984"/>
                  </a:lnTo>
                  <a:lnTo>
                    <a:pt x="425" y="1009"/>
                  </a:lnTo>
                  <a:lnTo>
                    <a:pt x="404" y="1031"/>
                  </a:lnTo>
                  <a:lnTo>
                    <a:pt x="377" y="1055"/>
                  </a:lnTo>
                  <a:lnTo>
                    <a:pt x="347" y="1077"/>
                  </a:lnTo>
                  <a:lnTo>
                    <a:pt x="314" y="1096"/>
                  </a:lnTo>
                  <a:lnTo>
                    <a:pt x="277" y="1117"/>
                  </a:lnTo>
                  <a:lnTo>
                    <a:pt x="239" y="1140"/>
                  </a:lnTo>
                  <a:lnTo>
                    <a:pt x="189" y="1167"/>
                  </a:lnTo>
                  <a:lnTo>
                    <a:pt x="141" y="1192"/>
                  </a:lnTo>
                  <a:lnTo>
                    <a:pt x="151" y="1136"/>
                  </a:lnTo>
                  <a:lnTo>
                    <a:pt x="156" y="1079"/>
                  </a:lnTo>
                  <a:lnTo>
                    <a:pt x="158" y="1021"/>
                  </a:lnTo>
                  <a:lnTo>
                    <a:pt x="156" y="951"/>
                  </a:lnTo>
                  <a:lnTo>
                    <a:pt x="148" y="884"/>
                  </a:lnTo>
                  <a:lnTo>
                    <a:pt x="134" y="818"/>
                  </a:lnTo>
                  <a:lnTo>
                    <a:pt x="116" y="754"/>
                  </a:lnTo>
                  <a:lnTo>
                    <a:pt x="94" y="693"/>
                  </a:lnTo>
                  <a:lnTo>
                    <a:pt x="67" y="632"/>
                  </a:lnTo>
                  <a:lnTo>
                    <a:pt x="35" y="575"/>
                  </a:lnTo>
                  <a:lnTo>
                    <a:pt x="0" y="520"/>
                  </a:lnTo>
                  <a:lnTo>
                    <a:pt x="42" y="489"/>
                  </a:lnTo>
                  <a:lnTo>
                    <a:pt x="81" y="456"/>
                  </a:lnTo>
                  <a:lnTo>
                    <a:pt x="119" y="421"/>
                  </a:lnTo>
                  <a:lnTo>
                    <a:pt x="155" y="384"/>
                  </a:lnTo>
                  <a:lnTo>
                    <a:pt x="189" y="348"/>
                  </a:lnTo>
                  <a:lnTo>
                    <a:pt x="222" y="312"/>
                  </a:lnTo>
                  <a:lnTo>
                    <a:pt x="252" y="275"/>
                  </a:lnTo>
                  <a:lnTo>
                    <a:pt x="281" y="240"/>
                  </a:lnTo>
                  <a:lnTo>
                    <a:pt x="307" y="206"/>
                  </a:lnTo>
                  <a:lnTo>
                    <a:pt x="332" y="173"/>
                  </a:lnTo>
                  <a:lnTo>
                    <a:pt x="354" y="141"/>
                  </a:lnTo>
                  <a:lnTo>
                    <a:pt x="374" y="113"/>
                  </a:lnTo>
                  <a:lnTo>
                    <a:pt x="390" y="87"/>
                  </a:lnTo>
                  <a:lnTo>
                    <a:pt x="405" y="66"/>
                  </a:lnTo>
                  <a:lnTo>
                    <a:pt x="416" y="47"/>
                  </a:lnTo>
                  <a:lnTo>
                    <a:pt x="426" y="32"/>
                  </a:lnTo>
                  <a:lnTo>
                    <a:pt x="429" y="27"/>
                  </a:lnTo>
                  <a:lnTo>
                    <a:pt x="431" y="23"/>
                  </a:lnTo>
                  <a:lnTo>
                    <a:pt x="433" y="20"/>
                  </a:lnTo>
                  <a:lnTo>
                    <a:pt x="434" y="18"/>
                  </a:lnTo>
                  <a:lnTo>
                    <a:pt x="434" y="17"/>
                  </a:lnTo>
                  <a:lnTo>
                    <a:pt x="443" y="0"/>
                  </a:lnTo>
                  <a:close/>
                </a:path>
              </a:pathLst>
            </a:custGeom>
            <a:solidFill>
              <a:srgbClr val="CB2028"/>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de-CH" dirty="0"/>
            </a:p>
          </p:txBody>
        </p:sp>
      </p:grpSp>
      <p:sp>
        <p:nvSpPr>
          <p:cNvPr id="13314" name="Rectangle 1026"/>
          <p:cNvSpPr>
            <a:spLocks noGrp="1" noChangeArrowheads="1"/>
          </p:cNvSpPr>
          <p:nvPr>
            <p:ph type="ctrTitle"/>
          </p:nvPr>
        </p:nvSpPr>
        <p:spPr>
          <a:xfrm>
            <a:off x="467544" y="758286"/>
            <a:ext cx="8136904" cy="688984"/>
          </a:xfrm>
        </p:spPr>
        <p:txBody>
          <a:bodyPr/>
          <a:lstStyle>
            <a:lvl1pPr algn="l">
              <a:defRPr sz="4400" b="1" baseline="0">
                <a:solidFill>
                  <a:srgbClr val="009973"/>
                </a:solidFill>
              </a:defRPr>
            </a:lvl1pPr>
          </a:lstStyle>
          <a:p>
            <a:pPr lvl="0"/>
            <a:r>
              <a:rPr lang="de-DE" altLang="de-DE" noProof="0" smtClean="0"/>
              <a:t>Titelmasterformat durch Klicken bearbeiten</a:t>
            </a:r>
            <a:endParaRPr lang="de-DE" altLang="de-DE" noProof="0" dirty="0" smtClean="0"/>
          </a:p>
        </p:txBody>
      </p:sp>
      <p:sp>
        <p:nvSpPr>
          <p:cNvPr id="13315" name="Rectangle 1027"/>
          <p:cNvSpPr>
            <a:spLocks noGrp="1" noChangeArrowheads="1"/>
          </p:cNvSpPr>
          <p:nvPr>
            <p:ph type="subTitle" idx="1"/>
          </p:nvPr>
        </p:nvSpPr>
        <p:spPr bwMode="auto">
          <a:xfrm>
            <a:off x="467544" y="1556792"/>
            <a:ext cx="8136904" cy="759912"/>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0" indent="0" algn="l">
              <a:buFontTx/>
              <a:buNone/>
              <a:defRPr sz="2600" b="0" baseline="0">
                <a:solidFill>
                  <a:srgbClr val="009973"/>
                </a:solidFill>
              </a:defRPr>
            </a:lvl1pPr>
          </a:lstStyle>
          <a:p>
            <a:r>
              <a:rPr lang="de-DE" altLang="de-DE" smtClean="0"/>
              <a:t>Formatvorlage des Untertitelmasters durch Klicken bearbeiten</a:t>
            </a:r>
            <a:endParaRPr lang="de-CH" altLang="de-DE" dirty="0" smtClean="0"/>
          </a:p>
        </p:txBody>
      </p:sp>
      <p:sp>
        <p:nvSpPr>
          <p:cNvPr id="3" name="Bildplatzhalter 2"/>
          <p:cNvSpPr>
            <a:spLocks noGrp="1"/>
          </p:cNvSpPr>
          <p:nvPr>
            <p:ph type="pic" sz="quarter" idx="10"/>
          </p:nvPr>
        </p:nvSpPr>
        <p:spPr>
          <a:xfrm>
            <a:off x="0" y="2636912"/>
            <a:ext cx="9144000" cy="2761654"/>
          </a:xfrm>
          <a:prstGeom prst="rect">
            <a:avLst/>
          </a:prstGeom>
        </p:spPr>
        <p:txBody>
          <a:bodyPr rtlCol="0">
            <a:normAutofit/>
          </a:bodyPr>
          <a:lstStyle>
            <a:lvl1pPr marL="0" indent="0">
              <a:buNone/>
              <a:defRPr/>
            </a:lvl1pPr>
          </a:lstStyle>
          <a:p>
            <a:pPr lvl="0"/>
            <a:r>
              <a:rPr lang="de-DE" noProof="0" dirty="0" smtClean="0"/>
              <a:t>Bild durch Klicken auf Symbol hinzufügen</a:t>
            </a:r>
            <a:endParaRPr lang="de-CH" noProof="0" dirty="0" smtClean="0"/>
          </a:p>
        </p:txBody>
      </p:sp>
      <p:sp>
        <p:nvSpPr>
          <p:cNvPr id="25" name="Textfeld 24"/>
          <p:cNvSpPr txBox="1"/>
          <p:nvPr userDrawn="1"/>
        </p:nvSpPr>
        <p:spPr>
          <a:xfrm>
            <a:off x="630000" y="6531984"/>
            <a:ext cx="2143150" cy="230832"/>
          </a:xfrm>
          <a:prstGeom prst="rect">
            <a:avLst/>
          </a:prstGeom>
          <a:noFill/>
        </p:spPr>
        <p:txBody>
          <a:bodyPr wrap="square" lIns="90000" rIns="90000" rtlCol="0" anchor="ctr" anchorCtr="0">
            <a:spAutoFit/>
          </a:bodyPr>
          <a:lstStyle/>
          <a:p>
            <a:pPr algn="l"/>
            <a:r>
              <a:rPr lang="de-CH" sz="900" dirty="0" smtClean="0">
                <a:solidFill>
                  <a:schemeClr val="tx1">
                    <a:lumMod val="50000"/>
                    <a:lumOff val="50000"/>
                  </a:schemeClr>
                </a:solidFill>
              </a:rPr>
              <a:t>© 2016</a:t>
            </a:r>
            <a:r>
              <a:rPr lang="de-CH" sz="900" baseline="0" dirty="0" smtClean="0">
                <a:solidFill>
                  <a:schemeClr val="tx1">
                    <a:lumMod val="50000"/>
                    <a:lumOff val="50000"/>
                  </a:schemeClr>
                </a:solidFill>
              </a:rPr>
              <a:t>  </a:t>
            </a:r>
            <a:r>
              <a:rPr lang="de-DE" sz="900" dirty="0" smtClean="0">
                <a:solidFill>
                  <a:schemeClr val="tx1">
                    <a:lumMod val="50000"/>
                    <a:lumOff val="50000"/>
                  </a:schemeClr>
                </a:solidFill>
              </a:rPr>
              <a:t>FiBL,</a:t>
            </a:r>
            <a:r>
              <a:rPr lang="de-DE" sz="900" baseline="0" dirty="0" smtClean="0">
                <a:solidFill>
                  <a:schemeClr val="tx1">
                    <a:lumMod val="50000"/>
                    <a:lumOff val="50000"/>
                  </a:schemeClr>
                </a:solidFill>
              </a:rPr>
              <a:t> Bio Suisse</a:t>
            </a:r>
            <a:endParaRPr lang="de-CH" sz="900" dirty="0">
              <a:solidFill>
                <a:schemeClr val="tx1">
                  <a:lumMod val="50000"/>
                  <a:lumOff val="50000"/>
                </a:schemeClr>
              </a:solidFill>
            </a:endParaRPr>
          </a:p>
        </p:txBody>
      </p:sp>
    </p:spTree>
    <p:extLst>
      <p:ext uri="{BB962C8B-B14F-4D97-AF65-F5344CB8AC3E}">
        <p14:creationId xmlns:p14="http://schemas.microsoft.com/office/powerpoint/2010/main" val="2811009763"/>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04">
    <p:spTree>
      <p:nvGrpSpPr>
        <p:cNvPr id="1" name=""/>
        <p:cNvGrpSpPr/>
        <p:nvPr/>
      </p:nvGrpSpPr>
      <p:grpSpPr>
        <a:xfrm>
          <a:off x="0" y="0"/>
          <a:ext cx="0" cy="0"/>
          <a:chOff x="0" y="0"/>
          <a:chExt cx="0" cy="0"/>
        </a:xfrm>
      </p:grpSpPr>
      <p:sp>
        <p:nvSpPr>
          <p:cNvPr id="2" name="Titel 1"/>
          <p:cNvSpPr>
            <a:spLocks noGrp="1"/>
          </p:cNvSpPr>
          <p:nvPr>
            <p:ph type="title"/>
          </p:nvPr>
        </p:nvSpPr>
        <p:spPr>
          <a:xfrm>
            <a:off x="615142" y="365126"/>
            <a:ext cx="7900208" cy="474206"/>
          </a:xfrm>
        </p:spPr>
        <p:txBody>
          <a:bodyPr/>
          <a:lstStyle>
            <a:lvl1pPr>
              <a:defRPr sz="2600" b="1">
                <a:solidFill>
                  <a:srgbClr val="009973"/>
                </a:solidFill>
              </a:defRPr>
            </a:lvl1pPr>
          </a:lstStyle>
          <a:p>
            <a:r>
              <a:rPr lang="de-DE" smtClean="0"/>
              <a:t>Titelmasterformat durch Klicken bearbeiten</a:t>
            </a:r>
            <a:endParaRPr lang="de-CH" dirty="0"/>
          </a:p>
        </p:txBody>
      </p:sp>
      <p:sp>
        <p:nvSpPr>
          <p:cNvPr id="10" name="Inhaltsplatzhalter 2"/>
          <p:cNvSpPr>
            <a:spLocks noGrp="1"/>
          </p:cNvSpPr>
          <p:nvPr>
            <p:ph idx="12"/>
          </p:nvPr>
        </p:nvSpPr>
        <p:spPr>
          <a:xfrm>
            <a:off x="621896" y="839332"/>
            <a:ext cx="7893454" cy="444791"/>
          </a:xfrm>
        </p:spPr>
        <p:txBody>
          <a:bodyPr>
            <a:normAutofit/>
          </a:bodyPr>
          <a:lstStyle>
            <a:lvl1pPr marL="0" indent="0">
              <a:buNone/>
              <a:defRPr sz="2400" b="0">
                <a:solidFill>
                  <a:srgbClr val="009973"/>
                </a:solidFill>
              </a:defRPr>
            </a:lvl1pPr>
            <a:lvl2pPr marL="514350" indent="-171450">
              <a:buClr>
                <a:srgbClr val="009973"/>
              </a:buClr>
              <a:buFont typeface="Arial" panose="020B0604020202020204" pitchFamily="34" charset="0"/>
              <a:buChar char="›"/>
              <a:defRPr sz="1600"/>
            </a:lvl2pPr>
          </a:lstStyle>
          <a:p>
            <a:pPr lvl="0"/>
            <a:r>
              <a:rPr lang="de-DE" smtClean="0"/>
              <a:t>Textmasterformat bearbeiten</a:t>
            </a:r>
          </a:p>
        </p:txBody>
      </p:sp>
      <p:sp>
        <p:nvSpPr>
          <p:cNvPr id="7" name="Inhaltsplatzhalter 2"/>
          <p:cNvSpPr>
            <a:spLocks noGrp="1"/>
          </p:cNvSpPr>
          <p:nvPr>
            <p:ph idx="14"/>
          </p:nvPr>
        </p:nvSpPr>
        <p:spPr>
          <a:xfrm>
            <a:off x="628650" y="6102208"/>
            <a:ext cx="7886700" cy="279120"/>
          </a:xfrm>
        </p:spPr>
        <p:txBody>
          <a:bodyPr/>
          <a:lstStyle>
            <a:lvl1pPr marL="0" indent="0" algn="r">
              <a:lnSpc>
                <a:spcPct val="100000"/>
              </a:lnSpc>
              <a:buNone/>
              <a:defRPr sz="900" baseline="0"/>
            </a:lvl1pPr>
            <a:lvl2pPr marL="514350" indent="-171450">
              <a:buClr>
                <a:srgbClr val="009973"/>
              </a:buClr>
              <a:buFont typeface="Arial" panose="020B0604020202020204" pitchFamily="34" charset="0"/>
              <a:buChar char="›"/>
              <a:defRPr sz="1600"/>
            </a:lvl2pPr>
          </a:lstStyle>
          <a:p>
            <a:pPr lvl="0"/>
            <a:r>
              <a:rPr lang="de-DE" dirty="0" smtClean="0"/>
              <a:t>Textmasterformat bearbeiten</a:t>
            </a:r>
          </a:p>
        </p:txBody>
      </p:sp>
      <p:sp>
        <p:nvSpPr>
          <p:cNvPr id="8" name="Inhaltsplatzhalter 3"/>
          <p:cNvSpPr>
            <a:spLocks noGrp="1"/>
          </p:cNvSpPr>
          <p:nvPr>
            <p:ph sz="quarter" idx="17"/>
          </p:nvPr>
        </p:nvSpPr>
        <p:spPr>
          <a:xfrm>
            <a:off x="628650" y="1556793"/>
            <a:ext cx="7908925" cy="419306"/>
          </a:xfrm>
        </p:spPr>
        <p:txBody>
          <a:bodyPr/>
          <a:lstStyle>
            <a:lvl1pPr>
              <a:defRPr b="1"/>
            </a:lvl1pPr>
            <a:lvl2pPr marL="72000" indent="0">
              <a:buNone/>
              <a:defRPr/>
            </a:lvl2pPr>
          </a:lstStyle>
          <a:p>
            <a:pPr lvl="0"/>
            <a:r>
              <a:rPr lang="de-DE" dirty="0" smtClean="0"/>
              <a:t>Textmasterformat bearbeiten</a:t>
            </a:r>
          </a:p>
        </p:txBody>
      </p:sp>
      <p:sp>
        <p:nvSpPr>
          <p:cNvPr id="9" name="Inhaltsplatzhalter 3"/>
          <p:cNvSpPr>
            <a:spLocks noGrp="1"/>
          </p:cNvSpPr>
          <p:nvPr>
            <p:ph sz="quarter" idx="23"/>
          </p:nvPr>
        </p:nvSpPr>
        <p:spPr>
          <a:xfrm>
            <a:off x="628650" y="2060848"/>
            <a:ext cx="7904192" cy="3985375"/>
          </a:xfrm>
        </p:spPr>
        <p:txBody>
          <a:bodyPr/>
          <a:lstStyle>
            <a:lvl2pPr marL="360000" indent="-288000">
              <a:defRPr/>
            </a:lvl2pPr>
          </a:lstStyle>
          <a:p>
            <a:pPr lvl="0"/>
            <a:r>
              <a:rPr lang="de-DE" smtClean="0"/>
              <a:t>Textmasterformat bearbeiten</a:t>
            </a:r>
          </a:p>
          <a:p>
            <a:pPr lvl="1"/>
            <a:r>
              <a:rPr lang="de-DE" smtClean="0"/>
              <a:t>Zweite Ebene</a:t>
            </a:r>
          </a:p>
        </p:txBody>
      </p:sp>
      <p:sp>
        <p:nvSpPr>
          <p:cNvPr id="3" name="Fußzeilenplatzhalter 2"/>
          <p:cNvSpPr>
            <a:spLocks noGrp="1"/>
          </p:cNvSpPr>
          <p:nvPr>
            <p:ph type="ftr" sz="quarter" idx="24"/>
          </p:nvPr>
        </p:nvSpPr>
        <p:spPr/>
        <p:txBody>
          <a:bodyPr/>
          <a:lstStyle/>
          <a:p>
            <a:r>
              <a:rPr lang="de-CH" dirty="0" smtClean="0">
                <a:solidFill>
                  <a:schemeClr val="tx1">
                    <a:lumMod val="50000"/>
                    <a:lumOff val="50000"/>
                  </a:schemeClr>
                </a:solidFill>
              </a:rPr>
              <a:t>© </a:t>
            </a:r>
            <a:r>
              <a:rPr lang="de-DE" altLang="de-DE" dirty="0" smtClean="0"/>
              <a:t>2016 </a:t>
            </a:r>
            <a:r>
              <a:rPr lang="de-DE" dirty="0" smtClean="0">
                <a:solidFill>
                  <a:schemeClr val="tx1">
                    <a:lumMod val="50000"/>
                    <a:lumOff val="50000"/>
                  </a:schemeClr>
                </a:solidFill>
              </a:rPr>
              <a:t>FiBL, Bio Suisse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Foliensammlung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sym typeface="Wingdings 2" panose="05020102010507070707" pitchFamily="18" charset="2"/>
              </a:rPr>
              <a:t>3. Hintergrund DOK</a:t>
            </a:r>
            <a:r>
              <a:rPr lang="de-DE" altLang="de-DE" dirty="0" smtClean="0"/>
              <a:t>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 3.</a:t>
            </a:r>
            <a:fld id="{575D1617-7AF4-4382-BA05-712756A4C3F1}" type="slidenum">
              <a:rPr lang="de-DE" altLang="de-DE" smtClean="0"/>
              <a:pPr/>
              <a:t>‹Nr.›</a:t>
            </a:fld>
            <a:endParaRPr lang="de-DE" altLang="de-DE" dirty="0" smtClean="0"/>
          </a:p>
        </p:txBody>
      </p:sp>
    </p:spTree>
    <p:extLst>
      <p:ext uri="{BB962C8B-B14F-4D97-AF65-F5344CB8AC3E}">
        <p14:creationId xmlns:p14="http://schemas.microsoft.com/office/powerpoint/2010/main" val="3737869241"/>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04">
    <p:spTree>
      <p:nvGrpSpPr>
        <p:cNvPr id="1" name=""/>
        <p:cNvGrpSpPr/>
        <p:nvPr/>
      </p:nvGrpSpPr>
      <p:grpSpPr>
        <a:xfrm>
          <a:off x="0" y="0"/>
          <a:ext cx="0" cy="0"/>
          <a:chOff x="0" y="0"/>
          <a:chExt cx="0" cy="0"/>
        </a:xfrm>
      </p:grpSpPr>
      <p:sp>
        <p:nvSpPr>
          <p:cNvPr id="2" name="Titel 1"/>
          <p:cNvSpPr>
            <a:spLocks noGrp="1"/>
          </p:cNvSpPr>
          <p:nvPr>
            <p:ph type="title"/>
          </p:nvPr>
        </p:nvSpPr>
        <p:spPr>
          <a:xfrm>
            <a:off x="615142" y="365126"/>
            <a:ext cx="7900208" cy="474206"/>
          </a:xfrm>
        </p:spPr>
        <p:txBody>
          <a:bodyPr/>
          <a:lstStyle>
            <a:lvl1pPr>
              <a:defRPr sz="2600" b="1">
                <a:solidFill>
                  <a:srgbClr val="009973"/>
                </a:solidFill>
              </a:defRPr>
            </a:lvl1pPr>
          </a:lstStyle>
          <a:p>
            <a:r>
              <a:rPr lang="de-DE" smtClean="0"/>
              <a:t>Titelmasterformat durch Klicken bearbeiten</a:t>
            </a:r>
            <a:endParaRPr lang="de-CH" dirty="0"/>
          </a:p>
        </p:txBody>
      </p:sp>
      <p:sp>
        <p:nvSpPr>
          <p:cNvPr id="10" name="Inhaltsplatzhalter 2"/>
          <p:cNvSpPr>
            <a:spLocks noGrp="1"/>
          </p:cNvSpPr>
          <p:nvPr>
            <p:ph idx="12"/>
          </p:nvPr>
        </p:nvSpPr>
        <p:spPr>
          <a:xfrm>
            <a:off x="621896" y="839332"/>
            <a:ext cx="7893454" cy="444791"/>
          </a:xfrm>
        </p:spPr>
        <p:txBody>
          <a:bodyPr>
            <a:normAutofit/>
          </a:bodyPr>
          <a:lstStyle>
            <a:lvl1pPr marL="0" indent="0">
              <a:buNone/>
              <a:defRPr sz="2400" b="0">
                <a:solidFill>
                  <a:srgbClr val="009973"/>
                </a:solidFill>
              </a:defRPr>
            </a:lvl1pPr>
            <a:lvl2pPr marL="514350" indent="-171450">
              <a:buClr>
                <a:srgbClr val="009973"/>
              </a:buClr>
              <a:buFont typeface="Arial" panose="020B0604020202020204" pitchFamily="34" charset="0"/>
              <a:buChar char="›"/>
              <a:defRPr sz="1600"/>
            </a:lvl2pPr>
          </a:lstStyle>
          <a:p>
            <a:pPr lvl="0"/>
            <a:r>
              <a:rPr lang="de-DE" smtClean="0"/>
              <a:t>Textmasterformat bearbeiten</a:t>
            </a:r>
          </a:p>
        </p:txBody>
      </p:sp>
      <p:sp>
        <p:nvSpPr>
          <p:cNvPr id="7" name="Inhaltsplatzhalter 2"/>
          <p:cNvSpPr>
            <a:spLocks noGrp="1"/>
          </p:cNvSpPr>
          <p:nvPr>
            <p:ph idx="14"/>
          </p:nvPr>
        </p:nvSpPr>
        <p:spPr>
          <a:xfrm>
            <a:off x="628650" y="6102208"/>
            <a:ext cx="7886700" cy="279120"/>
          </a:xfrm>
        </p:spPr>
        <p:txBody>
          <a:bodyPr/>
          <a:lstStyle>
            <a:lvl1pPr marL="0" indent="0" algn="r">
              <a:lnSpc>
                <a:spcPct val="100000"/>
              </a:lnSpc>
              <a:buNone/>
              <a:defRPr sz="900" baseline="0"/>
            </a:lvl1pPr>
            <a:lvl2pPr marL="514350" indent="-171450">
              <a:buClr>
                <a:srgbClr val="009973"/>
              </a:buClr>
              <a:buFont typeface="Arial" panose="020B0604020202020204" pitchFamily="34" charset="0"/>
              <a:buChar char="›"/>
              <a:defRPr sz="1600"/>
            </a:lvl2pPr>
          </a:lstStyle>
          <a:p>
            <a:pPr lvl="0"/>
            <a:r>
              <a:rPr lang="de-DE" dirty="0" smtClean="0"/>
              <a:t>Textmasterformat bearbeiten</a:t>
            </a:r>
          </a:p>
        </p:txBody>
      </p:sp>
      <p:sp>
        <p:nvSpPr>
          <p:cNvPr id="8" name="Inhaltsplatzhalter 3"/>
          <p:cNvSpPr>
            <a:spLocks noGrp="1"/>
          </p:cNvSpPr>
          <p:nvPr>
            <p:ph sz="quarter" idx="17"/>
          </p:nvPr>
        </p:nvSpPr>
        <p:spPr>
          <a:xfrm>
            <a:off x="628650" y="1556793"/>
            <a:ext cx="7908925" cy="419306"/>
          </a:xfrm>
        </p:spPr>
        <p:txBody>
          <a:bodyPr/>
          <a:lstStyle>
            <a:lvl1pPr>
              <a:defRPr b="1"/>
            </a:lvl1pPr>
            <a:lvl2pPr marL="72000" indent="0">
              <a:buNone/>
              <a:defRPr/>
            </a:lvl2pPr>
          </a:lstStyle>
          <a:p>
            <a:pPr lvl="0"/>
            <a:r>
              <a:rPr lang="de-DE" dirty="0" smtClean="0"/>
              <a:t>Textmasterformat bearbeiten</a:t>
            </a:r>
          </a:p>
        </p:txBody>
      </p:sp>
      <p:sp>
        <p:nvSpPr>
          <p:cNvPr id="9" name="Inhaltsplatzhalter 3"/>
          <p:cNvSpPr>
            <a:spLocks noGrp="1"/>
          </p:cNvSpPr>
          <p:nvPr>
            <p:ph sz="quarter" idx="23"/>
          </p:nvPr>
        </p:nvSpPr>
        <p:spPr>
          <a:xfrm>
            <a:off x="628650" y="2060848"/>
            <a:ext cx="5527526" cy="3985375"/>
          </a:xfrm>
        </p:spPr>
        <p:txBody>
          <a:bodyPr/>
          <a:lstStyle>
            <a:lvl2pPr marL="360000" indent="-288000">
              <a:defRPr/>
            </a:lvl2pPr>
          </a:lstStyle>
          <a:p>
            <a:pPr lvl="0"/>
            <a:r>
              <a:rPr lang="de-DE" smtClean="0"/>
              <a:t>Textmasterformat bearbeiten</a:t>
            </a:r>
          </a:p>
          <a:p>
            <a:pPr lvl="1"/>
            <a:r>
              <a:rPr lang="de-DE" smtClean="0"/>
              <a:t>Zweite Ebene</a:t>
            </a:r>
          </a:p>
        </p:txBody>
      </p:sp>
      <p:sp>
        <p:nvSpPr>
          <p:cNvPr id="3" name="Fußzeilenplatzhalter 2"/>
          <p:cNvSpPr>
            <a:spLocks noGrp="1"/>
          </p:cNvSpPr>
          <p:nvPr>
            <p:ph type="ftr" sz="quarter" idx="24"/>
          </p:nvPr>
        </p:nvSpPr>
        <p:spPr/>
        <p:txBody>
          <a:bodyPr/>
          <a:lstStyle/>
          <a:p>
            <a:r>
              <a:rPr lang="de-CH" dirty="0" smtClean="0">
                <a:solidFill>
                  <a:schemeClr val="tx1">
                    <a:lumMod val="50000"/>
                    <a:lumOff val="50000"/>
                  </a:schemeClr>
                </a:solidFill>
              </a:rPr>
              <a:t>© </a:t>
            </a:r>
            <a:r>
              <a:rPr lang="de-DE" altLang="de-DE" dirty="0" smtClean="0"/>
              <a:t>2016 </a:t>
            </a:r>
            <a:r>
              <a:rPr lang="de-DE" dirty="0" smtClean="0">
                <a:solidFill>
                  <a:schemeClr val="tx1">
                    <a:lumMod val="50000"/>
                    <a:lumOff val="50000"/>
                  </a:schemeClr>
                </a:solidFill>
              </a:rPr>
              <a:t>FiBL, Bio Suisse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Foliensammlung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sym typeface="Wingdings 2" panose="05020102010507070707" pitchFamily="18" charset="2"/>
              </a:rPr>
              <a:t>3. Hintergrund DOK</a:t>
            </a:r>
            <a:r>
              <a:rPr lang="de-DE" altLang="de-DE" dirty="0" smtClean="0"/>
              <a:t>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 3.</a:t>
            </a:r>
            <a:fld id="{575D1617-7AF4-4382-BA05-712756A4C3F1}" type="slidenum">
              <a:rPr lang="de-DE" altLang="de-DE" smtClean="0"/>
              <a:pPr/>
              <a:t>‹Nr.›</a:t>
            </a:fld>
            <a:endParaRPr lang="de-DE" altLang="de-DE" dirty="0" smtClean="0"/>
          </a:p>
        </p:txBody>
      </p:sp>
      <p:sp>
        <p:nvSpPr>
          <p:cNvPr id="11" name="Inhaltsplatzhalter 3"/>
          <p:cNvSpPr>
            <a:spLocks noGrp="1"/>
          </p:cNvSpPr>
          <p:nvPr>
            <p:ph sz="quarter" idx="25"/>
          </p:nvPr>
        </p:nvSpPr>
        <p:spPr>
          <a:xfrm>
            <a:off x="6228184" y="2060848"/>
            <a:ext cx="2298430" cy="3985375"/>
          </a:xfrm>
        </p:spPr>
        <p:txBody>
          <a:bodyPr anchor="b"/>
          <a:lstStyle>
            <a:lvl1pPr>
              <a:defRPr sz="1600"/>
            </a:lvl1pPr>
            <a:lvl2pPr marL="360000" indent="-288000">
              <a:defRPr/>
            </a:lvl2pPr>
          </a:lstStyle>
          <a:p>
            <a:pPr lvl="0"/>
            <a:r>
              <a:rPr lang="de-DE" dirty="0" smtClean="0"/>
              <a:t>Textmasterformat bearbeiten</a:t>
            </a:r>
          </a:p>
        </p:txBody>
      </p:sp>
    </p:spTree>
    <p:extLst>
      <p:ext uri="{BB962C8B-B14F-4D97-AF65-F5344CB8AC3E}">
        <p14:creationId xmlns:p14="http://schemas.microsoft.com/office/powerpoint/2010/main" val="1858881506"/>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05">
    <p:spTree>
      <p:nvGrpSpPr>
        <p:cNvPr id="1" name=""/>
        <p:cNvGrpSpPr/>
        <p:nvPr/>
      </p:nvGrpSpPr>
      <p:grpSpPr>
        <a:xfrm>
          <a:off x="0" y="0"/>
          <a:ext cx="0" cy="0"/>
          <a:chOff x="0" y="0"/>
          <a:chExt cx="0" cy="0"/>
        </a:xfrm>
      </p:grpSpPr>
      <p:sp>
        <p:nvSpPr>
          <p:cNvPr id="2" name="Titel 1"/>
          <p:cNvSpPr>
            <a:spLocks noGrp="1"/>
          </p:cNvSpPr>
          <p:nvPr>
            <p:ph type="title"/>
          </p:nvPr>
        </p:nvSpPr>
        <p:spPr>
          <a:xfrm>
            <a:off x="615142" y="365126"/>
            <a:ext cx="7900208" cy="474206"/>
          </a:xfrm>
        </p:spPr>
        <p:txBody>
          <a:bodyPr/>
          <a:lstStyle>
            <a:lvl1pPr>
              <a:defRPr sz="2600" b="1">
                <a:solidFill>
                  <a:srgbClr val="009973"/>
                </a:solidFill>
              </a:defRPr>
            </a:lvl1pPr>
          </a:lstStyle>
          <a:p>
            <a:r>
              <a:rPr lang="de-DE" smtClean="0"/>
              <a:t>Titelmasterformat durch Klicken bearbeiten</a:t>
            </a:r>
            <a:endParaRPr lang="de-CH" dirty="0"/>
          </a:p>
        </p:txBody>
      </p:sp>
      <p:sp>
        <p:nvSpPr>
          <p:cNvPr id="10" name="Inhaltsplatzhalter 2"/>
          <p:cNvSpPr>
            <a:spLocks noGrp="1"/>
          </p:cNvSpPr>
          <p:nvPr>
            <p:ph idx="12"/>
          </p:nvPr>
        </p:nvSpPr>
        <p:spPr>
          <a:xfrm>
            <a:off x="621896" y="839332"/>
            <a:ext cx="7893454" cy="444791"/>
          </a:xfrm>
        </p:spPr>
        <p:txBody>
          <a:bodyPr>
            <a:normAutofit/>
          </a:bodyPr>
          <a:lstStyle>
            <a:lvl1pPr marL="0" indent="0">
              <a:buNone/>
              <a:defRPr sz="2400" b="0">
                <a:solidFill>
                  <a:srgbClr val="009973"/>
                </a:solidFill>
              </a:defRPr>
            </a:lvl1pPr>
            <a:lvl2pPr marL="514350" indent="-171450">
              <a:buClr>
                <a:srgbClr val="009973"/>
              </a:buClr>
              <a:buFont typeface="Arial" panose="020B0604020202020204" pitchFamily="34" charset="0"/>
              <a:buChar char="›"/>
              <a:defRPr sz="1600"/>
            </a:lvl2pPr>
          </a:lstStyle>
          <a:p>
            <a:pPr lvl="0"/>
            <a:r>
              <a:rPr lang="de-DE" smtClean="0"/>
              <a:t>Textmasterformat bearbeiten</a:t>
            </a:r>
          </a:p>
        </p:txBody>
      </p:sp>
      <p:sp>
        <p:nvSpPr>
          <p:cNvPr id="7" name="Inhaltsplatzhalter 2"/>
          <p:cNvSpPr>
            <a:spLocks noGrp="1"/>
          </p:cNvSpPr>
          <p:nvPr>
            <p:ph idx="14"/>
          </p:nvPr>
        </p:nvSpPr>
        <p:spPr>
          <a:xfrm>
            <a:off x="628650" y="6102208"/>
            <a:ext cx="7886700" cy="279120"/>
          </a:xfrm>
        </p:spPr>
        <p:txBody>
          <a:bodyPr/>
          <a:lstStyle>
            <a:lvl1pPr marL="0" indent="0" algn="r">
              <a:lnSpc>
                <a:spcPct val="100000"/>
              </a:lnSpc>
              <a:buNone/>
              <a:defRPr sz="900" baseline="0"/>
            </a:lvl1pPr>
            <a:lvl2pPr marL="514350" indent="-171450">
              <a:buClr>
                <a:srgbClr val="009973"/>
              </a:buClr>
              <a:buFont typeface="Arial" panose="020B0604020202020204" pitchFamily="34" charset="0"/>
              <a:buChar char="›"/>
              <a:defRPr sz="1600"/>
            </a:lvl2pPr>
          </a:lstStyle>
          <a:p>
            <a:pPr lvl="0"/>
            <a:r>
              <a:rPr lang="de-DE" dirty="0" smtClean="0"/>
              <a:t>Textmasterformat bearbeiten</a:t>
            </a:r>
          </a:p>
        </p:txBody>
      </p:sp>
      <p:sp>
        <p:nvSpPr>
          <p:cNvPr id="9" name="Inhaltsplatzhalter 3"/>
          <p:cNvSpPr>
            <a:spLocks noGrp="1"/>
          </p:cNvSpPr>
          <p:nvPr>
            <p:ph sz="quarter" idx="17"/>
          </p:nvPr>
        </p:nvSpPr>
        <p:spPr>
          <a:xfrm>
            <a:off x="611560" y="1550121"/>
            <a:ext cx="7904192" cy="1353396"/>
          </a:xfrm>
        </p:spPr>
        <p:txBody>
          <a:bodyPr/>
          <a:lstStyle>
            <a:lvl2pPr marL="360000" indent="-288000">
              <a:defRPr/>
            </a:lvl2pPr>
          </a:lstStyle>
          <a:p>
            <a:pPr lvl="0"/>
            <a:r>
              <a:rPr lang="de-DE" smtClean="0"/>
              <a:t>Textmasterformat bearbeiten</a:t>
            </a:r>
          </a:p>
          <a:p>
            <a:pPr lvl="1"/>
            <a:r>
              <a:rPr lang="de-DE" smtClean="0"/>
              <a:t>Zweite Ebene</a:t>
            </a:r>
          </a:p>
        </p:txBody>
      </p:sp>
      <p:sp>
        <p:nvSpPr>
          <p:cNvPr id="13" name="Inhaltsplatzhalter 3"/>
          <p:cNvSpPr>
            <a:spLocks noGrp="1"/>
          </p:cNvSpPr>
          <p:nvPr>
            <p:ph sz="quarter" idx="24"/>
          </p:nvPr>
        </p:nvSpPr>
        <p:spPr>
          <a:xfrm>
            <a:off x="611158" y="2953031"/>
            <a:ext cx="5184978" cy="3093192"/>
          </a:xfrm>
        </p:spPr>
        <p:txBody>
          <a:bodyPr/>
          <a:lstStyle>
            <a:lvl2pPr marL="360000" indent="-288000">
              <a:defRPr/>
            </a:lvl2pPr>
          </a:lstStyle>
          <a:p>
            <a:pPr lvl="0"/>
            <a:r>
              <a:rPr lang="de-DE" smtClean="0"/>
              <a:t>Textmasterformat bearbeiten</a:t>
            </a:r>
          </a:p>
          <a:p>
            <a:pPr lvl="1"/>
            <a:r>
              <a:rPr lang="de-DE" smtClean="0"/>
              <a:t>Zweite Ebene</a:t>
            </a:r>
          </a:p>
        </p:txBody>
      </p:sp>
      <p:sp>
        <p:nvSpPr>
          <p:cNvPr id="14" name="Inhaltsplatzhalter 3"/>
          <p:cNvSpPr>
            <a:spLocks noGrp="1"/>
          </p:cNvSpPr>
          <p:nvPr>
            <p:ph sz="quarter" idx="25"/>
          </p:nvPr>
        </p:nvSpPr>
        <p:spPr>
          <a:xfrm>
            <a:off x="5859398" y="2953031"/>
            <a:ext cx="2655952" cy="3093192"/>
          </a:xfrm>
        </p:spPr>
        <p:txBody>
          <a:bodyPr/>
          <a:lstStyle>
            <a:lvl2pPr marL="360000" indent="-288000">
              <a:defRPr/>
            </a:lvl2pPr>
          </a:lstStyle>
          <a:p>
            <a:pPr lvl="0"/>
            <a:r>
              <a:rPr lang="de-DE" smtClean="0"/>
              <a:t>Textmasterformat bearbeiten</a:t>
            </a:r>
          </a:p>
          <a:p>
            <a:pPr lvl="1"/>
            <a:r>
              <a:rPr lang="de-DE" smtClean="0"/>
              <a:t>Zweite Ebene</a:t>
            </a:r>
          </a:p>
        </p:txBody>
      </p:sp>
      <p:sp>
        <p:nvSpPr>
          <p:cNvPr id="3" name="Fußzeilenplatzhalter 2"/>
          <p:cNvSpPr>
            <a:spLocks noGrp="1"/>
          </p:cNvSpPr>
          <p:nvPr>
            <p:ph type="ftr" sz="quarter" idx="26"/>
          </p:nvPr>
        </p:nvSpPr>
        <p:spPr/>
        <p:txBody>
          <a:bodyPr/>
          <a:lstStyle/>
          <a:p>
            <a:r>
              <a:rPr lang="de-CH" dirty="0" smtClean="0">
                <a:solidFill>
                  <a:schemeClr val="tx1">
                    <a:lumMod val="50000"/>
                    <a:lumOff val="50000"/>
                  </a:schemeClr>
                </a:solidFill>
              </a:rPr>
              <a:t>© </a:t>
            </a:r>
            <a:r>
              <a:rPr lang="de-DE" altLang="de-DE" dirty="0" smtClean="0"/>
              <a:t>2016 </a:t>
            </a:r>
            <a:r>
              <a:rPr lang="de-DE" dirty="0" smtClean="0">
                <a:solidFill>
                  <a:schemeClr val="tx1">
                    <a:lumMod val="50000"/>
                    <a:lumOff val="50000"/>
                  </a:schemeClr>
                </a:solidFill>
              </a:rPr>
              <a:t>FiBL, Bio Suisse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Foliensammlung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sym typeface="Wingdings 2" panose="05020102010507070707" pitchFamily="18" charset="2"/>
              </a:rPr>
              <a:t>3. Hintergrund DOK</a:t>
            </a:r>
            <a:r>
              <a:rPr lang="de-DE" altLang="de-DE" dirty="0" smtClean="0"/>
              <a:t>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 3.</a:t>
            </a:r>
            <a:fld id="{575D1617-7AF4-4382-BA05-712756A4C3F1}" type="slidenum">
              <a:rPr lang="de-DE" altLang="de-DE" smtClean="0"/>
              <a:pPr/>
              <a:t>‹Nr.›</a:t>
            </a:fld>
            <a:endParaRPr lang="de-DE" altLang="de-DE" dirty="0" smtClean="0"/>
          </a:p>
        </p:txBody>
      </p:sp>
    </p:spTree>
    <p:extLst>
      <p:ext uri="{BB962C8B-B14F-4D97-AF65-F5344CB8AC3E}">
        <p14:creationId xmlns:p14="http://schemas.microsoft.com/office/powerpoint/2010/main" val="2196885428"/>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05">
    <p:spTree>
      <p:nvGrpSpPr>
        <p:cNvPr id="1" name=""/>
        <p:cNvGrpSpPr/>
        <p:nvPr/>
      </p:nvGrpSpPr>
      <p:grpSpPr>
        <a:xfrm>
          <a:off x="0" y="0"/>
          <a:ext cx="0" cy="0"/>
          <a:chOff x="0" y="0"/>
          <a:chExt cx="0" cy="0"/>
        </a:xfrm>
      </p:grpSpPr>
      <p:sp>
        <p:nvSpPr>
          <p:cNvPr id="2" name="Titel 1"/>
          <p:cNvSpPr>
            <a:spLocks noGrp="1"/>
          </p:cNvSpPr>
          <p:nvPr>
            <p:ph type="title"/>
          </p:nvPr>
        </p:nvSpPr>
        <p:spPr>
          <a:xfrm>
            <a:off x="615142" y="365126"/>
            <a:ext cx="7900208" cy="474206"/>
          </a:xfrm>
        </p:spPr>
        <p:txBody>
          <a:bodyPr/>
          <a:lstStyle>
            <a:lvl1pPr>
              <a:defRPr sz="2600" b="1">
                <a:solidFill>
                  <a:srgbClr val="009973"/>
                </a:solidFill>
              </a:defRPr>
            </a:lvl1pPr>
          </a:lstStyle>
          <a:p>
            <a:r>
              <a:rPr lang="de-DE" smtClean="0"/>
              <a:t>Titelmasterformat durch Klicken bearbeiten</a:t>
            </a:r>
            <a:endParaRPr lang="de-CH" dirty="0"/>
          </a:p>
        </p:txBody>
      </p:sp>
      <p:sp>
        <p:nvSpPr>
          <p:cNvPr id="10" name="Inhaltsplatzhalter 2"/>
          <p:cNvSpPr>
            <a:spLocks noGrp="1"/>
          </p:cNvSpPr>
          <p:nvPr>
            <p:ph idx="12"/>
          </p:nvPr>
        </p:nvSpPr>
        <p:spPr>
          <a:xfrm>
            <a:off x="621896" y="839332"/>
            <a:ext cx="7893454" cy="444791"/>
          </a:xfrm>
        </p:spPr>
        <p:txBody>
          <a:bodyPr>
            <a:normAutofit/>
          </a:bodyPr>
          <a:lstStyle>
            <a:lvl1pPr marL="0" indent="0">
              <a:buNone/>
              <a:defRPr sz="2400" b="0">
                <a:solidFill>
                  <a:srgbClr val="009973"/>
                </a:solidFill>
              </a:defRPr>
            </a:lvl1pPr>
            <a:lvl2pPr marL="514350" indent="-171450">
              <a:buClr>
                <a:srgbClr val="009973"/>
              </a:buClr>
              <a:buFont typeface="Arial" panose="020B0604020202020204" pitchFamily="34" charset="0"/>
              <a:buChar char="›"/>
              <a:defRPr sz="1600"/>
            </a:lvl2pPr>
          </a:lstStyle>
          <a:p>
            <a:pPr lvl="0"/>
            <a:r>
              <a:rPr lang="de-DE" smtClean="0"/>
              <a:t>Textmasterformat bearbeiten</a:t>
            </a:r>
          </a:p>
        </p:txBody>
      </p:sp>
      <p:sp>
        <p:nvSpPr>
          <p:cNvPr id="7" name="Inhaltsplatzhalter 2"/>
          <p:cNvSpPr>
            <a:spLocks noGrp="1"/>
          </p:cNvSpPr>
          <p:nvPr>
            <p:ph idx="14"/>
          </p:nvPr>
        </p:nvSpPr>
        <p:spPr>
          <a:xfrm>
            <a:off x="628650" y="6102208"/>
            <a:ext cx="7886700" cy="279120"/>
          </a:xfrm>
        </p:spPr>
        <p:txBody>
          <a:bodyPr/>
          <a:lstStyle>
            <a:lvl1pPr marL="0" indent="0" algn="r">
              <a:lnSpc>
                <a:spcPct val="100000"/>
              </a:lnSpc>
              <a:buNone/>
              <a:defRPr sz="900" baseline="0"/>
            </a:lvl1pPr>
            <a:lvl2pPr marL="514350" indent="-171450">
              <a:buClr>
                <a:srgbClr val="009973"/>
              </a:buClr>
              <a:buFont typeface="Arial" panose="020B0604020202020204" pitchFamily="34" charset="0"/>
              <a:buChar char="›"/>
              <a:defRPr sz="1600"/>
            </a:lvl2pPr>
          </a:lstStyle>
          <a:p>
            <a:pPr lvl="0"/>
            <a:r>
              <a:rPr lang="de-DE" dirty="0" smtClean="0"/>
              <a:t>Textmasterformat bearbeiten</a:t>
            </a:r>
          </a:p>
        </p:txBody>
      </p:sp>
      <p:sp>
        <p:nvSpPr>
          <p:cNvPr id="9" name="Inhaltsplatzhalter 3"/>
          <p:cNvSpPr>
            <a:spLocks noGrp="1"/>
          </p:cNvSpPr>
          <p:nvPr>
            <p:ph sz="quarter" idx="17"/>
          </p:nvPr>
        </p:nvSpPr>
        <p:spPr>
          <a:xfrm>
            <a:off x="611560" y="1550121"/>
            <a:ext cx="7904192" cy="1353396"/>
          </a:xfrm>
        </p:spPr>
        <p:txBody>
          <a:bodyPr/>
          <a:lstStyle>
            <a:lvl2pPr marL="360000" indent="-288000">
              <a:defRPr/>
            </a:lvl2pPr>
          </a:lstStyle>
          <a:p>
            <a:pPr lvl="0"/>
            <a:r>
              <a:rPr lang="de-DE" smtClean="0"/>
              <a:t>Textmasterformat bearbeiten</a:t>
            </a:r>
          </a:p>
          <a:p>
            <a:pPr lvl="1"/>
            <a:r>
              <a:rPr lang="de-DE" smtClean="0"/>
              <a:t>Zweite Ebene</a:t>
            </a:r>
          </a:p>
        </p:txBody>
      </p:sp>
      <p:sp>
        <p:nvSpPr>
          <p:cNvPr id="13" name="Inhaltsplatzhalter 3"/>
          <p:cNvSpPr>
            <a:spLocks noGrp="1"/>
          </p:cNvSpPr>
          <p:nvPr>
            <p:ph sz="quarter" idx="24"/>
          </p:nvPr>
        </p:nvSpPr>
        <p:spPr>
          <a:xfrm>
            <a:off x="628650" y="2961674"/>
            <a:ext cx="3888834" cy="3084549"/>
          </a:xfrm>
        </p:spPr>
        <p:txBody>
          <a:bodyPr/>
          <a:lstStyle>
            <a:lvl2pPr marL="360000" indent="-288000">
              <a:defRPr/>
            </a:lvl2pPr>
          </a:lstStyle>
          <a:p>
            <a:pPr lvl="0"/>
            <a:r>
              <a:rPr lang="de-DE" smtClean="0"/>
              <a:t>Textmasterformat bearbeiten</a:t>
            </a:r>
          </a:p>
          <a:p>
            <a:pPr lvl="1"/>
            <a:r>
              <a:rPr lang="de-DE" smtClean="0"/>
              <a:t>Zweite Ebene</a:t>
            </a:r>
          </a:p>
        </p:txBody>
      </p:sp>
      <p:sp>
        <p:nvSpPr>
          <p:cNvPr id="14" name="Inhaltsplatzhalter 3"/>
          <p:cNvSpPr>
            <a:spLocks noGrp="1"/>
          </p:cNvSpPr>
          <p:nvPr>
            <p:ph sz="quarter" idx="25"/>
          </p:nvPr>
        </p:nvSpPr>
        <p:spPr>
          <a:xfrm>
            <a:off x="4572000" y="2961674"/>
            <a:ext cx="3952096" cy="3084549"/>
          </a:xfrm>
        </p:spPr>
        <p:txBody>
          <a:bodyPr/>
          <a:lstStyle>
            <a:lvl2pPr marL="360000" indent="-288000">
              <a:defRPr/>
            </a:lvl2pPr>
          </a:lstStyle>
          <a:p>
            <a:pPr lvl="0"/>
            <a:r>
              <a:rPr lang="de-DE" smtClean="0"/>
              <a:t>Textmasterformat bearbeiten</a:t>
            </a:r>
          </a:p>
          <a:p>
            <a:pPr lvl="1"/>
            <a:r>
              <a:rPr lang="de-DE" smtClean="0"/>
              <a:t>Zweite Ebene</a:t>
            </a:r>
          </a:p>
        </p:txBody>
      </p:sp>
      <p:sp>
        <p:nvSpPr>
          <p:cNvPr id="3" name="Fußzeilenplatzhalter 2"/>
          <p:cNvSpPr>
            <a:spLocks noGrp="1"/>
          </p:cNvSpPr>
          <p:nvPr>
            <p:ph type="ftr" sz="quarter" idx="26"/>
          </p:nvPr>
        </p:nvSpPr>
        <p:spPr/>
        <p:txBody>
          <a:bodyPr/>
          <a:lstStyle/>
          <a:p>
            <a:r>
              <a:rPr lang="de-CH" dirty="0" smtClean="0">
                <a:solidFill>
                  <a:schemeClr val="tx1">
                    <a:lumMod val="50000"/>
                    <a:lumOff val="50000"/>
                  </a:schemeClr>
                </a:solidFill>
              </a:rPr>
              <a:t>© </a:t>
            </a:r>
            <a:r>
              <a:rPr lang="de-DE" altLang="de-DE" dirty="0" smtClean="0"/>
              <a:t>2016 </a:t>
            </a:r>
            <a:r>
              <a:rPr lang="de-DE" dirty="0" smtClean="0">
                <a:solidFill>
                  <a:schemeClr val="tx1">
                    <a:lumMod val="50000"/>
                    <a:lumOff val="50000"/>
                  </a:schemeClr>
                </a:solidFill>
              </a:rPr>
              <a:t>FiBL, Bio Suisse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Foliensammlung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sym typeface="Wingdings 2" panose="05020102010507070707" pitchFamily="18" charset="2"/>
              </a:rPr>
              <a:t>3. Hintergrund DOK</a:t>
            </a:r>
            <a:r>
              <a:rPr lang="de-DE" altLang="de-DE" dirty="0" smtClean="0"/>
              <a:t>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 3.</a:t>
            </a:r>
            <a:fld id="{575D1617-7AF4-4382-BA05-712756A4C3F1}" type="slidenum">
              <a:rPr lang="de-DE" altLang="de-DE" smtClean="0"/>
              <a:pPr/>
              <a:t>‹Nr.›</a:t>
            </a:fld>
            <a:endParaRPr lang="de-DE" altLang="de-DE" dirty="0" smtClean="0"/>
          </a:p>
        </p:txBody>
      </p:sp>
    </p:spTree>
    <p:extLst>
      <p:ext uri="{BB962C8B-B14F-4D97-AF65-F5344CB8AC3E}">
        <p14:creationId xmlns:p14="http://schemas.microsoft.com/office/powerpoint/2010/main" val="2417852992"/>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05">
    <p:spTree>
      <p:nvGrpSpPr>
        <p:cNvPr id="1" name=""/>
        <p:cNvGrpSpPr/>
        <p:nvPr/>
      </p:nvGrpSpPr>
      <p:grpSpPr>
        <a:xfrm>
          <a:off x="0" y="0"/>
          <a:ext cx="0" cy="0"/>
          <a:chOff x="0" y="0"/>
          <a:chExt cx="0" cy="0"/>
        </a:xfrm>
      </p:grpSpPr>
      <p:sp>
        <p:nvSpPr>
          <p:cNvPr id="2" name="Titel 1"/>
          <p:cNvSpPr>
            <a:spLocks noGrp="1"/>
          </p:cNvSpPr>
          <p:nvPr>
            <p:ph type="title"/>
          </p:nvPr>
        </p:nvSpPr>
        <p:spPr>
          <a:xfrm>
            <a:off x="615142" y="365126"/>
            <a:ext cx="7900208" cy="474206"/>
          </a:xfrm>
        </p:spPr>
        <p:txBody>
          <a:bodyPr/>
          <a:lstStyle>
            <a:lvl1pPr>
              <a:defRPr sz="2600" b="1">
                <a:solidFill>
                  <a:srgbClr val="009973"/>
                </a:solidFill>
              </a:defRPr>
            </a:lvl1pPr>
          </a:lstStyle>
          <a:p>
            <a:r>
              <a:rPr lang="de-DE" smtClean="0"/>
              <a:t>Titelmasterformat durch Klicken bearbeiten</a:t>
            </a:r>
            <a:endParaRPr lang="de-CH" dirty="0"/>
          </a:p>
        </p:txBody>
      </p:sp>
      <p:sp>
        <p:nvSpPr>
          <p:cNvPr id="10" name="Inhaltsplatzhalter 2"/>
          <p:cNvSpPr>
            <a:spLocks noGrp="1"/>
          </p:cNvSpPr>
          <p:nvPr>
            <p:ph idx="12"/>
          </p:nvPr>
        </p:nvSpPr>
        <p:spPr>
          <a:xfrm>
            <a:off x="621896" y="839332"/>
            <a:ext cx="7893454" cy="444791"/>
          </a:xfrm>
        </p:spPr>
        <p:txBody>
          <a:bodyPr>
            <a:normAutofit/>
          </a:bodyPr>
          <a:lstStyle>
            <a:lvl1pPr marL="0" indent="0">
              <a:buNone/>
              <a:defRPr sz="2400" b="0">
                <a:solidFill>
                  <a:srgbClr val="009973"/>
                </a:solidFill>
              </a:defRPr>
            </a:lvl1pPr>
            <a:lvl2pPr marL="514350" indent="-171450">
              <a:buClr>
                <a:srgbClr val="009973"/>
              </a:buClr>
              <a:buFont typeface="Arial" panose="020B0604020202020204" pitchFamily="34" charset="0"/>
              <a:buChar char="›"/>
              <a:defRPr sz="1600"/>
            </a:lvl2pPr>
          </a:lstStyle>
          <a:p>
            <a:pPr lvl="0"/>
            <a:r>
              <a:rPr lang="de-DE" smtClean="0"/>
              <a:t>Textmasterformat bearbeiten</a:t>
            </a:r>
          </a:p>
        </p:txBody>
      </p:sp>
      <p:sp>
        <p:nvSpPr>
          <p:cNvPr id="7" name="Inhaltsplatzhalter 2"/>
          <p:cNvSpPr>
            <a:spLocks noGrp="1"/>
          </p:cNvSpPr>
          <p:nvPr>
            <p:ph idx="14"/>
          </p:nvPr>
        </p:nvSpPr>
        <p:spPr>
          <a:xfrm>
            <a:off x="628650" y="6102208"/>
            <a:ext cx="7886700" cy="279120"/>
          </a:xfrm>
        </p:spPr>
        <p:txBody>
          <a:bodyPr/>
          <a:lstStyle>
            <a:lvl1pPr marL="0" indent="0" algn="r">
              <a:lnSpc>
                <a:spcPct val="100000"/>
              </a:lnSpc>
              <a:buNone/>
              <a:defRPr sz="900" baseline="0"/>
            </a:lvl1pPr>
            <a:lvl2pPr marL="514350" indent="-171450">
              <a:buClr>
                <a:srgbClr val="009973"/>
              </a:buClr>
              <a:buFont typeface="Arial" panose="020B0604020202020204" pitchFamily="34" charset="0"/>
              <a:buChar char="›"/>
              <a:defRPr sz="1600"/>
            </a:lvl2pPr>
          </a:lstStyle>
          <a:p>
            <a:pPr lvl="0"/>
            <a:r>
              <a:rPr lang="de-DE" dirty="0" smtClean="0"/>
              <a:t>Textmasterformat bearbeiten</a:t>
            </a:r>
          </a:p>
        </p:txBody>
      </p:sp>
      <p:sp>
        <p:nvSpPr>
          <p:cNvPr id="9" name="Inhaltsplatzhalter 3"/>
          <p:cNvSpPr>
            <a:spLocks noGrp="1"/>
          </p:cNvSpPr>
          <p:nvPr>
            <p:ph sz="quarter" idx="17"/>
          </p:nvPr>
        </p:nvSpPr>
        <p:spPr>
          <a:xfrm>
            <a:off x="611560" y="1550121"/>
            <a:ext cx="7904192" cy="1201874"/>
          </a:xfrm>
        </p:spPr>
        <p:txBody>
          <a:bodyPr/>
          <a:lstStyle>
            <a:lvl2pPr marL="360000" indent="-288000">
              <a:defRPr/>
            </a:lvl2pPr>
          </a:lstStyle>
          <a:p>
            <a:pPr lvl="0"/>
            <a:r>
              <a:rPr lang="de-DE" smtClean="0"/>
              <a:t>Textmasterformat bearbeiten</a:t>
            </a:r>
          </a:p>
          <a:p>
            <a:pPr lvl="1"/>
            <a:r>
              <a:rPr lang="de-DE" smtClean="0"/>
              <a:t>Zweite Ebene</a:t>
            </a:r>
          </a:p>
        </p:txBody>
      </p:sp>
      <p:sp>
        <p:nvSpPr>
          <p:cNvPr id="13" name="Inhaltsplatzhalter 3"/>
          <p:cNvSpPr>
            <a:spLocks noGrp="1"/>
          </p:cNvSpPr>
          <p:nvPr>
            <p:ph sz="quarter" idx="24"/>
          </p:nvPr>
        </p:nvSpPr>
        <p:spPr>
          <a:xfrm>
            <a:off x="611158" y="3279777"/>
            <a:ext cx="3888834" cy="2759449"/>
          </a:xfrm>
        </p:spPr>
        <p:txBody>
          <a:bodyPr/>
          <a:lstStyle>
            <a:lvl2pPr marL="360000" indent="-288000">
              <a:defRPr/>
            </a:lvl2pPr>
          </a:lstStyle>
          <a:p>
            <a:pPr lvl="0"/>
            <a:r>
              <a:rPr lang="de-DE" dirty="0" smtClean="0"/>
              <a:t>Textmasterformat bearbeiten</a:t>
            </a:r>
          </a:p>
          <a:p>
            <a:pPr lvl="1"/>
            <a:r>
              <a:rPr lang="de-DE" dirty="0" smtClean="0"/>
              <a:t>Zweite Ebene</a:t>
            </a:r>
          </a:p>
        </p:txBody>
      </p:sp>
      <p:sp>
        <p:nvSpPr>
          <p:cNvPr id="14" name="Inhaltsplatzhalter 3"/>
          <p:cNvSpPr>
            <a:spLocks noGrp="1"/>
          </p:cNvSpPr>
          <p:nvPr>
            <p:ph sz="quarter" idx="25"/>
          </p:nvPr>
        </p:nvSpPr>
        <p:spPr>
          <a:xfrm>
            <a:off x="4572000" y="3308733"/>
            <a:ext cx="3952096" cy="2737489"/>
          </a:xfrm>
        </p:spPr>
        <p:txBody>
          <a:bodyPr/>
          <a:lstStyle>
            <a:lvl2pPr marL="360000" indent="-288000">
              <a:defRPr/>
            </a:lvl2pPr>
          </a:lstStyle>
          <a:p>
            <a:pPr lvl="0"/>
            <a:r>
              <a:rPr lang="de-DE" smtClean="0"/>
              <a:t>Textmasterformat bearbeiten</a:t>
            </a:r>
          </a:p>
          <a:p>
            <a:pPr lvl="1"/>
            <a:r>
              <a:rPr lang="de-DE" smtClean="0"/>
              <a:t>Zweite Ebene</a:t>
            </a:r>
          </a:p>
        </p:txBody>
      </p:sp>
      <p:sp>
        <p:nvSpPr>
          <p:cNvPr id="11" name="Inhaltsplatzhalter 3"/>
          <p:cNvSpPr>
            <a:spLocks noGrp="1"/>
          </p:cNvSpPr>
          <p:nvPr>
            <p:ph sz="quarter" idx="27"/>
          </p:nvPr>
        </p:nvSpPr>
        <p:spPr>
          <a:xfrm>
            <a:off x="598517" y="2818796"/>
            <a:ext cx="3901476" cy="394180"/>
          </a:xfrm>
        </p:spPr>
        <p:txBody>
          <a:bodyPr/>
          <a:lstStyle>
            <a:lvl2pPr marL="360000" indent="-288000">
              <a:defRPr/>
            </a:lvl2pPr>
          </a:lstStyle>
          <a:p>
            <a:pPr lvl="0"/>
            <a:r>
              <a:rPr lang="de-DE" dirty="0" smtClean="0"/>
              <a:t>Textmasterformat bearbeiten</a:t>
            </a:r>
          </a:p>
        </p:txBody>
      </p:sp>
      <p:sp>
        <p:nvSpPr>
          <p:cNvPr id="12" name="Inhaltsplatzhalter 3"/>
          <p:cNvSpPr>
            <a:spLocks noGrp="1"/>
          </p:cNvSpPr>
          <p:nvPr>
            <p:ph sz="quarter" idx="28"/>
          </p:nvPr>
        </p:nvSpPr>
        <p:spPr>
          <a:xfrm>
            <a:off x="4572000" y="2833274"/>
            <a:ext cx="3943350" cy="394180"/>
          </a:xfrm>
        </p:spPr>
        <p:txBody>
          <a:bodyPr/>
          <a:lstStyle>
            <a:lvl2pPr marL="360000" indent="-288000">
              <a:defRPr/>
            </a:lvl2pPr>
          </a:lstStyle>
          <a:p>
            <a:pPr lvl="0"/>
            <a:r>
              <a:rPr lang="de-DE" dirty="0" smtClean="0"/>
              <a:t>Textmasterformat bearbeiten</a:t>
            </a:r>
          </a:p>
        </p:txBody>
      </p:sp>
      <p:sp>
        <p:nvSpPr>
          <p:cNvPr id="3" name="Fußzeilenplatzhalter 2"/>
          <p:cNvSpPr>
            <a:spLocks noGrp="1"/>
          </p:cNvSpPr>
          <p:nvPr>
            <p:ph type="ftr" sz="quarter" idx="29"/>
          </p:nvPr>
        </p:nvSpPr>
        <p:spPr/>
        <p:txBody>
          <a:bodyPr/>
          <a:lstStyle/>
          <a:p>
            <a:r>
              <a:rPr lang="de-CH" dirty="0" smtClean="0">
                <a:solidFill>
                  <a:schemeClr val="tx1">
                    <a:lumMod val="50000"/>
                    <a:lumOff val="50000"/>
                  </a:schemeClr>
                </a:solidFill>
              </a:rPr>
              <a:t>© </a:t>
            </a:r>
            <a:r>
              <a:rPr lang="de-DE" altLang="de-DE" dirty="0" smtClean="0"/>
              <a:t>2016 </a:t>
            </a:r>
            <a:r>
              <a:rPr lang="de-DE" dirty="0" smtClean="0">
                <a:solidFill>
                  <a:schemeClr val="tx1">
                    <a:lumMod val="50000"/>
                    <a:lumOff val="50000"/>
                  </a:schemeClr>
                </a:solidFill>
              </a:rPr>
              <a:t>FiBL, Bio Suisse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Foliensammlung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sym typeface="Wingdings 2" panose="05020102010507070707" pitchFamily="18" charset="2"/>
              </a:rPr>
              <a:t>3. Hintergrund DOK</a:t>
            </a:r>
            <a:r>
              <a:rPr lang="de-DE" altLang="de-DE" dirty="0" smtClean="0"/>
              <a:t>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 3.</a:t>
            </a:r>
            <a:fld id="{575D1617-7AF4-4382-BA05-712756A4C3F1}" type="slidenum">
              <a:rPr lang="de-DE" altLang="de-DE" smtClean="0"/>
              <a:pPr/>
              <a:t>‹Nr.›</a:t>
            </a:fld>
            <a:endParaRPr lang="de-DE" altLang="de-DE" dirty="0" smtClean="0"/>
          </a:p>
        </p:txBody>
      </p:sp>
    </p:spTree>
    <p:extLst>
      <p:ext uri="{BB962C8B-B14F-4D97-AF65-F5344CB8AC3E}">
        <p14:creationId xmlns:p14="http://schemas.microsoft.com/office/powerpoint/2010/main" val="3777773615"/>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_05">
    <p:spTree>
      <p:nvGrpSpPr>
        <p:cNvPr id="1" name=""/>
        <p:cNvGrpSpPr/>
        <p:nvPr/>
      </p:nvGrpSpPr>
      <p:grpSpPr>
        <a:xfrm>
          <a:off x="0" y="0"/>
          <a:ext cx="0" cy="0"/>
          <a:chOff x="0" y="0"/>
          <a:chExt cx="0" cy="0"/>
        </a:xfrm>
      </p:grpSpPr>
      <p:sp>
        <p:nvSpPr>
          <p:cNvPr id="2" name="Titel 1"/>
          <p:cNvSpPr>
            <a:spLocks noGrp="1"/>
          </p:cNvSpPr>
          <p:nvPr>
            <p:ph type="title"/>
          </p:nvPr>
        </p:nvSpPr>
        <p:spPr>
          <a:xfrm>
            <a:off x="615142" y="365126"/>
            <a:ext cx="7900208" cy="474206"/>
          </a:xfrm>
        </p:spPr>
        <p:txBody>
          <a:bodyPr/>
          <a:lstStyle>
            <a:lvl1pPr>
              <a:defRPr sz="2600" b="1">
                <a:solidFill>
                  <a:srgbClr val="009973"/>
                </a:solidFill>
              </a:defRPr>
            </a:lvl1pPr>
          </a:lstStyle>
          <a:p>
            <a:r>
              <a:rPr lang="de-DE" smtClean="0"/>
              <a:t>Titelmasterformat durch Klicken bearbeiten</a:t>
            </a:r>
            <a:endParaRPr lang="de-CH" dirty="0"/>
          </a:p>
        </p:txBody>
      </p:sp>
      <p:sp>
        <p:nvSpPr>
          <p:cNvPr id="10" name="Inhaltsplatzhalter 2"/>
          <p:cNvSpPr>
            <a:spLocks noGrp="1"/>
          </p:cNvSpPr>
          <p:nvPr>
            <p:ph idx="12"/>
          </p:nvPr>
        </p:nvSpPr>
        <p:spPr>
          <a:xfrm>
            <a:off x="621896" y="839332"/>
            <a:ext cx="7893454" cy="444791"/>
          </a:xfrm>
        </p:spPr>
        <p:txBody>
          <a:bodyPr>
            <a:normAutofit/>
          </a:bodyPr>
          <a:lstStyle>
            <a:lvl1pPr marL="0" indent="0">
              <a:buNone/>
              <a:defRPr sz="2400" b="0">
                <a:solidFill>
                  <a:srgbClr val="009973"/>
                </a:solidFill>
              </a:defRPr>
            </a:lvl1pPr>
            <a:lvl2pPr marL="514350" indent="-171450">
              <a:buClr>
                <a:srgbClr val="009973"/>
              </a:buClr>
              <a:buFont typeface="Arial" panose="020B0604020202020204" pitchFamily="34" charset="0"/>
              <a:buChar char="›"/>
              <a:defRPr sz="1600"/>
            </a:lvl2pPr>
          </a:lstStyle>
          <a:p>
            <a:pPr lvl="0"/>
            <a:r>
              <a:rPr lang="de-DE" smtClean="0"/>
              <a:t>Textmasterformat bearbeiten</a:t>
            </a:r>
          </a:p>
        </p:txBody>
      </p:sp>
      <p:sp>
        <p:nvSpPr>
          <p:cNvPr id="7" name="Inhaltsplatzhalter 2"/>
          <p:cNvSpPr>
            <a:spLocks noGrp="1"/>
          </p:cNvSpPr>
          <p:nvPr>
            <p:ph idx="14"/>
          </p:nvPr>
        </p:nvSpPr>
        <p:spPr>
          <a:xfrm>
            <a:off x="628650" y="6102208"/>
            <a:ext cx="7886700" cy="279120"/>
          </a:xfrm>
        </p:spPr>
        <p:txBody>
          <a:bodyPr/>
          <a:lstStyle>
            <a:lvl1pPr marL="0" indent="0" algn="r">
              <a:lnSpc>
                <a:spcPct val="100000"/>
              </a:lnSpc>
              <a:buNone/>
              <a:defRPr sz="900" baseline="0"/>
            </a:lvl1pPr>
            <a:lvl2pPr marL="514350" indent="-171450">
              <a:buClr>
                <a:srgbClr val="009973"/>
              </a:buClr>
              <a:buFont typeface="Arial" panose="020B0604020202020204" pitchFamily="34" charset="0"/>
              <a:buChar char="›"/>
              <a:defRPr sz="1600"/>
            </a:lvl2pPr>
          </a:lstStyle>
          <a:p>
            <a:pPr lvl="0"/>
            <a:r>
              <a:rPr lang="de-DE" dirty="0" smtClean="0"/>
              <a:t>Textmasterformat bearbeiten</a:t>
            </a:r>
          </a:p>
        </p:txBody>
      </p:sp>
      <p:sp>
        <p:nvSpPr>
          <p:cNvPr id="9" name="Inhaltsplatzhalter 3"/>
          <p:cNvSpPr>
            <a:spLocks noGrp="1"/>
          </p:cNvSpPr>
          <p:nvPr>
            <p:ph sz="quarter" idx="17"/>
          </p:nvPr>
        </p:nvSpPr>
        <p:spPr>
          <a:xfrm>
            <a:off x="611560" y="1550121"/>
            <a:ext cx="7904192" cy="1740070"/>
          </a:xfrm>
        </p:spPr>
        <p:txBody>
          <a:bodyPr/>
          <a:lstStyle>
            <a:lvl2pPr marL="360000" indent="-288000">
              <a:defRPr/>
            </a:lvl2pPr>
          </a:lstStyle>
          <a:p>
            <a:pPr lvl="0"/>
            <a:r>
              <a:rPr lang="de-DE" smtClean="0"/>
              <a:t>Textmasterformat bearbeiten</a:t>
            </a:r>
          </a:p>
          <a:p>
            <a:pPr lvl="1"/>
            <a:r>
              <a:rPr lang="de-DE" smtClean="0"/>
              <a:t>Zweite Ebene</a:t>
            </a:r>
          </a:p>
        </p:txBody>
      </p:sp>
      <p:sp>
        <p:nvSpPr>
          <p:cNvPr id="13" name="Inhaltsplatzhalter 3"/>
          <p:cNvSpPr>
            <a:spLocks noGrp="1"/>
          </p:cNvSpPr>
          <p:nvPr>
            <p:ph sz="quarter" idx="24"/>
          </p:nvPr>
        </p:nvSpPr>
        <p:spPr>
          <a:xfrm>
            <a:off x="611158" y="3356992"/>
            <a:ext cx="3888834" cy="2679874"/>
          </a:xfrm>
        </p:spPr>
        <p:txBody>
          <a:bodyPr/>
          <a:lstStyle>
            <a:lvl2pPr marL="360000" indent="-288000">
              <a:defRPr/>
            </a:lvl2pPr>
          </a:lstStyle>
          <a:p>
            <a:pPr lvl="0"/>
            <a:r>
              <a:rPr lang="de-DE" dirty="0" smtClean="0"/>
              <a:t>Textmasterformat bearbeiten</a:t>
            </a:r>
          </a:p>
          <a:p>
            <a:pPr lvl="1"/>
            <a:r>
              <a:rPr lang="de-DE" dirty="0" smtClean="0"/>
              <a:t>Zweite Ebene</a:t>
            </a:r>
          </a:p>
        </p:txBody>
      </p:sp>
      <p:sp>
        <p:nvSpPr>
          <p:cNvPr id="14" name="Inhaltsplatzhalter 3"/>
          <p:cNvSpPr>
            <a:spLocks noGrp="1"/>
          </p:cNvSpPr>
          <p:nvPr>
            <p:ph sz="quarter" idx="25"/>
          </p:nvPr>
        </p:nvSpPr>
        <p:spPr>
          <a:xfrm>
            <a:off x="4572000" y="3356992"/>
            <a:ext cx="3952096" cy="2689231"/>
          </a:xfrm>
        </p:spPr>
        <p:txBody>
          <a:bodyPr/>
          <a:lstStyle>
            <a:lvl2pPr marL="360000" indent="-288000">
              <a:defRPr/>
            </a:lvl2pPr>
          </a:lstStyle>
          <a:p>
            <a:pPr lvl="0"/>
            <a:r>
              <a:rPr lang="de-DE" smtClean="0"/>
              <a:t>Textmasterformat bearbeiten</a:t>
            </a:r>
          </a:p>
          <a:p>
            <a:pPr lvl="1"/>
            <a:r>
              <a:rPr lang="de-DE" smtClean="0"/>
              <a:t>Zweite Ebene</a:t>
            </a:r>
          </a:p>
        </p:txBody>
      </p:sp>
      <p:sp>
        <p:nvSpPr>
          <p:cNvPr id="3" name="Fußzeilenplatzhalter 2"/>
          <p:cNvSpPr>
            <a:spLocks noGrp="1"/>
          </p:cNvSpPr>
          <p:nvPr>
            <p:ph type="ftr" sz="quarter" idx="26"/>
          </p:nvPr>
        </p:nvSpPr>
        <p:spPr/>
        <p:txBody>
          <a:bodyPr/>
          <a:lstStyle/>
          <a:p>
            <a:r>
              <a:rPr lang="de-CH" dirty="0" smtClean="0">
                <a:solidFill>
                  <a:schemeClr val="tx1">
                    <a:lumMod val="50000"/>
                    <a:lumOff val="50000"/>
                  </a:schemeClr>
                </a:solidFill>
              </a:rPr>
              <a:t>© </a:t>
            </a:r>
            <a:r>
              <a:rPr lang="de-DE" altLang="de-DE" dirty="0" smtClean="0"/>
              <a:t>2016 </a:t>
            </a:r>
            <a:r>
              <a:rPr lang="de-DE" dirty="0" smtClean="0">
                <a:solidFill>
                  <a:schemeClr val="tx1">
                    <a:lumMod val="50000"/>
                    <a:lumOff val="50000"/>
                  </a:schemeClr>
                </a:solidFill>
              </a:rPr>
              <a:t>FiBL, Bio Suisse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Foliensammlung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sym typeface="Wingdings 2" panose="05020102010507070707" pitchFamily="18" charset="2"/>
              </a:rPr>
              <a:t>3. Hintergrund DOK</a:t>
            </a:r>
            <a:r>
              <a:rPr lang="de-DE" altLang="de-DE" dirty="0" smtClean="0"/>
              <a:t>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 3.</a:t>
            </a:r>
            <a:fld id="{575D1617-7AF4-4382-BA05-712756A4C3F1}" type="slidenum">
              <a:rPr lang="de-DE" altLang="de-DE" smtClean="0"/>
              <a:pPr/>
              <a:t>‹Nr.›</a:t>
            </a:fld>
            <a:endParaRPr lang="de-DE" altLang="de-DE" dirty="0" smtClean="0"/>
          </a:p>
        </p:txBody>
      </p:sp>
    </p:spTree>
    <p:extLst>
      <p:ext uri="{BB962C8B-B14F-4D97-AF65-F5344CB8AC3E}">
        <p14:creationId xmlns:p14="http://schemas.microsoft.com/office/powerpoint/2010/main" val="1770276881"/>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06">
    <p:spTree>
      <p:nvGrpSpPr>
        <p:cNvPr id="1" name=""/>
        <p:cNvGrpSpPr/>
        <p:nvPr/>
      </p:nvGrpSpPr>
      <p:grpSpPr>
        <a:xfrm>
          <a:off x="0" y="0"/>
          <a:ext cx="0" cy="0"/>
          <a:chOff x="0" y="0"/>
          <a:chExt cx="0" cy="0"/>
        </a:xfrm>
      </p:grpSpPr>
      <p:sp>
        <p:nvSpPr>
          <p:cNvPr id="2" name="Titel 1"/>
          <p:cNvSpPr>
            <a:spLocks noGrp="1"/>
          </p:cNvSpPr>
          <p:nvPr>
            <p:ph type="title"/>
          </p:nvPr>
        </p:nvSpPr>
        <p:spPr>
          <a:xfrm>
            <a:off x="615142" y="365126"/>
            <a:ext cx="7900208" cy="474206"/>
          </a:xfrm>
        </p:spPr>
        <p:txBody>
          <a:bodyPr/>
          <a:lstStyle>
            <a:lvl1pPr>
              <a:defRPr sz="2600" b="1">
                <a:solidFill>
                  <a:srgbClr val="009973"/>
                </a:solidFill>
              </a:defRPr>
            </a:lvl1pPr>
          </a:lstStyle>
          <a:p>
            <a:r>
              <a:rPr lang="de-DE" smtClean="0"/>
              <a:t>Titelmasterformat durch Klicken bearbeiten</a:t>
            </a:r>
            <a:endParaRPr lang="de-CH" dirty="0"/>
          </a:p>
        </p:txBody>
      </p:sp>
      <p:sp>
        <p:nvSpPr>
          <p:cNvPr id="10" name="Inhaltsplatzhalter 2"/>
          <p:cNvSpPr>
            <a:spLocks noGrp="1"/>
          </p:cNvSpPr>
          <p:nvPr>
            <p:ph idx="12"/>
          </p:nvPr>
        </p:nvSpPr>
        <p:spPr>
          <a:xfrm>
            <a:off x="621896" y="839332"/>
            <a:ext cx="7893454" cy="444791"/>
          </a:xfrm>
        </p:spPr>
        <p:txBody>
          <a:bodyPr>
            <a:normAutofit/>
          </a:bodyPr>
          <a:lstStyle>
            <a:lvl1pPr marL="0" indent="0">
              <a:buNone/>
              <a:defRPr sz="2400" b="0">
                <a:solidFill>
                  <a:srgbClr val="009973"/>
                </a:solidFill>
              </a:defRPr>
            </a:lvl1pPr>
            <a:lvl2pPr marL="514350" indent="-171450">
              <a:buClr>
                <a:srgbClr val="009973"/>
              </a:buClr>
              <a:buFont typeface="Arial" panose="020B0604020202020204" pitchFamily="34" charset="0"/>
              <a:buChar char="›"/>
              <a:defRPr sz="1600"/>
            </a:lvl2pPr>
          </a:lstStyle>
          <a:p>
            <a:pPr lvl="0"/>
            <a:r>
              <a:rPr lang="de-DE" smtClean="0"/>
              <a:t>Textmasterformat bearbeiten</a:t>
            </a:r>
          </a:p>
        </p:txBody>
      </p:sp>
      <p:sp>
        <p:nvSpPr>
          <p:cNvPr id="7" name="Inhaltsplatzhalter 2"/>
          <p:cNvSpPr>
            <a:spLocks noGrp="1"/>
          </p:cNvSpPr>
          <p:nvPr>
            <p:ph idx="14"/>
          </p:nvPr>
        </p:nvSpPr>
        <p:spPr>
          <a:xfrm>
            <a:off x="628650" y="6102208"/>
            <a:ext cx="7886700" cy="279120"/>
          </a:xfrm>
        </p:spPr>
        <p:txBody>
          <a:bodyPr/>
          <a:lstStyle>
            <a:lvl1pPr marL="0" indent="0" algn="r">
              <a:lnSpc>
                <a:spcPct val="100000"/>
              </a:lnSpc>
              <a:buNone/>
              <a:defRPr sz="900" baseline="0"/>
            </a:lvl1pPr>
            <a:lvl2pPr marL="514350" indent="-171450">
              <a:buClr>
                <a:srgbClr val="009973"/>
              </a:buClr>
              <a:buFont typeface="Arial" panose="020B0604020202020204" pitchFamily="34" charset="0"/>
              <a:buChar char="›"/>
              <a:defRPr sz="1600"/>
            </a:lvl2pPr>
          </a:lstStyle>
          <a:p>
            <a:pPr lvl="0"/>
            <a:r>
              <a:rPr lang="de-DE" dirty="0" smtClean="0"/>
              <a:t>Textmasterformat bearbeiten</a:t>
            </a:r>
          </a:p>
        </p:txBody>
      </p:sp>
      <p:sp>
        <p:nvSpPr>
          <p:cNvPr id="9" name="Inhaltsplatzhalter 3"/>
          <p:cNvSpPr>
            <a:spLocks noGrp="1"/>
          </p:cNvSpPr>
          <p:nvPr>
            <p:ph sz="quarter" idx="17"/>
          </p:nvPr>
        </p:nvSpPr>
        <p:spPr>
          <a:xfrm>
            <a:off x="6804248" y="1543199"/>
            <a:ext cx="1711102" cy="1454150"/>
          </a:xfrm>
        </p:spPr>
        <p:txBody>
          <a:bodyPr/>
          <a:lstStyle>
            <a:lvl2pPr marL="360000" indent="-288000">
              <a:defRPr/>
            </a:lvl2pPr>
          </a:lstStyle>
          <a:p>
            <a:pPr lvl="0"/>
            <a:r>
              <a:rPr lang="de-DE" smtClean="0"/>
              <a:t>Textmasterformat bearbeiten</a:t>
            </a:r>
          </a:p>
          <a:p>
            <a:pPr lvl="1"/>
            <a:r>
              <a:rPr lang="de-DE" smtClean="0"/>
              <a:t>Zweite Ebene</a:t>
            </a:r>
          </a:p>
        </p:txBody>
      </p:sp>
      <p:sp>
        <p:nvSpPr>
          <p:cNvPr id="11" name="Inhaltsplatzhalter 3"/>
          <p:cNvSpPr>
            <a:spLocks noGrp="1"/>
          </p:cNvSpPr>
          <p:nvPr>
            <p:ph sz="quarter" idx="60"/>
          </p:nvPr>
        </p:nvSpPr>
        <p:spPr>
          <a:xfrm>
            <a:off x="619904" y="1543199"/>
            <a:ext cx="6112336" cy="1454150"/>
          </a:xfrm>
        </p:spPr>
        <p:txBody>
          <a:bodyPr/>
          <a:lstStyle>
            <a:lvl2pPr marL="360000" indent="-288000">
              <a:defRPr/>
            </a:lvl2pPr>
          </a:lstStyle>
          <a:p>
            <a:pPr lvl="0"/>
            <a:r>
              <a:rPr lang="de-DE" smtClean="0"/>
              <a:t>Textmasterformat bearbeiten</a:t>
            </a:r>
          </a:p>
          <a:p>
            <a:pPr lvl="1"/>
            <a:r>
              <a:rPr lang="de-DE" smtClean="0"/>
              <a:t>Zweite Ebene</a:t>
            </a:r>
          </a:p>
        </p:txBody>
      </p:sp>
      <p:sp>
        <p:nvSpPr>
          <p:cNvPr id="13" name="Inhaltsplatzhalter 3"/>
          <p:cNvSpPr>
            <a:spLocks noGrp="1"/>
          </p:cNvSpPr>
          <p:nvPr>
            <p:ph sz="quarter" idx="61"/>
          </p:nvPr>
        </p:nvSpPr>
        <p:spPr>
          <a:xfrm>
            <a:off x="615142" y="3091201"/>
            <a:ext cx="7908954" cy="2955021"/>
          </a:xfrm>
        </p:spPr>
        <p:txBody>
          <a:bodyPr/>
          <a:lstStyle>
            <a:lvl2pPr marL="360000" indent="-288000">
              <a:defRPr/>
            </a:lvl2pPr>
          </a:lstStyle>
          <a:p>
            <a:pPr lvl="0"/>
            <a:r>
              <a:rPr lang="de-DE" smtClean="0"/>
              <a:t>Textmasterformat bearbeiten</a:t>
            </a:r>
          </a:p>
          <a:p>
            <a:pPr lvl="1"/>
            <a:r>
              <a:rPr lang="de-DE" smtClean="0"/>
              <a:t>Zweite Ebene</a:t>
            </a:r>
          </a:p>
        </p:txBody>
      </p:sp>
      <p:sp>
        <p:nvSpPr>
          <p:cNvPr id="3" name="Fußzeilenplatzhalter 2"/>
          <p:cNvSpPr>
            <a:spLocks noGrp="1"/>
          </p:cNvSpPr>
          <p:nvPr>
            <p:ph type="ftr" sz="quarter" idx="62"/>
          </p:nvPr>
        </p:nvSpPr>
        <p:spPr/>
        <p:txBody>
          <a:bodyPr/>
          <a:lstStyle/>
          <a:p>
            <a:r>
              <a:rPr lang="de-CH" dirty="0" smtClean="0">
                <a:solidFill>
                  <a:schemeClr val="tx1">
                    <a:lumMod val="50000"/>
                    <a:lumOff val="50000"/>
                  </a:schemeClr>
                </a:solidFill>
              </a:rPr>
              <a:t>© </a:t>
            </a:r>
            <a:r>
              <a:rPr lang="de-DE" altLang="de-DE" dirty="0" smtClean="0"/>
              <a:t>2016 </a:t>
            </a:r>
            <a:r>
              <a:rPr lang="de-DE" dirty="0" smtClean="0">
                <a:solidFill>
                  <a:schemeClr val="tx1">
                    <a:lumMod val="50000"/>
                    <a:lumOff val="50000"/>
                  </a:schemeClr>
                </a:solidFill>
              </a:rPr>
              <a:t>FiBL, Bio Suisse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Foliensammlung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sym typeface="Wingdings 2" panose="05020102010507070707" pitchFamily="18" charset="2"/>
              </a:rPr>
              <a:t>3. Hintergrund DOK</a:t>
            </a:r>
            <a:r>
              <a:rPr lang="de-DE" altLang="de-DE" dirty="0" smtClean="0"/>
              <a:t>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 3.</a:t>
            </a:r>
            <a:fld id="{575D1617-7AF4-4382-BA05-712756A4C3F1}" type="slidenum">
              <a:rPr lang="de-DE" altLang="de-DE" smtClean="0"/>
              <a:pPr/>
              <a:t>‹Nr.›</a:t>
            </a:fld>
            <a:endParaRPr lang="de-DE" altLang="de-DE" dirty="0" smtClean="0"/>
          </a:p>
        </p:txBody>
      </p:sp>
    </p:spTree>
    <p:extLst>
      <p:ext uri="{BB962C8B-B14F-4D97-AF65-F5344CB8AC3E}">
        <p14:creationId xmlns:p14="http://schemas.microsoft.com/office/powerpoint/2010/main" val="174429245"/>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07">
    <p:spTree>
      <p:nvGrpSpPr>
        <p:cNvPr id="1" name=""/>
        <p:cNvGrpSpPr/>
        <p:nvPr/>
      </p:nvGrpSpPr>
      <p:grpSpPr>
        <a:xfrm>
          <a:off x="0" y="0"/>
          <a:ext cx="0" cy="0"/>
          <a:chOff x="0" y="0"/>
          <a:chExt cx="0" cy="0"/>
        </a:xfrm>
      </p:grpSpPr>
      <p:sp>
        <p:nvSpPr>
          <p:cNvPr id="2" name="Titel 1"/>
          <p:cNvSpPr>
            <a:spLocks noGrp="1"/>
          </p:cNvSpPr>
          <p:nvPr>
            <p:ph type="title"/>
          </p:nvPr>
        </p:nvSpPr>
        <p:spPr>
          <a:xfrm>
            <a:off x="615142" y="365126"/>
            <a:ext cx="7900208" cy="474206"/>
          </a:xfrm>
        </p:spPr>
        <p:txBody>
          <a:bodyPr/>
          <a:lstStyle>
            <a:lvl1pPr>
              <a:defRPr sz="2600" b="1">
                <a:solidFill>
                  <a:srgbClr val="009973"/>
                </a:solidFill>
              </a:defRPr>
            </a:lvl1pPr>
          </a:lstStyle>
          <a:p>
            <a:r>
              <a:rPr lang="de-DE" smtClean="0"/>
              <a:t>Titelmasterformat durch Klicken bearbeiten</a:t>
            </a:r>
            <a:endParaRPr lang="de-CH" dirty="0"/>
          </a:p>
        </p:txBody>
      </p:sp>
      <p:sp>
        <p:nvSpPr>
          <p:cNvPr id="10" name="Inhaltsplatzhalter 2"/>
          <p:cNvSpPr>
            <a:spLocks noGrp="1"/>
          </p:cNvSpPr>
          <p:nvPr>
            <p:ph idx="12"/>
          </p:nvPr>
        </p:nvSpPr>
        <p:spPr>
          <a:xfrm>
            <a:off x="621896" y="839332"/>
            <a:ext cx="7893454" cy="444791"/>
          </a:xfrm>
        </p:spPr>
        <p:txBody>
          <a:bodyPr>
            <a:normAutofit/>
          </a:bodyPr>
          <a:lstStyle>
            <a:lvl1pPr marL="0" indent="0">
              <a:buNone/>
              <a:defRPr sz="2400" b="0">
                <a:solidFill>
                  <a:srgbClr val="009973"/>
                </a:solidFill>
              </a:defRPr>
            </a:lvl1pPr>
            <a:lvl2pPr marL="514350" indent="-171450">
              <a:buClr>
                <a:srgbClr val="009973"/>
              </a:buClr>
              <a:buFont typeface="Arial" panose="020B0604020202020204" pitchFamily="34" charset="0"/>
              <a:buChar char="›"/>
              <a:defRPr sz="1600"/>
            </a:lvl2pPr>
          </a:lstStyle>
          <a:p>
            <a:pPr lvl="0"/>
            <a:r>
              <a:rPr lang="de-DE" smtClean="0"/>
              <a:t>Textmasterformat bearbeiten</a:t>
            </a:r>
          </a:p>
        </p:txBody>
      </p:sp>
      <p:sp>
        <p:nvSpPr>
          <p:cNvPr id="7" name="Inhaltsplatzhalter 2"/>
          <p:cNvSpPr>
            <a:spLocks noGrp="1"/>
          </p:cNvSpPr>
          <p:nvPr>
            <p:ph idx="14"/>
          </p:nvPr>
        </p:nvSpPr>
        <p:spPr>
          <a:xfrm>
            <a:off x="628650" y="6102208"/>
            <a:ext cx="7886700" cy="279120"/>
          </a:xfrm>
        </p:spPr>
        <p:txBody>
          <a:bodyPr/>
          <a:lstStyle>
            <a:lvl1pPr marL="0" indent="0" algn="r">
              <a:lnSpc>
                <a:spcPct val="100000"/>
              </a:lnSpc>
              <a:buNone/>
              <a:defRPr sz="900" baseline="0"/>
            </a:lvl1pPr>
            <a:lvl2pPr marL="514350" indent="-171450">
              <a:buClr>
                <a:srgbClr val="009973"/>
              </a:buClr>
              <a:buFont typeface="Arial" panose="020B0604020202020204" pitchFamily="34" charset="0"/>
              <a:buChar char="›"/>
              <a:defRPr sz="1600"/>
            </a:lvl2pPr>
          </a:lstStyle>
          <a:p>
            <a:pPr lvl="0"/>
            <a:r>
              <a:rPr lang="de-DE" dirty="0" smtClean="0"/>
              <a:t>Textmasterformat bearbeiten</a:t>
            </a:r>
          </a:p>
        </p:txBody>
      </p:sp>
      <p:sp>
        <p:nvSpPr>
          <p:cNvPr id="9" name="Inhaltsplatzhalter 3"/>
          <p:cNvSpPr>
            <a:spLocks noGrp="1"/>
          </p:cNvSpPr>
          <p:nvPr>
            <p:ph sz="quarter" idx="17"/>
          </p:nvPr>
        </p:nvSpPr>
        <p:spPr>
          <a:xfrm>
            <a:off x="6804248" y="4351113"/>
            <a:ext cx="1711102" cy="1695109"/>
          </a:xfrm>
        </p:spPr>
        <p:txBody>
          <a:bodyPr/>
          <a:lstStyle>
            <a:lvl2pPr marL="360000" indent="-288000">
              <a:defRPr/>
            </a:lvl2pPr>
          </a:lstStyle>
          <a:p>
            <a:pPr lvl="0"/>
            <a:r>
              <a:rPr lang="de-DE" smtClean="0"/>
              <a:t>Textmasterformat bearbeiten</a:t>
            </a:r>
          </a:p>
          <a:p>
            <a:pPr lvl="1"/>
            <a:r>
              <a:rPr lang="de-DE" smtClean="0"/>
              <a:t>Zweite Ebene</a:t>
            </a:r>
          </a:p>
        </p:txBody>
      </p:sp>
      <p:sp>
        <p:nvSpPr>
          <p:cNvPr id="11" name="Inhaltsplatzhalter 3"/>
          <p:cNvSpPr>
            <a:spLocks noGrp="1"/>
          </p:cNvSpPr>
          <p:nvPr>
            <p:ph sz="quarter" idx="60"/>
          </p:nvPr>
        </p:nvSpPr>
        <p:spPr>
          <a:xfrm>
            <a:off x="615142" y="4351113"/>
            <a:ext cx="6112336" cy="1695109"/>
          </a:xfrm>
        </p:spPr>
        <p:txBody>
          <a:bodyPr/>
          <a:lstStyle>
            <a:lvl2pPr marL="360000" indent="-288000">
              <a:defRPr/>
            </a:lvl2pPr>
          </a:lstStyle>
          <a:p>
            <a:pPr lvl="0"/>
            <a:r>
              <a:rPr lang="de-DE" smtClean="0"/>
              <a:t>Textmasterformat bearbeiten</a:t>
            </a:r>
          </a:p>
          <a:p>
            <a:pPr lvl="1"/>
            <a:r>
              <a:rPr lang="de-DE" smtClean="0"/>
              <a:t>Zweite Ebene</a:t>
            </a:r>
          </a:p>
        </p:txBody>
      </p:sp>
      <p:sp>
        <p:nvSpPr>
          <p:cNvPr id="13" name="Inhaltsplatzhalter 3"/>
          <p:cNvSpPr>
            <a:spLocks noGrp="1"/>
          </p:cNvSpPr>
          <p:nvPr>
            <p:ph sz="quarter" idx="61"/>
          </p:nvPr>
        </p:nvSpPr>
        <p:spPr>
          <a:xfrm>
            <a:off x="606396" y="1562417"/>
            <a:ext cx="7908954" cy="2714062"/>
          </a:xfrm>
        </p:spPr>
        <p:txBody>
          <a:bodyPr/>
          <a:lstStyle>
            <a:lvl2pPr marL="360000" indent="-288000">
              <a:defRPr/>
            </a:lvl2pPr>
          </a:lstStyle>
          <a:p>
            <a:pPr lvl="0"/>
            <a:r>
              <a:rPr lang="de-DE" smtClean="0"/>
              <a:t>Textmasterformat bearbeiten</a:t>
            </a:r>
          </a:p>
          <a:p>
            <a:pPr lvl="1"/>
            <a:r>
              <a:rPr lang="de-DE" smtClean="0"/>
              <a:t>Zweite Ebene</a:t>
            </a:r>
          </a:p>
        </p:txBody>
      </p:sp>
      <p:sp>
        <p:nvSpPr>
          <p:cNvPr id="3" name="Fußzeilenplatzhalter 2"/>
          <p:cNvSpPr>
            <a:spLocks noGrp="1"/>
          </p:cNvSpPr>
          <p:nvPr>
            <p:ph type="ftr" sz="quarter" idx="62"/>
          </p:nvPr>
        </p:nvSpPr>
        <p:spPr/>
        <p:txBody>
          <a:bodyPr/>
          <a:lstStyle/>
          <a:p>
            <a:r>
              <a:rPr lang="de-CH" dirty="0" smtClean="0">
                <a:solidFill>
                  <a:schemeClr val="tx1">
                    <a:lumMod val="50000"/>
                    <a:lumOff val="50000"/>
                  </a:schemeClr>
                </a:solidFill>
              </a:rPr>
              <a:t>© </a:t>
            </a:r>
            <a:r>
              <a:rPr lang="de-DE" altLang="de-DE" dirty="0" smtClean="0"/>
              <a:t>2016 </a:t>
            </a:r>
            <a:r>
              <a:rPr lang="de-DE" dirty="0" smtClean="0">
                <a:solidFill>
                  <a:schemeClr val="tx1">
                    <a:lumMod val="50000"/>
                    <a:lumOff val="50000"/>
                  </a:schemeClr>
                </a:solidFill>
              </a:rPr>
              <a:t>FiBL, Bio Suisse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Foliensammlung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sym typeface="Wingdings 2" panose="05020102010507070707" pitchFamily="18" charset="2"/>
              </a:rPr>
              <a:t>3. Hintergrund DOK</a:t>
            </a:r>
            <a:r>
              <a:rPr lang="de-DE" altLang="de-DE" dirty="0" smtClean="0"/>
              <a:t>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 3.</a:t>
            </a:r>
            <a:fld id="{575D1617-7AF4-4382-BA05-712756A4C3F1}" type="slidenum">
              <a:rPr lang="de-DE" altLang="de-DE" smtClean="0"/>
              <a:pPr/>
              <a:t>‹Nr.›</a:t>
            </a:fld>
            <a:endParaRPr lang="de-DE" altLang="de-DE" dirty="0" smtClean="0"/>
          </a:p>
        </p:txBody>
      </p:sp>
    </p:spTree>
    <p:extLst>
      <p:ext uri="{BB962C8B-B14F-4D97-AF65-F5344CB8AC3E}">
        <p14:creationId xmlns:p14="http://schemas.microsoft.com/office/powerpoint/2010/main" val="267651451"/>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08">
    <p:spTree>
      <p:nvGrpSpPr>
        <p:cNvPr id="1" name=""/>
        <p:cNvGrpSpPr/>
        <p:nvPr/>
      </p:nvGrpSpPr>
      <p:grpSpPr>
        <a:xfrm>
          <a:off x="0" y="0"/>
          <a:ext cx="0" cy="0"/>
          <a:chOff x="0" y="0"/>
          <a:chExt cx="0" cy="0"/>
        </a:xfrm>
      </p:grpSpPr>
      <p:sp>
        <p:nvSpPr>
          <p:cNvPr id="2" name="Titel 1"/>
          <p:cNvSpPr>
            <a:spLocks noGrp="1"/>
          </p:cNvSpPr>
          <p:nvPr>
            <p:ph type="title"/>
          </p:nvPr>
        </p:nvSpPr>
        <p:spPr>
          <a:xfrm>
            <a:off x="615142" y="365126"/>
            <a:ext cx="7900208" cy="474206"/>
          </a:xfrm>
        </p:spPr>
        <p:txBody>
          <a:bodyPr/>
          <a:lstStyle>
            <a:lvl1pPr>
              <a:defRPr sz="2600" b="1">
                <a:solidFill>
                  <a:srgbClr val="009973"/>
                </a:solidFill>
              </a:defRPr>
            </a:lvl1pPr>
          </a:lstStyle>
          <a:p>
            <a:r>
              <a:rPr lang="de-DE" smtClean="0"/>
              <a:t>Titelmasterformat durch Klicken bearbeiten</a:t>
            </a:r>
            <a:endParaRPr lang="de-CH" dirty="0"/>
          </a:p>
        </p:txBody>
      </p:sp>
      <p:sp>
        <p:nvSpPr>
          <p:cNvPr id="10" name="Inhaltsplatzhalter 2"/>
          <p:cNvSpPr>
            <a:spLocks noGrp="1"/>
          </p:cNvSpPr>
          <p:nvPr>
            <p:ph idx="12"/>
          </p:nvPr>
        </p:nvSpPr>
        <p:spPr>
          <a:xfrm>
            <a:off x="621896" y="839332"/>
            <a:ext cx="7893454" cy="444791"/>
          </a:xfrm>
        </p:spPr>
        <p:txBody>
          <a:bodyPr>
            <a:normAutofit/>
          </a:bodyPr>
          <a:lstStyle>
            <a:lvl1pPr marL="0" indent="0">
              <a:buNone/>
              <a:defRPr sz="2400" b="0">
                <a:solidFill>
                  <a:srgbClr val="009973"/>
                </a:solidFill>
              </a:defRPr>
            </a:lvl1pPr>
            <a:lvl2pPr marL="514350" indent="-171450">
              <a:buClr>
                <a:srgbClr val="009973"/>
              </a:buClr>
              <a:buFont typeface="Arial" panose="020B0604020202020204" pitchFamily="34" charset="0"/>
              <a:buChar char="›"/>
              <a:defRPr sz="1600"/>
            </a:lvl2pPr>
          </a:lstStyle>
          <a:p>
            <a:pPr lvl="0"/>
            <a:r>
              <a:rPr lang="de-DE" smtClean="0"/>
              <a:t>Textmasterformat bearbeiten</a:t>
            </a:r>
          </a:p>
        </p:txBody>
      </p:sp>
      <p:sp>
        <p:nvSpPr>
          <p:cNvPr id="7" name="Inhaltsplatzhalter 2"/>
          <p:cNvSpPr>
            <a:spLocks noGrp="1"/>
          </p:cNvSpPr>
          <p:nvPr>
            <p:ph idx="14"/>
          </p:nvPr>
        </p:nvSpPr>
        <p:spPr>
          <a:xfrm>
            <a:off x="628650" y="6102208"/>
            <a:ext cx="7886700" cy="279120"/>
          </a:xfrm>
        </p:spPr>
        <p:txBody>
          <a:bodyPr/>
          <a:lstStyle>
            <a:lvl1pPr marL="0" indent="0" algn="r">
              <a:lnSpc>
                <a:spcPct val="100000"/>
              </a:lnSpc>
              <a:buNone/>
              <a:defRPr sz="900" baseline="0"/>
            </a:lvl1pPr>
            <a:lvl2pPr marL="514350" indent="-171450">
              <a:buClr>
                <a:srgbClr val="009973"/>
              </a:buClr>
              <a:buFont typeface="Arial" panose="020B0604020202020204" pitchFamily="34" charset="0"/>
              <a:buChar char="›"/>
              <a:defRPr sz="1600"/>
            </a:lvl2pPr>
          </a:lstStyle>
          <a:p>
            <a:pPr lvl="0"/>
            <a:r>
              <a:rPr lang="de-DE" dirty="0" smtClean="0"/>
              <a:t>Textmasterformat bearbeiten</a:t>
            </a:r>
          </a:p>
        </p:txBody>
      </p:sp>
      <p:sp>
        <p:nvSpPr>
          <p:cNvPr id="9" name="Inhaltsplatzhalter 3"/>
          <p:cNvSpPr>
            <a:spLocks noGrp="1"/>
          </p:cNvSpPr>
          <p:nvPr>
            <p:ph sz="quarter" idx="17"/>
          </p:nvPr>
        </p:nvSpPr>
        <p:spPr>
          <a:xfrm>
            <a:off x="6804248" y="1543199"/>
            <a:ext cx="1711102" cy="1093713"/>
          </a:xfrm>
        </p:spPr>
        <p:txBody>
          <a:bodyPr/>
          <a:lstStyle>
            <a:lvl2pPr marL="360000" indent="-288000">
              <a:defRPr/>
            </a:lvl2pPr>
          </a:lstStyle>
          <a:p>
            <a:pPr lvl="0"/>
            <a:r>
              <a:rPr lang="de-DE" smtClean="0"/>
              <a:t>Textmasterformat bearbeiten</a:t>
            </a:r>
          </a:p>
          <a:p>
            <a:pPr lvl="1"/>
            <a:r>
              <a:rPr lang="de-DE" smtClean="0"/>
              <a:t>Zweite Ebene</a:t>
            </a:r>
          </a:p>
        </p:txBody>
      </p:sp>
      <p:sp>
        <p:nvSpPr>
          <p:cNvPr id="11" name="Inhaltsplatzhalter 3"/>
          <p:cNvSpPr>
            <a:spLocks noGrp="1"/>
          </p:cNvSpPr>
          <p:nvPr>
            <p:ph sz="quarter" idx="60"/>
          </p:nvPr>
        </p:nvSpPr>
        <p:spPr>
          <a:xfrm>
            <a:off x="619904" y="1543199"/>
            <a:ext cx="6112336" cy="1093713"/>
          </a:xfrm>
        </p:spPr>
        <p:txBody>
          <a:bodyPr/>
          <a:lstStyle>
            <a:lvl2pPr marL="360000" indent="-288000">
              <a:defRPr/>
            </a:lvl2pPr>
          </a:lstStyle>
          <a:p>
            <a:pPr lvl="0"/>
            <a:r>
              <a:rPr lang="de-DE" smtClean="0"/>
              <a:t>Textmasterformat bearbeiten</a:t>
            </a:r>
          </a:p>
          <a:p>
            <a:pPr lvl="1"/>
            <a:r>
              <a:rPr lang="de-DE" smtClean="0"/>
              <a:t>Zweite Ebene</a:t>
            </a:r>
          </a:p>
        </p:txBody>
      </p:sp>
      <p:sp>
        <p:nvSpPr>
          <p:cNvPr id="13" name="Inhaltsplatzhalter 3"/>
          <p:cNvSpPr>
            <a:spLocks noGrp="1"/>
          </p:cNvSpPr>
          <p:nvPr>
            <p:ph sz="quarter" idx="61"/>
          </p:nvPr>
        </p:nvSpPr>
        <p:spPr>
          <a:xfrm>
            <a:off x="615142" y="2708919"/>
            <a:ext cx="7908954" cy="3337303"/>
          </a:xfrm>
        </p:spPr>
        <p:txBody>
          <a:bodyPr/>
          <a:lstStyle>
            <a:lvl2pPr marL="360000" indent="-288000">
              <a:defRPr/>
            </a:lvl2pPr>
          </a:lstStyle>
          <a:p>
            <a:pPr lvl="0"/>
            <a:r>
              <a:rPr lang="de-DE" smtClean="0"/>
              <a:t>Textmasterformat bearbeiten</a:t>
            </a:r>
          </a:p>
          <a:p>
            <a:pPr lvl="1"/>
            <a:r>
              <a:rPr lang="de-DE" smtClean="0"/>
              <a:t>Zweite Ebene</a:t>
            </a:r>
          </a:p>
        </p:txBody>
      </p:sp>
      <p:sp>
        <p:nvSpPr>
          <p:cNvPr id="3" name="Fußzeilenplatzhalter 2"/>
          <p:cNvSpPr>
            <a:spLocks noGrp="1"/>
          </p:cNvSpPr>
          <p:nvPr>
            <p:ph type="ftr" sz="quarter" idx="62"/>
          </p:nvPr>
        </p:nvSpPr>
        <p:spPr/>
        <p:txBody>
          <a:bodyPr/>
          <a:lstStyle/>
          <a:p>
            <a:r>
              <a:rPr lang="de-CH" dirty="0" smtClean="0">
                <a:solidFill>
                  <a:schemeClr val="tx1">
                    <a:lumMod val="50000"/>
                    <a:lumOff val="50000"/>
                  </a:schemeClr>
                </a:solidFill>
              </a:rPr>
              <a:t>© </a:t>
            </a:r>
            <a:r>
              <a:rPr lang="de-DE" altLang="de-DE" dirty="0" smtClean="0"/>
              <a:t>2016 </a:t>
            </a:r>
            <a:r>
              <a:rPr lang="de-DE" dirty="0" smtClean="0">
                <a:solidFill>
                  <a:schemeClr val="tx1">
                    <a:lumMod val="50000"/>
                    <a:lumOff val="50000"/>
                  </a:schemeClr>
                </a:solidFill>
              </a:rPr>
              <a:t>FiBL, Bio Suisse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Foliensammlung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sym typeface="Wingdings 2" panose="05020102010507070707" pitchFamily="18" charset="2"/>
              </a:rPr>
              <a:t>3. Hintergrund DOK</a:t>
            </a:r>
            <a:r>
              <a:rPr lang="de-DE" altLang="de-DE" dirty="0" smtClean="0"/>
              <a:t>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 3.</a:t>
            </a:r>
            <a:fld id="{575D1617-7AF4-4382-BA05-712756A4C3F1}" type="slidenum">
              <a:rPr lang="de-DE" altLang="de-DE" smtClean="0"/>
              <a:pPr/>
              <a:t>‹Nr.›</a:t>
            </a:fld>
            <a:endParaRPr lang="de-DE" altLang="de-DE" dirty="0" smtClean="0"/>
          </a:p>
        </p:txBody>
      </p:sp>
    </p:spTree>
    <p:extLst>
      <p:ext uri="{BB962C8B-B14F-4D97-AF65-F5344CB8AC3E}">
        <p14:creationId xmlns:p14="http://schemas.microsoft.com/office/powerpoint/2010/main" val="250009383"/>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09">
    <p:spTree>
      <p:nvGrpSpPr>
        <p:cNvPr id="1" name=""/>
        <p:cNvGrpSpPr/>
        <p:nvPr/>
      </p:nvGrpSpPr>
      <p:grpSpPr>
        <a:xfrm>
          <a:off x="0" y="0"/>
          <a:ext cx="0" cy="0"/>
          <a:chOff x="0" y="0"/>
          <a:chExt cx="0" cy="0"/>
        </a:xfrm>
      </p:grpSpPr>
      <p:sp>
        <p:nvSpPr>
          <p:cNvPr id="2" name="Titel 1"/>
          <p:cNvSpPr>
            <a:spLocks noGrp="1"/>
          </p:cNvSpPr>
          <p:nvPr>
            <p:ph type="title"/>
          </p:nvPr>
        </p:nvSpPr>
        <p:spPr>
          <a:xfrm>
            <a:off x="615142" y="365126"/>
            <a:ext cx="7900208" cy="474206"/>
          </a:xfrm>
        </p:spPr>
        <p:txBody>
          <a:bodyPr/>
          <a:lstStyle>
            <a:lvl1pPr>
              <a:defRPr sz="2600" b="1">
                <a:solidFill>
                  <a:srgbClr val="009973"/>
                </a:solidFill>
              </a:defRPr>
            </a:lvl1pPr>
          </a:lstStyle>
          <a:p>
            <a:r>
              <a:rPr lang="de-DE" smtClean="0"/>
              <a:t>Titelmasterformat durch Klicken bearbeiten</a:t>
            </a:r>
            <a:endParaRPr lang="de-CH" dirty="0"/>
          </a:p>
        </p:txBody>
      </p:sp>
      <p:sp>
        <p:nvSpPr>
          <p:cNvPr id="10" name="Inhaltsplatzhalter 2"/>
          <p:cNvSpPr>
            <a:spLocks noGrp="1"/>
          </p:cNvSpPr>
          <p:nvPr>
            <p:ph idx="12"/>
          </p:nvPr>
        </p:nvSpPr>
        <p:spPr>
          <a:xfrm>
            <a:off x="621896" y="839332"/>
            <a:ext cx="7893454" cy="444791"/>
          </a:xfrm>
        </p:spPr>
        <p:txBody>
          <a:bodyPr>
            <a:normAutofit/>
          </a:bodyPr>
          <a:lstStyle>
            <a:lvl1pPr marL="0" indent="0">
              <a:buNone/>
              <a:defRPr sz="2400" b="0">
                <a:solidFill>
                  <a:srgbClr val="009973"/>
                </a:solidFill>
              </a:defRPr>
            </a:lvl1pPr>
            <a:lvl2pPr marL="514350" indent="-171450">
              <a:buClr>
                <a:srgbClr val="009973"/>
              </a:buClr>
              <a:buFont typeface="Arial" panose="020B0604020202020204" pitchFamily="34" charset="0"/>
              <a:buChar char="›"/>
              <a:defRPr sz="1600"/>
            </a:lvl2pPr>
          </a:lstStyle>
          <a:p>
            <a:pPr lvl="0"/>
            <a:r>
              <a:rPr lang="de-DE" smtClean="0"/>
              <a:t>Textmasterformat bearbeiten</a:t>
            </a:r>
          </a:p>
        </p:txBody>
      </p:sp>
      <p:sp>
        <p:nvSpPr>
          <p:cNvPr id="7" name="Inhaltsplatzhalter 2"/>
          <p:cNvSpPr>
            <a:spLocks noGrp="1"/>
          </p:cNvSpPr>
          <p:nvPr>
            <p:ph idx="14"/>
          </p:nvPr>
        </p:nvSpPr>
        <p:spPr>
          <a:xfrm>
            <a:off x="628650" y="6102208"/>
            <a:ext cx="7886700" cy="279120"/>
          </a:xfrm>
        </p:spPr>
        <p:txBody>
          <a:bodyPr/>
          <a:lstStyle>
            <a:lvl1pPr marL="0" indent="0" algn="r">
              <a:lnSpc>
                <a:spcPct val="100000"/>
              </a:lnSpc>
              <a:buNone/>
              <a:defRPr sz="900" baseline="0"/>
            </a:lvl1pPr>
            <a:lvl2pPr marL="514350" indent="-171450">
              <a:buClr>
                <a:srgbClr val="009973"/>
              </a:buClr>
              <a:buFont typeface="Arial" panose="020B0604020202020204" pitchFamily="34" charset="0"/>
              <a:buChar char="›"/>
              <a:defRPr sz="1600"/>
            </a:lvl2pPr>
          </a:lstStyle>
          <a:p>
            <a:pPr lvl="0"/>
            <a:r>
              <a:rPr lang="de-DE" dirty="0" smtClean="0"/>
              <a:t>Textmasterformat bearbeiten</a:t>
            </a:r>
          </a:p>
        </p:txBody>
      </p:sp>
      <p:sp>
        <p:nvSpPr>
          <p:cNvPr id="9" name="Inhaltsplatzhalter 3"/>
          <p:cNvSpPr>
            <a:spLocks noGrp="1"/>
          </p:cNvSpPr>
          <p:nvPr>
            <p:ph sz="quarter" idx="17"/>
          </p:nvPr>
        </p:nvSpPr>
        <p:spPr>
          <a:xfrm>
            <a:off x="6804248" y="4711104"/>
            <a:ext cx="1711102" cy="1335119"/>
          </a:xfrm>
        </p:spPr>
        <p:txBody>
          <a:bodyPr/>
          <a:lstStyle>
            <a:lvl2pPr marL="360000" indent="-288000">
              <a:defRPr/>
            </a:lvl2pPr>
          </a:lstStyle>
          <a:p>
            <a:pPr lvl="0"/>
            <a:r>
              <a:rPr lang="de-DE" smtClean="0"/>
              <a:t>Textmasterformat bearbeiten</a:t>
            </a:r>
          </a:p>
          <a:p>
            <a:pPr lvl="1"/>
            <a:r>
              <a:rPr lang="de-DE" smtClean="0"/>
              <a:t>Zweite Ebene</a:t>
            </a:r>
          </a:p>
        </p:txBody>
      </p:sp>
      <p:sp>
        <p:nvSpPr>
          <p:cNvPr id="11" name="Inhaltsplatzhalter 3"/>
          <p:cNvSpPr>
            <a:spLocks noGrp="1"/>
          </p:cNvSpPr>
          <p:nvPr>
            <p:ph sz="quarter" idx="60"/>
          </p:nvPr>
        </p:nvSpPr>
        <p:spPr>
          <a:xfrm>
            <a:off x="618473" y="4718780"/>
            <a:ext cx="6112336" cy="1335119"/>
          </a:xfrm>
        </p:spPr>
        <p:txBody>
          <a:bodyPr/>
          <a:lstStyle>
            <a:lvl2pPr marL="360000" indent="-288000">
              <a:defRPr/>
            </a:lvl2pPr>
          </a:lstStyle>
          <a:p>
            <a:pPr lvl="0"/>
            <a:r>
              <a:rPr lang="de-DE" smtClean="0"/>
              <a:t>Textmasterformat bearbeiten</a:t>
            </a:r>
          </a:p>
          <a:p>
            <a:pPr lvl="1"/>
            <a:r>
              <a:rPr lang="de-DE" smtClean="0"/>
              <a:t>Zweite Ebene</a:t>
            </a:r>
          </a:p>
        </p:txBody>
      </p:sp>
      <p:sp>
        <p:nvSpPr>
          <p:cNvPr id="13" name="Inhaltsplatzhalter 3"/>
          <p:cNvSpPr>
            <a:spLocks noGrp="1"/>
          </p:cNvSpPr>
          <p:nvPr>
            <p:ph sz="quarter" idx="61"/>
          </p:nvPr>
        </p:nvSpPr>
        <p:spPr>
          <a:xfrm>
            <a:off x="621896" y="1528136"/>
            <a:ext cx="7908954" cy="3096344"/>
          </a:xfrm>
        </p:spPr>
        <p:txBody>
          <a:bodyPr/>
          <a:lstStyle>
            <a:lvl2pPr marL="360000" indent="-288000">
              <a:defRPr/>
            </a:lvl2pPr>
          </a:lstStyle>
          <a:p>
            <a:pPr lvl="0"/>
            <a:r>
              <a:rPr lang="de-DE" smtClean="0"/>
              <a:t>Textmasterformat bearbeiten</a:t>
            </a:r>
          </a:p>
          <a:p>
            <a:pPr lvl="1"/>
            <a:r>
              <a:rPr lang="de-DE" smtClean="0"/>
              <a:t>Zweite Ebene</a:t>
            </a:r>
          </a:p>
        </p:txBody>
      </p:sp>
      <p:sp>
        <p:nvSpPr>
          <p:cNvPr id="3" name="Fußzeilenplatzhalter 2"/>
          <p:cNvSpPr>
            <a:spLocks noGrp="1"/>
          </p:cNvSpPr>
          <p:nvPr>
            <p:ph type="ftr" sz="quarter" idx="62"/>
          </p:nvPr>
        </p:nvSpPr>
        <p:spPr/>
        <p:txBody>
          <a:bodyPr/>
          <a:lstStyle/>
          <a:p>
            <a:r>
              <a:rPr lang="de-CH" dirty="0" smtClean="0">
                <a:solidFill>
                  <a:schemeClr val="tx1">
                    <a:lumMod val="50000"/>
                    <a:lumOff val="50000"/>
                  </a:schemeClr>
                </a:solidFill>
              </a:rPr>
              <a:t>© </a:t>
            </a:r>
            <a:r>
              <a:rPr lang="de-DE" altLang="de-DE" dirty="0" smtClean="0"/>
              <a:t>2016 </a:t>
            </a:r>
            <a:r>
              <a:rPr lang="de-DE" dirty="0" smtClean="0">
                <a:solidFill>
                  <a:schemeClr val="tx1">
                    <a:lumMod val="50000"/>
                    <a:lumOff val="50000"/>
                  </a:schemeClr>
                </a:solidFill>
              </a:rPr>
              <a:t>FiBL, Bio Suisse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Foliensammlung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sym typeface="Wingdings 2" panose="05020102010507070707" pitchFamily="18" charset="2"/>
              </a:rPr>
              <a:t>3. Hintergrund DOK</a:t>
            </a:r>
            <a:r>
              <a:rPr lang="de-DE" altLang="de-DE" dirty="0" smtClean="0"/>
              <a:t>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 3.</a:t>
            </a:r>
            <a:fld id="{575D1617-7AF4-4382-BA05-712756A4C3F1}" type="slidenum">
              <a:rPr lang="de-DE" altLang="de-DE" smtClean="0"/>
              <a:pPr/>
              <a:t>‹Nr.›</a:t>
            </a:fld>
            <a:endParaRPr lang="de-DE" altLang="de-DE" dirty="0" smtClean="0"/>
          </a:p>
        </p:txBody>
      </p:sp>
    </p:spTree>
    <p:extLst>
      <p:ext uri="{BB962C8B-B14F-4D97-AF65-F5344CB8AC3E}">
        <p14:creationId xmlns:p14="http://schemas.microsoft.com/office/powerpoint/2010/main" val="2294415075"/>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01">
    <p:spTree>
      <p:nvGrpSpPr>
        <p:cNvPr id="1" name=""/>
        <p:cNvGrpSpPr/>
        <p:nvPr/>
      </p:nvGrpSpPr>
      <p:grpSpPr>
        <a:xfrm>
          <a:off x="0" y="0"/>
          <a:ext cx="0" cy="0"/>
          <a:chOff x="0" y="0"/>
          <a:chExt cx="0" cy="0"/>
        </a:xfrm>
      </p:grpSpPr>
      <p:sp>
        <p:nvSpPr>
          <p:cNvPr id="2" name="Titel 1"/>
          <p:cNvSpPr>
            <a:spLocks noGrp="1"/>
          </p:cNvSpPr>
          <p:nvPr>
            <p:ph type="title"/>
          </p:nvPr>
        </p:nvSpPr>
        <p:spPr>
          <a:xfrm>
            <a:off x="615142" y="365126"/>
            <a:ext cx="7900208" cy="474206"/>
          </a:xfrm>
        </p:spPr>
        <p:txBody>
          <a:bodyPr/>
          <a:lstStyle>
            <a:lvl1pPr>
              <a:defRPr sz="2600" b="1">
                <a:solidFill>
                  <a:srgbClr val="009973"/>
                </a:solidFill>
              </a:defRPr>
            </a:lvl1pPr>
          </a:lstStyle>
          <a:p>
            <a:r>
              <a:rPr lang="de-DE" smtClean="0"/>
              <a:t>Titelmasterformat durch Klicken bearbeiten</a:t>
            </a:r>
            <a:endParaRPr lang="de-CH" dirty="0"/>
          </a:p>
        </p:txBody>
      </p:sp>
      <p:sp>
        <p:nvSpPr>
          <p:cNvPr id="10" name="Inhaltsplatzhalter 2"/>
          <p:cNvSpPr>
            <a:spLocks noGrp="1"/>
          </p:cNvSpPr>
          <p:nvPr>
            <p:ph idx="12"/>
          </p:nvPr>
        </p:nvSpPr>
        <p:spPr>
          <a:xfrm>
            <a:off x="621896" y="839332"/>
            <a:ext cx="7893454" cy="444791"/>
          </a:xfrm>
        </p:spPr>
        <p:txBody>
          <a:bodyPr>
            <a:normAutofit/>
          </a:bodyPr>
          <a:lstStyle>
            <a:lvl1pPr marL="0" indent="0">
              <a:buNone/>
              <a:defRPr sz="2400" b="0">
                <a:solidFill>
                  <a:srgbClr val="009973"/>
                </a:solidFill>
              </a:defRPr>
            </a:lvl1pPr>
            <a:lvl2pPr marL="514350" indent="-171450">
              <a:buClr>
                <a:srgbClr val="009973"/>
              </a:buClr>
              <a:buFont typeface="Arial" panose="020B0604020202020204" pitchFamily="34" charset="0"/>
              <a:buChar char="›"/>
              <a:defRPr sz="1600"/>
            </a:lvl2pPr>
          </a:lstStyle>
          <a:p>
            <a:pPr lvl="0"/>
            <a:r>
              <a:rPr lang="de-DE" smtClean="0"/>
              <a:t>Textmasterformat bearbeiten</a:t>
            </a:r>
          </a:p>
        </p:txBody>
      </p:sp>
      <p:sp>
        <p:nvSpPr>
          <p:cNvPr id="7" name="Inhaltsplatzhalter 2"/>
          <p:cNvSpPr>
            <a:spLocks noGrp="1"/>
          </p:cNvSpPr>
          <p:nvPr>
            <p:ph idx="14"/>
          </p:nvPr>
        </p:nvSpPr>
        <p:spPr>
          <a:xfrm>
            <a:off x="628650" y="6102208"/>
            <a:ext cx="7886700" cy="279120"/>
          </a:xfrm>
        </p:spPr>
        <p:txBody>
          <a:bodyPr/>
          <a:lstStyle>
            <a:lvl1pPr marL="0" indent="0" algn="r">
              <a:lnSpc>
                <a:spcPct val="100000"/>
              </a:lnSpc>
              <a:buNone/>
              <a:defRPr sz="900" baseline="0"/>
            </a:lvl1pPr>
            <a:lvl2pPr marL="514350" indent="-171450">
              <a:buClr>
                <a:srgbClr val="009973"/>
              </a:buClr>
              <a:buFont typeface="Arial" panose="020B0604020202020204" pitchFamily="34" charset="0"/>
              <a:buChar char="›"/>
              <a:defRPr sz="1600"/>
            </a:lvl2pPr>
          </a:lstStyle>
          <a:p>
            <a:pPr lvl="0"/>
            <a:r>
              <a:rPr lang="de-DE" dirty="0" smtClean="0"/>
              <a:t>Textmasterformat bearbeiten</a:t>
            </a:r>
          </a:p>
        </p:txBody>
      </p:sp>
      <p:sp>
        <p:nvSpPr>
          <p:cNvPr id="4" name="Inhaltsplatzhalter 3"/>
          <p:cNvSpPr>
            <a:spLocks noGrp="1"/>
          </p:cNvSpPr>
          <p:nvPr>
            <p:ph sz="quarter" idx="17"/>
          </p:nvPr>
        </p:nvSpPr>
        <p:spPr>
          <a:xfrm>
            <a:off x="628650" y="1571397"/>
            <a:ext cx="7886700" cy="4474826"/>
          </a:xfrm>
        </p:spPr>
        <p:txBody>
          <a:bodyPr/>
          <a:lstStyle>
            <a:lvl2pPr marL="360000" indent="-288000">
              <a:defRPr/>
            </a:lvl2pPr>
          </a:lstStyle>
          <a:p>
            <a:pPr lvl="0"/>
            <a:r>
              <a:rPr lang="de-DE" dirty="0" smtClean="0"/>
              <a:t>Textmasterformat bearbeiten</a:t>
            </a:r>
          </a:p>
          <a:p>
            <a:pPr lvl="1"/>
            <a:r>
              <a:rPr lang="de-DE" dirty="0" smtClean="0"/>
              <a:t>Zweite Ebene</a:t>
            </a:r>
          </a:p>
        </p:txBody>
      </p:sp>
      <p:sp>
        <p:nvSpPr>
          <p:cNvPr id="5" name="Fußzeilenplatzhalter 4"/>
          <p:cNvSpPr>
            <a:spLocks noGrp="1"/>
          </p:cNvSpPr>
          <p:nvPr>
            <p:ph type="ftr" sz="quarter" idx="18"/>
          </p:nvPr>
        </p:nvSpPr>
        <p:spPr/>
        <p:txBody>
          <a:bodyPr/>
          <a:lstStyle/>
          <a:p>
            <a:r>
              <a:rPr lang="de-CH" dirty="0" smtClean="0">
                <a:solidFill>
                  <a:schemeClr val="tx1">
                    <a:lumMod val="50000"/>
                    <a:lumOff val="50000"/>
                  </a:schemeClr>
                </a:solidFill>
              </a:rPr>
              <a:t>© </a:t>
            </a:r>
            <a:r>
              <a:rPr lang="de-DE" altLang="de-DE" dirty="0" smtClean="0"/>
              <a:t>2016 </a:t>
            </a:r>
            <a:r>
              <a:rPr lang="de-DE" dirty="0" smtClean="0">
                <a:solidFill>
                  <a:schemeClr val="tx1">
                    <a:lumMod val="50000"/>
                    <a:lumOff val="50000"/>
                  </a:schemeClr>
                </a:solidFill>
              </a:rPr>
              <a:t>FiBL, Bio Suisse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Foliensammlung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sym typeface="Wingdings 2" panose="05020102010507070707" pitchFamily="18" charset="2"/>
              </a:rPr>
              <a:t>3. Hintergrund DOK</a:t>
            </a:r>
            <a:r>
              <a:rPr lang="de-DE" altLang="de-DE" dirty="0" smtClean="0"/>
              <a:t>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 3.</a:t>
            </a:r>
            <a:fld id="{575D1617-7AF4-4382-BA05-712756A4C3F1}" type="slidenum">
              <a:rPr lang="de-DE" altLang="de-DE" smtClean="0"/>
              <a:pPr/>
              <a:t>‹Nr.›</a:t>
            </a:fld>
            <a:endParaRPr lang="de-DE" altLang="de-DE" dirty="0" smtClean="0"/>
          </a:p>
        </p:txBody>
      </p:sp>
    </p:spTree>
    <p:extLst>
      <p:ext uri="{BB962C8B-B14F-4D97-AF65-F5344CB8AC3E}">
        <p14:creationId xmlns:p14="http://schemas.microsoft.com/office/powerpoint/2010/main" val="306310130"/>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0">
    <p:spTree>
      <p:nvGrpSpPr>
        <p:cNvPr id="1" name=""/>
        <p:cNvGrpSpPr/>
        <p:nvPr/>
      </p:nvGrpSpPr>
      <p:grpSpPr>
        <a:xfrm>
          <a:off x="0" y="0"/>
          <a:ext cx="0" cy="0"/>
          <a:chOff x="0" y="0"/>
          <a:chExt cx="0" cy="0"/>
        </a:xfrm>
      </p:grpSpPr>
      <p:sp>
        <p:nvSpPr>
          <p:cNvPr id="2" name="Titel 1"/>
          <p:cNvSpPr>
            <a:spLocks noGrp="1"/>
          </p:cNvSpPr>
          <p:nvPr>
            <p:ph type="title"/>
          </p:nvPr>
        </p:nvSpPr>
        <p:spPr>
          <a:xfrm>
            <a:off x="615142" y="365126"/>
            <a:ext cx="7900208" cy="474206"/>
          </a:xfrm>
        </p:spPr>
        <p:txBody>
          <a:bodyPr/>
          <a:lstStyle>
            <a:lvl1pPr>
              <a:defRPr sz="2600" b="1">
                <a:solidFill>
                  <a:srgbClr val="009973"/>
                </a:solidFill>
              </a:defRPr>
            </a:lvl1pPr>
          </a:lstStyle>
          <a:p>
            <a:r>
              <a:rPr lang="de-DE" smtClean="0"/>
              <a:t>Titelmasterformat durch Klicken bearbeiten</a:t>
            </a:r>
            <a:endParaRPr lang="de-CH" dirty="0"/>
          </a:p>
        </p:txBody>
      </p:sp>
      <p:sp>
        <p:nvSpPr>
          <p:cNvPr id="10" name="Inhaltsplatzhalter 2"/>
          <p:cNvSpPr>
            <a:spLocks noGrp="1"/>
          </p:cNvSpPr>
          <p:nvPr>
            <p:ph idx="12"/>
          </p:nvPr>
        </p:nvSpPr>
        <p:spPr>
          <a:xfrm>
            <a:off x="621896" y="839332"/>
            <a:ext cx="7893454" cy="444791"/>
          </a:xfrm>
        </p:spPr>
        <p:txBody>
          <a:bodyPr>
            <a:normAutofit/>
          </a:bodyPr>
          <a:lstStyle>
            <a:lvl1pPr marL="0" indent="0">
              <a:buNone/>
              <a:defRPr sz="2400" b="0">
                <a:solidFill>
                  <a:srgbClr val="009973"/>
                </a:solidFill>
              </a:defRPr>
            </a:lvl1pPr>
            <a:lvl2pPr marL="514350" indent="-171450">
              <a:buClr>
                <a:srgbClr val="009973"/>
              </a:buClr>
              <a:buFont typeface="Arial" panose="020B0604020202020204" pitchFamily="34" charset="0"/>
              <a:buChar char="›"/>
              <a:defRPr sz="1600"/>
            </a:lvl2pPr>
          </a:lstStyle>
          <a:p>
            <a:pPr lvl="0"/>
            <a:r>
              <a:rPr lang="de-DE" smtClean="0"/>
              <a:t>Textmasterformat bearbeiten</a:t>
            </a:r>
          </a:p>
        </p:txBody>
      </p:sp>
      <p:sp>
        <p:nvSpPr>
          <p:cNvPr id="7" name="Inhaltsplatzhalter 2"/>
          <p:cNvSpPr>
            <a:spLocks noGrp="1"/>
          </p:cNvSpPr>
          <p:nvPr>
            <p:ph idx="14"/>
          </p:nvPr>
        </p:nvSpPr>
        <p:spPr>
          <a:xfrm>
            <a:off x="628650" y="5899117"/>
            <a:ext cx="7886700" cy="279120"/>
          </a:xfrm>
        </p:spPr>
        <p:txBody>
          <a:bodyPr/>
          <a:lstStyle>
            <a:lvl1pPr marL="0" indent="0" algn="r">
              <a:lnSpc>
                <a:spcPct val="100000"/>
              </a:lnSpc>
              <a:buNone/>
              <a:defRPr sz="900" baseline="0"/>
            </a:lvl1pPr>
            <a:lvl2pPr marL="514350" indent="-171450">
              <a:buClr>
                <a:srgbClr val="009973"/>
              </a:buClr>
              <a:buFont typeface="Arial" panose="020B0604020202020204" pitchFamily="34" charset="0"/>
              <a:buChar char="›"/>
              <a:defRPr sz="1600"/>
            </a:lvl2pPr>
          </a:lstStyle>
          <a:p>
            <a:pPr lvl="0"/>
            <a:r>
              <a:rPr lang="de-DE" dirty="0" smtClean="0"/>
              <a:t>Textmasterformat bearbeiten</a:t>
            </a:r>
          </a:p>
        </p:txBody>
      </p:sp>
      <p:sp>
        <p:nvSpPr>
          <p:cNvPr id="14" name="Inhaltsplatzhalter 3"/>
          <p:cNvSpPr>
            <a:spLocks noGrp="1"/>
          </p:cNvSpPr>
          <p:nvPr>
            <p:ph sz="quarter" idx="17"/>
          </p:nvPr>
        </p:nvSpPr>
        <p:spPr>
          <a:xfrm>
            <a:off x="612775" y="1543199"/>
            <a:ext cx="3896338" cy="3861084"/>
          </a:xfrm>
        </p:spPr>
        <p:txBody>
          <a:bodyPr/>
          <a:lstStyle>
            <a:lvl2pPr marL="360000" indent="-288000">
              <a:defRPr/>
            </a:lvl2pPr>
          </a:lstStyle>
          <a:p>
            <a:pPr lvl="0"/>
            <a:r>
              <a:rPr lang="de-DE" smtClean="0"/>
              <a:t>Textmasterformat bearbeiten</a:t>
            </a:r>
          </a:p>
          <a:p>
            <a:pPr lvl="1"/>
            <a:r>
              <a:rPr lang="de-DE" smtClean="0"/>
              <a:t>Zweite Ebene</a:t>
            </a:r>
          </a:p>
        </p:txBody>
      </p:sp>
      <p:sp>
        <p:nvSpPr>
          <p:cNvPr id="18" name="Textplatzhalter 7"/>
          <p:cNvSpPr>
            <a:spLocks noGrp="1"/>
          </p:cNvSpPr>
          <p:nvPr>
            <p:ph type="body" sz="quarter" idx="38"/>
          </p:nvPr>
        </p:nvSpPr>
        <p:spPr>
          <a:xfrm>
            <a:off x="621896" y="5480417"/>
            <a:ext cx="3887217" cy="342566"/>
          </a:xfrm>
        </p:spPr>
        <p:txBody>
          <a:bodyPr/>
          <a:lstStyle>
            <a:lvl1pPr>
              <a:defRPr sz="1600"/>
            </a:lvl1pPr>
            <a:lvl2pPr marL="342900" indent="0">
              <a:buNone/>
              <a:defRPr sz="1800"/>
            </a:lvl2pPr>
          </a:lstStyle>
          <a:p>
            <a:pPr lvl="0"/>
            <a:r>
              <a:rPr lang="de-DE" smtClean="0"/>
              <a:t>Textmasterformat bearbeiten</a:t>
            </a:r>
          </a:p>
        </p:txBody>
      </p:sp>
      <p:sp>
        <p:nvSpPr>
          <p:cNvPr id="25" name="Textplatzhalter 7"/>
          <p:cNvSpPr>
            <a:spLocks noGrp="1"/>
          </p:cNvSpPr>
          <p:nvPr>
            <p:ph type="body" sz="quarter" idx="42"/>
          </p:nvPr>
        </p:nvSpPr>
        <p:spPr>
          <a:xfrm>
            <a:off x="4637254" y="5480417"/>
            <a:ext cx="3887217" cy="342566"/>
          </a:xfrm>
        </p:spPr>
        <p:txBody>
          <a:bodyPr/>
          <a:lstStyle>
            <a:lvl1pPr>
              <a:defRPr sz="1600"/>
            </a:lvl1pPr>
            <a:lvl2pPr marL="342900" indent="0">
              <a:buNone/>
              <a:defRPr sz="1800"/>
            </a:lvl2pPr>
          </a:lstStyle>
          <a:p>
            <a:pPr lvl="0"/>
            <a:r>
              <a:rPr lang="de-DE" smtClean="0"/>
              <a:t>Textmasterformat bearbeiten</a:t>
            </a:r>
          </a:p>
        </p:txBody>
      </p:sp>
      <p:sp>
        <p:nvSpPr>
          <p:cNvPr id="15" name="Inhaltsplatzhalter 3"/>
          <p:cNvSpPr>
            <a:spLocks noGrp="1"/>
          </p:cNvSpPr>
          <p:nvPr>
            <p:ph sz="quarter" idx="45"/>
          </p:nvPr>
        </p:nvSpPr>
        <p:spPr>
          <a:xfrm>
            <a:off x="4619012" y="1543199"/>
            <a:ext cx="3896338" cy="3861084"/>
          </a:xfrm>
        </p:spPr>
        <p:txBody>
          <a:bodyPr/>
          <a:lstStyle>
            <a:lvl2pPr marL="360000" indent="-288000">
              <a:defRPr/>
            </a:lvl2pPr>
          </a:lstStyle>
          <a:p>
            <a:pPr lvl="0"/>
            <a:r>
              <a:rPr lang="de-DE" smtClean="0"/>
              <a:t>Textmasterformat bearbeiten</a:t>
            </a:r>
          </a:p>
          <a:p>
            <a:pPr lvl="1"/>
            <a:r>
              <a:rPr lang="de-DE" smtClean="0"/>
              <a:t>Zweite Ebene</a:t>
            </a:r>
          </a:p>
        </p:txBody>
      </p:sp>
      <p:sp>
        <p:nvSpPr>
          <p:cNvPr id="3" name="Fußzeilenplatzhalter 2"/>
          <p:cNvSpPr>
            <a:spLocks noGrp="1"/>
          </p:cNvSpPr>
          <p:nvPr>
            <p:ph type="ftr" sz="quarter" idx="46"/>
          </p:nvPr>
        </p:nvSpPr>
        <p:spPr/>
        <p:txBody>
          <a:bodyPr/>
          <a:lstStyle/>
          <a:p>
            <a:r>
              <a:rPr lang="de-CH" dirty="0" smtClean="0">
                <a:solidFill>
                  <a:schemeClr val="tx1">
                    <a:lumMod val="50000"/>
                    <a:lumOff val="50000"/>
                  </a:schemeClr>
                </a:solidFill>
              </a:rPr>
              <a:t>© </a:t>
            </a:r>
            <a:r>
              <a:rPr lang="de-DE" altLang="de-DE" dirty="0" smtClean="0"/>
              <a:t>2016 </a:t>
            </a:r>
            <a:r>
              <a:rPr lang="de-DE" dirty="0" smtClean="0">
                <a:solidFill>
                  <a:schemeClr val="tx1">
                    <a:lumMod val="50000"/>
                    <a:lumOff val="50000"/>
                  </a:schemeClr>
                </a:solidFill>
              </a:rPr>
              <a:t>FiBL, Bio Suisse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Foliensammlung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sym typeface="Wingdings 2" panose="05020102010507070707" pitchFamily="18" charset="2"/>
              </a:rPr>
              <a:t>3. Hintergrund DOK</a:t>
            </a:r>
            <a:r>
              <a:rPr lang="de-DE" altLang="de-DE" dirty="0" smtClean="0"/>
              <a:t>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 3.</a:t>
            </a:r>
            <a:fld id="{575D1617-7AF4-4382-BA05-712756A4C3F1}" type="slidenum">
              <a:rPr lang="de-DE" altLang="de-DE" smtClean="0"/>
              <a:pPr/>
              <a:t>‹Nr.›</a:t>
            </a:fld>
            <a:endParaRPr lang="de-DE" altLang="de-DE" dirty="0" smtClean="0"/>
          </a:p>
        </p:txBody>
      </p:sp>
    </p:spTree>
    <p:extLst>
      <p:ext uri="{BB962C8B-B14F-4D97-AF65-F5344CB8AC3E}">
        <p14:creationId xmlns:p14="http://schemas.microsoft.com/office/powerpoint/2010/main" val="1482975144"/>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3_10">
    <p:spTree>
      <p:nvGrpSpPr>
        <p:cNvPr id="1" name=""/>
        <p:cNvGrpSpPr/>
        <p:nvPr/>
      </p:nvGrpSpPr>
      <p:grpSpPr>
        <a:xfrm>
          <a:off x="0" y="0"/>
          <a:ext cx="0" cy="0"/>
          <a:chOff x="0" y="0"/>
          <a:chExt cx="0" cy="0"/>
        </a:xfrm>
      </p:grpSpPr>
      <p:sp>
        <p:nvSpPr>
          <p:cNvPr id="2" name="Titel 1"/>
          <p:cNvSpPr>
            <a:spLocks noGrp="1"/>
          </p:cNvSpPr>
          <p:nvPr>
            <p:ph type="title"/>
          </p:nvPr>
        </p:nvSpPr>
        <p:spPr>
          <a:xfrm>
            <a:off x="615142" y="365126"/>
            <a:ext cx="7900208" cy="474206"/>
          </a:xfrm>
        </p:spPr>
        <p:txBody>
          <a:bodyPr/>
          <a:lstStyle>
            <a:lvl1pPr>
              <a:defRPr sz="2600" b="1">
                <a:solidFill>
                  <a:srgbClr val="009973"/>
                </a:solidFill>
              </a:defRPr>
            </a:lvl1pPr>
          </a:lstStyle>
          <a:p>
            <a:r>
              <a:rPr lang="de-DE" smtClean="0"/>
              <a:t>Titelmasterformat durch Klicken bearbeiten</a:t>
            </a:r>
            <a:endParaRPr lang="de-CH" dirty="0"/>
          </a:p>
        </p:txBody>
      </p:sp>
      <p:sp>
        <p:nvSpPr>
          <p:cNvPr id="10" name="Inhaltsplatzhalter 2"/>
          <p:cNvSpPr>
            <a:spLocks noGrp="1"/>
          </p:cNvSpPr>
          <p:nvPr>
            <p:ph idx="12"/>
          </p:nvPr>
        </p:nvSpPr>
        <p:spPr>
          <a:xfrm>
            <a:off x="621896" y="839332"/>
            <a:ext cx="7893454" cy="444791"/>
          </a:xfrm>
        </p:spPr>
        <p:txBody>
          <a:bodyPr>
            <a:normAutofit/>
          </a:bodyPr>
          <a:lstStyle>
            <a:lvl1pPr marL="0" indent="0">
              <a:buNone/>
              <a:defRPr sz="2400" b="0">
                <a:solidFill>
                  <a:srgbClr val="009973"/>
                </a:solidFill>
              </a:defRPr>
            </a:lvl1pPr>
            <a:lvl2pPr marL="514350" indent="-171450">
              <a:buClr>
                <a:srgbClr val="009973"/>
              </a:buClr>
              <a:buFont typeface="Arial" panose="020B0604020202020204" pitchFamily="34" charset="0"/>
              <a:buChar char="›"/>
              <a:defRPr sz="1600"/>
            </a:lvl2pPr>
          </a:lstStyle>
          <a:p>
            <a:pPr lvl="0"/>
            <a:r>
              <a:rPr lang="de-DE" smtClean="0"/>
              <a:t>Textmasterformat bearbeiten</a:t>
            </a:r>
          </a:p>
        </p:txBody>
      </p:sp>
      <p:sp>
        <p:nvSpPr>
          <p:cNvPr id="7" name="Inhaltsplatzhalter 2"/>
          <p:cNvSpPr>
            <a:spLocks noGrp="1"/>
          </p:cNvSpPr>
          <p:nvPr>
            <p:ph idx="14"/>
          </p:nvPr>
        </p:nvSpPr>
        <p:spPr>
          <a:xfrm>
            <a:off x="628650" y="6102208"/>
            <a:ext cx="7886700" cy="279120"/>
          </a:xfrm>
        </p:spPr>
        <p:txBody>
          <a:bodyPr/>
          <a:lstStyle>
            <a:lvl1pPr marL="0" indent="0" algn="r">
              <a:lnSpc>
                <a:spcPct val="100000"/>
              </a:lnSpc>
              <a:buNone/>
              <a:defRPr sz="900" baseline="0"/>
            </a:lvl1pPr>
            <a:lvl2pPr marL="514350" indent="-171450">
              <a:buClr>
                <a:srgbClr val="009973"/>
              </a:buClr>
              <a:buFont typeface="Arial" panose="020B0604020202020204" pitchFamily="34" charset="0"/>
              <a:buChar char="›"/>
              <a:defRPr sz="1600"/>
            </a:lvl2pPr>
          </a:lstStyle>
          <a:p>
            <a:pPr lvl="0"/>
            <a:r>
              <a:rPr lang="de-DE" dirty="0" smtClean="0"/>
              <a:t>Textmasterformat bearbeiten</a:t>
            </a:r>
          </a:p>
        </p:txBody>
      </p:sp>
      <p:sp>
        <p:nvSpPr>
          <p:cNvPr id="14" name="Inhaltsplatzhalter 3"/>
          <p:cNvSpPr>
            <a:spLocks noGrp="1"/>
          </p:cNvSpPr>
          <p:nvPr>
            <p:ph sz="quarter" idx="17"/>
          </p:nvPr>
        </p:nvSpPr>
        <p:spPr>
          <a:xfrm>
            <a:off x="635011" y="1543199"/>
            <a:ext cx="3896338" cy="4503024"/>
          </a:xfrm>
        </p:spPr>
        <p:txBody>
          <a:bodyPr/>
          <a:lstStyle>
            <a:lvl2pPr marL="360000" indent="-288000">
              <a:defRPr/>
            </a:lvl2pPr>
          </a:lstStyle>
          <a:p>
            <a:pPr lvl="0"/>
            <a:r>
              <a:rPr lang="de-DE" smtClean="0"/>
              <a:t>Textmasterformat bearbeiten</a:t>
            </a:r>
          </a:p>
          <a:p>
            <a:pPr lvl="1"/>
            <a:r>
              <a:rPr lang="de-DE" smtClean="0"/>
              <a:t>Zweite Ebene</a:t>
            </a:r>
          </a:p>
        </p:txBody>
      </p:sp>
      <p:sp>
        <p:nvSpPr>
          <p:cNvPr id="15" name="Inhaltsplatzhalter 3"/>
          <p:cNvSpPr>
            <a:spLocks noGrp="1"/>
          </p:cNvSpPr>
          <p:nvPr>
            <p:ph sz="quarter" idx="45"/>
          </p:nvPr>
        </p:nvSpPr>
        <p:spPr>
          <a:xfrm>
            <a:off x="4619012" y="1543199"/>
            <a:ext cx="3896338" cy="4503024"/>
          </a:xfrm>
        </p:spPr>
        <p:txBody>
          <a:bodyPr/>
          <a:lstStyle>
            <a:lvl2pPr marL="360000" indent="-288000">
              <a:defRPr/>
            </a:lvl2pPr>
          </a:lstStyle>
          <a:p>
            <a:pPr lvl="0"/>
            <a:r>
              <a:rPr lang="de-DE" smtClean="0"/>
              <a:t>Textmasterformat bearbeiten</a:t>
            </a:r>
          </a:p>
          <a:p>
            <a:pPr lvl="1"/>
            <a:r>
              <a:rPr lang="de-DE" smtClean="0"/>
              <a:t>Zweite Ebene</a:t>
            </a:r>
          </a:p>
        </p:txBody>
      </p:sp>
      <p:sp>
        <p:nvSpPr>
          <p:cNvPr id="3" name="Fußzeilenplatzhalter 2"/>
          <p:cNvSpPr>
            <a:spLocks noGrp="1"/>
          </p:cNvSpPr>
          <p:nvPr>
            <p:ph type="ftr" sz="quarter" idx="46"/>
          </p:nvPr>
        </p:nvSpPr>
        <p:spPr/>
        <p:txBody>
          <a:bodyPr/>
          <a:lstStyle/>
          <a:p>
            <a:r>
              <a:rPr lang="de-CH" dirty="0" smtClean="0">
                <a:solidFill>
                  <a:schemeClr val="tx1">
                    <a:lumMod val="50000"/>
                    <a:lumOff val="50000"/>
                  </a:schemeClr>
                </a:solidFill>
              </a:rPr>
              <a:t>© </a:t>
            </a:r>
            <a:r>
              <a:rPr lang="de-DE" altLang="de-DE" dirty="0" smtClean="0"/>
              <a:t>2016 </a:t>
            </a:r>
            <a:r>
              <a:rPr lang="de-DE" dirty="0" smtClean="0">
                <a:solidFill>
                  <a:schemeClr val="tx1">
                    <a:lumMod val="50000"/>
                    <a:lumOff val="50000"/>
                  </a:schemeClr>
                </a:solidFill>
              </a:rPr>
              <a:t>FiBL, Bio Suisse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Foliensammlung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sym typeface="Wingdings 2" panose="05020102010507070707" pitchFamily="18" charset="2"/>
              </a:rPr>
              <a:t>3. Hintergrund DOK</a:t>
            </a:r>
            <a:r>
              <a:rPr lang="de-DE" altLang="de-DE" dirty="0" smtClean="0"/>
              <a:t>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 3.</a:t>
            </a:r>
            <a:fld id="{575D1617-7AF4-4382-BA05-712756A4C3F1}" type="slidenum">
              <a:rPr lang="de-DE" altLang="de-DE" smtClean="0"/>
              <a:pPr/>
              <a:t>‹Nr.›</a:t>
            </a:fld>
            <a:endParaRPr lang="de-DE" altLang="de-DE" dirty="0" smtClean="0"/>
          </a:p>
        </p:txBody>
      </p:sp>
    </p:spTree>
    <p:extLst>
      <p:ext uri="{BB962C8B-B14F-4D97-AF65-F5344CB8AC3E}">
        <p14:creationId xmlns:p14="http://schemas.microsoft.com/office/powerpoint/2010/main" val="221270141"/>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10">
    <p:spTree>
      <p:nvGrpSpPr>
        <p:cNvPr id="1" name=""/>
        <p:cNvGrpSpPr/>
        <p:nvPr/>
      </p:nvGrpSpPr>
      <p:grpSpPr>
        <a:xfrm>
          <a:off x="0" y="0"/>
          <a:ext cx="0" cy="0"/>
          <a:chOff x="0" y="0"/>
          <a:chExt cx="0" cy="0"/>
        </a:xfrm>
      </p:grpSpPr>
      <p:sp>
        <p:nvSpPr>
          <p:cNvPr id="2" name="Titel 1"/>
          <p:cNvSpPr>
            <a:spLocks noGrp="1"/>
          </p:cNvSpPr>
          <p:nvPr>
            <p:ph type="title"/>
          </p:nvPr>
        </p:nvSpPr>
        <p:spPr>
          <a:xfrm>
            <a:off x="615142" y="365126"/>
            <a:ext cx="7900208" cy="474206"/>
          </a:xfrm>
        </p:spPr>
        <p:txBody>
          <a:bodyPr/>
          <a:lstStyle>
            <a:lvl1pPr>
              <a:defRPr sz="2600" b="1">
                <a:solidFill>
                  <a:srgbClr val="009973"/>
                </a:solidFill>
              </a:defRPr>
            </a:lvl1pPr>
          </a:lstStyle>
          <a:p>
            <a:r>
              <a:rPr lang="de-DE" smtClean="0"/>
              <a:t>Titelmasterformat durch Klicken bearbeiten</a:t>
            </a:r>
            <a:endParaRPr lang="de-CH" dirty="0"/>
          </a:p>
        </p:txBody>
      </p:sp>
      <p:sp>
        <p:nvSpPr>
          <p:cNvPr id="10" name="Inhaltsplatzhalter 2"/>
          <p:cNvSpPr>
            <a:spLocks noGrp="1"/>
          </p:cNvSpPr>
          <p:nvPr>
            <p:ph idx="12"/>
          </p:nvPr>
        </p:nvSpPr>
        <p:spPr>
          <a:xfrm>
            <a:off x="621896" y="839332"/>
            <a:ext cx="7893454" cy="444791"/>
          </a:xfrm>
        </p:spPr>
        <p:txBody>
          <a:bodyPr>
            <a:normAutofit/>
          </a:bodyPr>
          <a:lstStyle>
            <a:lvl1pPr marL="0" indent="0">
              <a:buNone/>
              <a:defRPr sz="2400" b="0">
                <a:solidFill>
                  <a:srgbClr val="009973"/>
                </a:solidFill>
              </a:defRPr>
            </a:lvl1pPr>
            <a:lvl2pPr marL="514350" indent="-171450">
              <a:buClr>
                <a:srgbClr val="009973"/>
              </a:buClr>
              <a:buFont typeface="Arial" panose="020B0604020202020204" pitchFamily="34" charset="0"/>
              <a:buChar char="›"/>
              <a:defRPr sz="1600"/>
            </a:lvl2pPr>
          </a:lstStyle>
          <a:p>
            <a:pPr lvl="0"/>
            <a:r>
              <a:rPr lang="de-DE" smtClean="0"/>
              <a:t>Textmasterformat bearbeiten</a:t>
            </a:r>
          </a:p>
        </p:txBody>
      </p:sp>
      <p:sp>
        <p:nvSpPr>
          <p:cNvPr id="7" name="Inhaltsplatzhalter 2"/>
          <p:cNvSpPr>
            <a:spLocks noGrp="1"/>
          </p:cNvSpPr>
          <p:nvPr>
            <p:ph idx="14"/>
          </p:nvPr>
        </p:nvSpPr>
        <p:spPr>
          <a:xfrm>
            <a:off x="628650" y="6102208"/>
            <a:ext cx="7886700" cy="279120"/>
          </a:xfrm>
        </p:spPr>
        <p:txBody>
          <a:bodyPr/>
          <a:lstStyle>
            <a:lvl1pPr marL="0" indent="0" algn="r">
              <a:lnSpc>
                <a:spcPct val="100000"/>
              </a:lnSpc>
              <a:buNone/>
              <a:defRPr sz="900" baseline="0"/>
            </a:lvl1pPr>
            <a:lvl2pPr marL="514350" indent="-171450">
              <a:buClr>
                <a:srgbClr val="009973"/>
              </a:buClr>
              <a:buFont typeface="Arial" panose="020B0604020202020204" pitchFamily="34" charset="0"/>
              <a:buChar char="›"/>
              <a:defRPr sz="1600"/>
            </a:lvl2pPr>
          </a:lstStyle>
          <a:p>
            <a:pPr lvl="0"/>
            <a:r>
              <a:rPr lang="de-DE" dirty="0" smtClean="0"/>
              <a:t>Textmasterformat bearbeiten</a:t>
            </a:r>
          </a:p>
        </p:txBody>
      </p:sp>
      <p:sp>
        <p:nvSpPr>
          <p:cNvPr id="22" name="Textplatzhalter 7"/>
          <p:cNvSpPr>
            <a:spLocks noGrp="1"/>
          </p:cNvSpPr>
          <p:nvPr>
            <p:ph type="body" sz="quarter" idx="31"/>
          </p:nvPr>
        </p:nvSpPr>
        <p:spPr>
          <a:xfrm>
            <a:off x="612775" y="3302458"/>
            <a:ext cx="3887217" cy="342566"/>
          </a:xfrm>
        </p:spPr>
        <p:txBody>
          <a:bodyPr/>
          <a:lstStyle>
            <a:lvl1pPr algn="l">
              <a:defRPr sz="1600"/>
            </a:lvl1pPr>
            <a:lvl2pPr marL="342900" indent="0">
              <a:buNone/>
              <a:defRPr sz="1800"/>
            </a:lvl2pPr>
          </a:lstStyle>
          <a:p>
            <a:pPr lvl="0"/>
            <a:r>
              <a:rPr lang="de-DE" dirty="0" smtClean="0"/>
              <a:t>Textmasterformat bearbeiten</a:t>
            </a:r>
          </a:p>
        </p:txBody>
      </p:sp>
      <p:sp>
        <p:nvSpPr>
          <p:cNvPr id="14" name="Inhaltsplatzhalter 3"/>
          <p:cNvSpPr>
            <a:spLocks noGrp="1"/>
          </p:cNvSpPr>
          <p:nvPr>
            <p:ph sz="quarter" idx="17"/>
          </p:nvPr>
        </p:nvSpPr>
        <p:spPr>
          <a:xfrm>
            <a:off x="612775" y="1543199"/>
            <a:ext cx="3887217" cy="1667896"/>
          </a:xfrm>
        </p:spPr>
        <p:txBody>
          <a:bodyPr/>
          <a:lstStyle>
            <a:lvl2pPr marL="360000" indent="-288000">
              <a:defRPr/>
            </a:lvl2pPr>
          </a:lstStyle>
          <a:p>
            <a:pPr lvl="0"/>
            <a:r>
              <a:rPr lang="de-DE" smtClean="0"/>
              <a:t>Textmasterformat bearbeiten</a:t>
            </a:r>
          </a:p>
          <a:p>
            <a:pPr lvl="1"/>
            <a:r>
              <a:rPr lang="de-DE" smtClean="0"/>
              <a:t>Zweite Ebene</a:t>
            </a:r>
          </a:p>
        </p:txBody>
      </p:sp>
      <p:sp>
        <p:nvSpPr>
          <p:cNvPr id="18" name="Textplatzhalter 7"/>
          <p:cNvSpPr>
            <a:spLocks noGrp="1"/>
          </p:cNvSpPr>
          <p:nvPr>
            <p:ph type="body" sz="quarter" idx="38"/>
          </p:nvPr>
        </p:nvSpPr>
        <p:spPr>
          <a:xfrm>
            <a:off x="621896" y="5480417"/>
            <a:ext cx="3887217" cy="342566"/>
          </a:xfrm>
        </p:spPr>
        <p:txBody>
          <a:bodyPr/>
          <a:lstStyle>
            <a:lvl1pPr>
              <a:defRPr sz="1600"/>
            </a:lvl1pPr>
            <a:lvl2pPr marL="342900" indent="0">
              <a:buNone/>
              <a:defRPr sz="1800"/>
            </a:lvl2pPr>
          </a:lstStyle>
          <a:p>
            <a:pPr lvl="0"/>
            <a:r>
              <a:rPr lang="de-DE" smtClean="0"/>
              <a:t>Textmasterformat bearbeiten</a:t>
            </a:r>
          </a:p>
        </p:txBody>
      </p:sp>
      <p:sp>
        <p:nvSpPr>
          <p:cNvPr id="19" name="Inhaltsplatzhalter 3"/>
          <p:cNvSpPr>
            <a:spLocks noGrp="1"/>
          </p:cNvSpPr>
          <p:nvPr>
            <p:ph sz="quarter" idx="39"/>
          </p:nvPr>
        </p:nvSpPr>
        <p:spPr>
          <a:xfrm>
            <a:off x="621896" y="3721158"/>
            <a:ext cx="3887217" cy="1667896"/>
          </a:xfrm>
        </p:spPr>
        <p:txBody>
          <a:bodyPr/>
          <a:lstStyle>
            <a:lvl2pPr marL="360000" indent="-288000">
              <a:defRPr/>
            </a:lvl2pPr>
          </a:lstStyle>
          <a:p>
            <a:pPr lvl="0"/>
            <a:r>
              <a:rPr lang="de-DE" smtClean="0"/>
              <a:t>Textmasterformat bearbeiten</a:t>
            </a:r>
          </a:p>
          <a:p>
            <a:pPr lvl="1"/>
            <a:r>
              <a:rPr lang="de-DE" smtClean="0"/>
              <a:t>Zweite Ebene</a:t>
            </a:r>
          </a:p>
        </p:txBody>
      </p:sp>
      <p:sp>
        <p:nvSpPr>
          <p:cNvPr id="20" name="Textplatzhalter 7"/>
          <p:cNvSpPr>
            <a:spLocks noGrp="1"/>
          </p:cNvSpPr>
          <p:nvPr>
            <p:ph type="body" sz="quarter" idx="40"/>
          </p:nvPr>
        </p:nvSpPr>
        <p:spPr>
          <a:xfrm>
            <a:off x="4628133" y="3302458"/>
            <a:ext cx="3887217" cy="342566"/>
          </a:xfrm>
        </p:spPr>
        <p:txBody>
          <a:bodyPr/>
          <a:lstStyle>
            <a:lvl1pPr>
              <a:defRPr sz="1600"/>
            </a:lvl1pPr>
            <a:lvl2pPr marL="342900" indent="0">
              <a:buNone/>
              <a:defRPr sz="1800"/>
            </a:lvl2pPr>
          </a:lstStyle>
          <a:p>
            <a:pPr lvl="0"/>
            <a:r>
              <a:rPr lang="de-DE" smtClean="0"/>
              <a:t>Textmasterformat bearbeiten</a:t>
            </a:r>
          </a:p>
        </p:txBody>
      </p:sp>
      <p:sp>
        <p:nvSpPr>
          <p:cNvPr id="21" name="Inhaltsplatzhalter 3"/>
          <p:cNvSpPr>
            <a:spLocks noGrp="1"/>
          </p:cNvSpPr>
          <p:nvPr>
            <p:ph sz="quarter" idx="41"/>
          </p:nvPr>
        </p:nvSpPr>
        <p:spPr>
          <a:xfrm>
            <a:off x="4628133" y="1543199"/>
            <a:ext cx="3887217" cy="1667896"/>
          </a:xfrm>
        </p:spPr>
        <p:txBody>
          <a:bodyPr/>
          <a:lstStyle>
            <a:lvl2pPr marL="360000" indent="-288000">
              <a:defRPr/>
            </a:lvl2pPr>
          </a:lstStyle>
          <a:p>
            <a:pPr lvl="0"/>
            <a:r>
              <a:rPr lang="de-DE" smtClean="0"/>
              <a:t>Textmasterformat bearbeiten</a:t>
            </a:r>
          </a:p>
          <a:p>
            <a:pPr lvl="1"/>
            <a:r>
              <a:rPr lang="de-DE" smtClean="0"/>
              <a:t>Zweite Ebene</a:t>
            </a:r>
          </a:p>
        </p:txBody>
      </p:sp>
      <p:sp>
        <p:nvSpPr>
          <p:cNvPr id="25" name="Textplatzhalter 7"/>
          <p:cNvSpPr>
            <a:spLocks noGrp="1"/>
          </p:cNvSpPr>
          <p:nvPr>
            <p:ph type="body" sz="quarter" idx="42"/>
          </p:nvPr>
        </p:nvSpPr>
        <p:spPr>
          <a:xfrm>
            <a:off x="4637254" y="5480417"/>
            <a:ext cx="3887217" cy="342566"/>
          </a:xfrm>
        </p:spPr>
        <p:txBody>
          <a:bodyPr/>
          <a:lstStyle>
            <a:lvl1pPr>
              <a:defRPr sz="1600"/>
            </a:lvl1pPr>
            <a:lvl2pPr marL="342900" indent="0">
              <a:buNone/>
              <a:defRPr sz="1800"/>
            </a:lvl2pPr>
          </a:lstStyle>
          <a:p>
            <a:pPr lvl="0"/>
            <a:r>
              <a:rPr lang="de-DE" smtClean="0"/>
              <a:t>Textmasterformat bearbeiten</a:t>
            </a:r>
          </a:p>
        </p:txBody>
      </p:sp>
      <p:sp>
        <p:nvSpPr>
          <p:cNvPr id="26" name="Inhaltsplatzhalter 3"/>
          <p:cNvSpPr>
            <a:spLocks noGrp="1"/>
          </p:cNvSpPr>
          <p:nvPr>
            <p:ph sz="quarter" idx="43"/>
          </p:nvPr>
        </p:nvSpPr>
        <p:spPr>
          <a:xfrm>
            <a:off x="4637254" y="3721158"/>
            <a:ext cx="3887217" cy="1667896"/>
          </a:xfrm>
        </p:spPr>
        <p:txBody>
          <a:bodyPr/>
          <a:lstStyle>
            <a:lvl2pPr marL="360000" indent="-288000">
              <a:defRPr/>
            </a:lvl2pPr>
          </a:lstStyle>
          <a:p>
            <a:pPr lvl="0"/>
            <a:r>
              <a:rPr lang="de-DE" smtClean="0"/>
              <a:t>Textmasterformat bearbeiten</a:t>
            </a:r>
          </a:p>
          <a:p>
            <a:pPr lvl="1"/>
            <a:r>
              <a:rPr lang="de-DE" smtClean="0"/>
              <a:t>Zweite Ebene</a:t>
            </a:r>
          </a:p>
        </p:txBody>
      </p:sp>
      <p:sp>
        <p:nvSpPr>
          <p:cNvPr id="3" name="Fußzeilenplatzhalter 2"/>
          <p:cNvSpPr>
            <a:spLocks noGrp="1"/>
          </p:cNvSpPr>
          <p:nvPr>
            <p:ph type="ftr" sz="quarter" idx="44"/>
          </p:nvPr>
        </p:nvSpPr>
        <p:spPr/>
        <p:txBody>
          <a:bodyPr/>
          <a:lstStyle/>
          <a:p>
            <a:r>
              <a:rPr lang="de-CH" dirty="0" smtClean="0">
                <a:solidFill>
                  <a:schemeClr val="tx1">
                    <a:lumMod val="50000"/>
                    <a:lumOff val="50000"/>
                  </a:schemeClr>
                </a:solidFill>
              </a:rPr>
              <a:t>© </a:t>
            </a:r>
            <a:r>
              <a:rPr lang="de-DE" altLang="de-DE" dirty="0" smtClean="0"/>
              <a:t>2016 </a:t>
            </a:r>
            <a:r>
              <a:rPr lang="de-DE" dirty="0" smtClean="0">
                <a:solidFill>
                  <a:schemeClr val="tx1">
                    <a:lumMod val="50000"/>
                    <a:lumOff val="50000"/>
                  </a:schemeClr>
                </a:solidFill>
              </a:rPr>
              <a:t>FiBL, Bio Suisse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Foliensammlung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sym typeface="Wingdings 2" panose="05020102010507070707" pitchFamily="18" charset="2"/>
              </a:rPr>
              <a:t>3. Hintergrund DOK</a:t>
            </a:r>
            <a:r>
              <a:rPr lang="de-DE" altLang="de-DE" dirty="0" smtClean="0"/>
              <a:t>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 3.</a:t>
            </a:r>
            <a:fld id="{575D1617-7AF4-4382-BA05-712756A4C3F1}" type="slidenum">
              <a:rPr lang="de-DE" altLang="de-DE" smtClean="0"/>
              <a:pPr/>
              <a:t>‹Nr.›</a:t>
            </a:fld>
            <a:endParaRPr lang="de-DE" altLang="de-DE" dirty="0" smtClean="0"/>
          </a:p>
        </p:txBody>
      </p:sp>
    </p:spTree>
    <p:extLst>
      <p:ext uri="{BB962C8B-B14F-4D97-AF65-F5344CB8AC3E}">
        <p14:creationId xmlns:p14="http://schemas.microsoft.com/office/powerpoint/2010/main" val="3093707077"/>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_10">
    <p:spTree>
      <p:nvGrpSpPr>
        <p:cNvPr id="1" name=""/>
        <p:cNvGrpSpPr/>
        <p:nvPr/>
      </p:nvGrpSpPr>
      <p:grpSpPr>
        <a:xfrm>
          <a:off x="0" y="0"/>
          <a:ext cx="0" cy="0"/>
          <a:chOff x="0" y="0"/>
          <a:chExt cx="0" cy="0"/>
        </a:xfrm>
      </p:grpSpPr>
      <p:sp>
        <p:nvSpPr>
          <p:cNvPr id="2" name="Titel 1"/>
          <p:cNvSpPr>
            <a:spLocks noGrp="1"/>
          </p:cNvSpPr>
          <p:nvPr>
            <p:ph type="title"/>
          </p:nvPr>
        </p:nvSpPr>
        <p:spPr>
          <a:xfrm>
            <a:off x="615142" y="365126"/>
            <a:ext cx="7900208" cy="474206"/>
          </a:xfrm>
        </p:spPr>
        <p:txBody>
          <a:bodyPr/>
          <a:lstStyle>
            <a:lvl1pPr>
              <a:defRPr sz="2600" b="1">
                <a:solidFill>
                  <a:srgbClr val="009973"/>
                </a:solidFill>
              </a:defRPr>
            </a:lvl1pPr>
          </a:lstStyle>
          <a:p>
            <a:r>
              <a:rPr lang="de-DE" smtClean="0"/>
              <a:t>Titelmasterformat durch Klicken bearbeiten</a:t>
            </a:r>
            <a:endParaRPr lang="de-CH" dirty="0"/>
          </a:p>
        </p:txBody>
      </p:sp>
      <p:sp>
        <p:nvSpPr>
          <p:cNvPr id="10" name="Inhaltsplatzhalter 2"/>
          <p:cNvSpPr>
            <a:spLocks noGrp="1"/>
          </p:cNvSpPr>
          <p:nvPr>
            <p:ph idx="12"/>
          </p:nvPr>
        </p:nvSpPr>
        <p:spPr>
          <a:xfrm>
            <a:off x="621896" y="839332"/>
            <a:ext cx="7893454" cy="444791"/>
          </a:xfrm>
        </p:spPr>
        <p:txBody>
          <a:bodyPr>
            <a:normAutofit/>
          </a:bodyPr>
          <a:lstStyle>
            <a:lvl1pPr marL="0" indent="0">
              <a:buNone/>
              <a:defRPr sz="2400" b="0">
                <a:solidFill>
                  <a:srgbClr val="009973"/>
                </a:solidFill>
              </a:defRPr>
            </a:lvl1pPr>
            <a:lvl2pPr marL="514350" indent="-171450">
              <a:buClr>
                <a:srgbClr val="009973"/>
              </a:buClr>
              <a:buFont typeface="Arial" panose="020B0604020202020204" pitchFamily="34" charset="0"/>
              <a:buChar char="›"/>
              <a:defRPr sz="1600"/>
            </a:lvl2pPr>
          </a:lstStyle>
          <a:p>
            <a:pPr lvl="0"/>
            <a:r>
              <a:rPr lang="de-DE" smtClean="0"/>
              <a:t>Textmasterformat bearbeiten</a:t>
            </a:r>
          </a:p>
        </p:txBody>
      </p:sp>
      <p:sp>
        <p:nvSpPr>
          <p:cNvPr id="7" name="Inhaltsplatzhalter 2"/>
          <p:cNvSpPr>
            <a:spLocks noGrp="1"/>
          </p:cNvSpPr>
          <p:nvPr>
            <p:ph idx="14"/>
          </p:nvPr>
        </p:nvSpPr>
        <p:spPr>
          <a:xfrm>
            <a:off x="628650" y="6102208"/>
            <a:ext cx="7886700" cy="279120"/>
          </a:xfrm>
        </p:spPr>
        <p:txBody>
          <a:bodyPr/>
          <a:lstStyle>
            <a:lvl1pPr marL="0" indent="0" algn="r">
              <a:lnSpc>
                <a:spcPct val="100000"/>
              </a:lnSpc>
              <a:buNone/>
              <a:defRPr sz="900" baseline="0"/>
            </a:lvl1pPr>
            <a:lvl2pPr marL="514350" indent="-171450">
              <a:buClr>
                <a:srgbClr val="009973"/>
              </a:buClr>
              <a:buFont typeface="Arial" panose="020B0604020202020204" pitchFamily="34" charset="0"/>
              <a:buChar char="›"/>
              <a:defRPr sz="1600"/>
            </a:lvl2pPr>
          </a:lstStyle>
          <a:p>
            <a:pPr lvl="0"/>
            <a:r>
              <a:rPr lang="de-DE" dirty="0" smtClean="0"/>
              <a:t>Textmasterformat bearbeiten</a:t>
            </a:r>
          </a:p>
        </p:txBody>
      </p:sp>
      <p:sp>
        <p:nvSpPr>
          <p:cNvPr id="19" name="Inhaltsplatzhalter 3"/>
          <p:cNvSpPr>
            <a:spLocks noGrp="1"/>
          </p:cNvSpPr>
          <p:nvPr>
            <p:ph sz="quarter" idx="39"/>
          </p:nvPr>
        </p:nvSpPr>
        <p:spPr>
          <a:xfrm>
            <a:off x="621896" y="3721158"/>
            <a:ext cx="3887217" cy="2084106"/>
          </a:xfrm>
        </p:spPr>
        <p:txBody>
          <a:bodyPr/>
          <a:lstStyle>
            <a:lvl2pPr marL="360000" indent="-288000">
              <a:defRPr/>
            </a:lvl2pPr>
          </a:lstStyle>
          <a:p>
            <a:pPr lvl="0"/>
            <a:r>
              <a:rPr lang="de-DE" dirty="0" smtClean="0"/>
              <a:t>Textmasterformat bearbeiten</a:t>
            </a:r>
          </a:p>
          <a:p>
            <a:pPr lvl="1"/>
            <a:r>
              <a:rPr lang="de-DE" dirty="0" smtClean="0"/>
              <a:t>Zweite Ebene</a:t>
            </a:r>
          </a:p>
        </p:txBody>
      </p:sp>
      <p:sp>
        <p:nvSpPr>
          <p:cNvPr id="21" name="Inhaltsplatzhalter 3"/>
          <p:cNvSpPr>
            <a:spLocks noGrp="1"/>
          </p:cNvSpPr>
          <p:nvPr>
            <p:ph sz="quarter" idx="41"/>
          </p:nvPr>
        </p:nvSpPr>
        <p:spPr>
          <a:xfrm>
            <a:off x="4628133" y="1543199"/>
            <a:ext cx="3887217" cy="2084106"/>
          </a:xfrm>
        </p:spPr>
        <p:txBody>
          <a:bodyPr/>
          <a:lstStyle>
            <a:lvl2pPr marL="360000" indent="-288000">
              <a:defRPr/>
            </a:lvl2pPr>
          </a:lstStyle>
          <a:p>
            <a:pPr lvl="0"/>
            <a:r>
              <a:rPr lang="de-DE" smtClean="0"/>
              <a:t>Textmasterformat bearbeiten</a:t>
            </a:r>
          </a:p>
          <a:p>
            <a:pPr lvl="1"/>
            <a:r>
              <a:rPr lang="de-DE" smtClean="0"/>
              <a:t>Zweite Ebene</a:t>
            </a:r>
          </a:p>
        </p:txBody>
      </p:sp>
      <p:sp>
        <p:nvSpPr>
          <p:cNvPr id="26" name="Inhaltsplatzhalter 3"/>
          <p:cNvSpPr>
            <a:spLocks noGrp="1"/>
          </p:cNvSpPr>
          <p:nvPr>
            <p:ph sz="quarter" idx="43"/>
          </p:nvPr>
        </p:nvSpPr>
        <p:spPr>
          <a:xfrm>
            <a:off x="4637254" y="3721158"/>
            <a:ext cx="3887217" cy="2084106"/>
          </a:xfrm>
        </p:spPr>
        <p:txBody>
          <a:bodyPr/>
          <a:lstStyle>
            <a:lvl2pPr marL="360000" indent="-288000">
              <a:defRPr/>
            </a:lvl2pPr>
          </a:lstStyle>
          <a:p>
            <a:pPr lvl="0"/>
            <a:r>
              <a:rPr lang="de-DE" smtClean="0"/>
              <a:t>Textmasterformat bearbeiten</a:t>
            </a:r>
          </a:p>
          <a:p>
            <a:pPr lvl="1"/>
            <a:r>
              <a:rPr lang="de-DE" smtClean="0"/>
              <a:t>Zweite Ebene</a:t>
            </a:r>
          </a:p>
        </p:txBody>
      </p:sp>
      <p:sp>
        <p:nvSpPr>
          <p:cNvPr id="15" name="Inhaltsplatzhalter 3"/>
          <p:cNvSpPr>
            <a:spLocks noGrp="1"/>
          </p:cNvSpPr>
          <p:nvPr>
            <p:ph sz="quarter" idx="45"/>
          </p:nvPr>
        </p:nvSpPr>
        <p:spPr>
          <a:xfrm>
            <a:off x="611560" y="1543199"/>
            <a:ext cx="3887217" cy="2084106"/>
          </a:xfrm>
        </p:spPr>
        <p:txBody>
          <a:bodyPr/>
          <a:lstStyle>
            <a:lvl2pPr marL="360000" indent="-288000">
              <a:defRPr/>
            </a:lvl2pPr>
          </a:lstStyle>
          <a:p>
            <a:pPr lvl="0"/>
            <a:r>
              <a:rPr lang="de-DE" dirty="0" smtClean="0"/>
              <a:t>Textmasterformat bearbeiten</a:t>
            </a:r>
          </a:p>
          <a:p>
            <a:pPr lvl="1"/>
            <a:r>
              <a:rPr lang="de-DE" dirty="0" smtClean="0"/>
              <a:t>Zweite Ebene</a:t>
            </a:r>
          </a:p>
        </p:txBody>
      </p:sp>
      <p:sp>
        <p:nvSpPr>
          <p:cNvPr id="3" name="Fußzeilenplatzhalter 2"/>
          <p:cNvSpPr>
            <a:spLocks noGrp="1"/>
          </p:cNvSpPr>
          <p:nvPr>
            <p:ph type="ftr" sz="quarter" idx="46"/>
          </p:nvPr>
        </p:nvSpPr>
        <p:spPr/>
        <p:txBody>
          <a:bodyPr/>
          <a:lstStyle/>
          <a:p>
            <a:r>
              <a:rPr lang="de-CH" dirty="0" smtClean="0">
                <a:solidFill>
                  <a:schemeClr val="tx1">
                    <a:lumMod val="50000"/>
                    <a:lumOff val="50000"/>
                  </a:schemeClr>
                </a:solidFill>
              </a:rPr>
              <a:t>© </a:t>
            </a:r>
            <a:r>
              <a:rPr lang="de-DE" altLang="de-DE" dirty="0" smtClean="0"/>
              <a:t>2016 </a:t>
            </a:r>
            <a:r>
              <a:rPr lang="de-DE" dirty="0" smtClean="0">
                <a:solidFill>
                  <a:schemeClr val="tx1">
                    <a:lumMod val="50000"/>
                    <a:lumOff val="50000"/>
                  </a:schemeClr>
                </a:solidFill>
              </a:rPr>
              <a:t>FiBL, Bio Suisse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Foliensammlung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sym typeface="Wingdings 2" panose="05020102010507070707" pitchFamily="18" charset="2"/>
              </a:rPr>
              <a:t>3. Hintergrund DOK</a:t>
            </a:r>
            <a:r>
              <a:rPr lang="de-DE" altLang="de-DE" dirty="0" smtClean="0"/>
              <a:t>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 3.</a:t>
            </a:r>
            <a:fld id="{575D1617-7AF4-4382-BA05-712756A4C3F1}" type="slidenum">
              <a:rPr lang="de-DE" altLang="de-DE" smtClean="0"/>
              <a:pPr/>
              <a:t>‹Nr.›</a:t>
            </a:fld>
            <a:endParaRPr lang="de-DE" altLang="de-DE" dirty="0" smtClean="0"/>
          </a:p>
        </p:txBody>
      </p:sp>
    </p:spTree>
    <p:extLst>
      <p:ext uri="{BB962C8B-B14F-4D97-AF65-F5344CB8AC3E}">
        <p14:creationId xmlns:p14="http://schemas.microsoft.com/office/powerpoint/2010/main" val="2175179165"/>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1">
    <p:spTree>
      <p:nvGrpSpPr>
        <p:cNvPr id="1" name=""/>
        <p:cNvGrpSpPr/>
        <p:nvPr/>
      </p:nvGrpSpPr>
      <p:grpSpPr>
        <a:xfrm>
          <a:off x="0" y="0"/>
          <a:ext cx="0" cy="0"/>
          <a:chOff x="0" y="0"/>
          <a:chExt cx="0" cy="0"/>
        </a:xfrm>
      </p:grpSpPr>
      <p:sp>
        <p:nvSpPr>
          <p:cNvPr id="2" name="Titel 1"/>
          <p:cNvSpPr>
            <a:spLocks noGrp="1"/>
          </p:cNvSpPr>
          <p:nvPr>
            <p:ph type="title"/>
          </p:nvPr>
        </p:nvSpPr>
        <p:spPr>
          <a:xfrm>
            <a:off x="615142" y="365126"/>
            <a:ext cx="7900208" cy="474206"/>
          </a:xfrm>
        </p:spPr>
        <p:txBody>
          <a:bodyPr/>
          <a:lstStyle>
            <a:lvl1pPr>
              <a:defRPr sz="2600" b="1">
                <a:solidFill>
                  <a:srgbClr val="009973"/>
                </a:solidFill>
              </a:defRPr>
            </a:lvl1pPr>
          </a:lstStyle>
          <a:p>
            <a:r>
              <a:rPr lang="de-DE" smtClean="0"/>
              <a:t>Titelmasterformat durch Klicken bearbeiten</a:t>
            </a:r>
            <a:endParaRPr lang="de-CH" dirty="0"/>
          </a:p>
        </p:txBody>
      </p:sp>
      <p:sp>
        <p:nvSpPr>
          <p:cNvPr id="10" name="Inhaltsplatzhalter 2"/>
          <p:cNvSpPr>
            <a:spLocks noGrp="1"/>
          </p:cNvSpPr>
          <p:nvPr>
            <p:ph idx="12"/>
          </p:nvPr>
        </p:nvSpPr>
        <p:spPr>
          <a:xfrm>
            <a:off x="621896" y="839332"/>
            <a:ext cx="7893454" cy="444791"/>
          </a:xfrm>
        </p:spPr>
        <p:txBody>
          <a:bodyPr>
            <a:normAutofit/>
          </a:bodyPr>
          <a:lstStyle>
            <a:lvl1pPr marL="0" indent="0">
              <a:buNone/>
              <a:defRPr sz="2400" b="0">
                <a:solidFill>
                  <a:srgbClr val="009973"/>
                </a:solidFill>
              </a:defRPr>
            </a:lvl1pPr>
            <a:lvl2pPr marL="514350" indent="-171450">
              <a:buClr>
                <a:srgbClr val="009973"/>
              </a:buClr>
              <a:buFont typeface="Arial" panose="020B0604020202020204" pitchFamily="34" charset="0"/>
              <a:buChar char="›"/>
              <a:defRPr sz="1600"/>
            </a:lvl2pPr>
          </a:lstStyle>
          <a:p>
            <a:pPr lvl="0"/>
            <a:r>
              <a:rPr lang="de-DE" smtClean="0"/>
              <a:t>Textmasterformat bearbeiten</a:t>
            </a:r>
          </a:p>
        </p:txBody>
      </p:sp>
      <p:sp>
        <p:nvSpPr>
          <p:cNvPr id="7" name="Inhaltsplatzhalter 2"/>
          <p:cNvSpPr>
            <a:spLocks noGrp="1"/>
          </p:cNvSpPr>
          <p:nvPr>
            <p:ph idx="14"/>
          </p:nvPr>
        </p:nvSpPr>
        <p:spPr>
          <a:xfrm>
            <a:off x="628650" y="6102208"/>
            <a:ext cx="7886700" cy="279120"/>
          </a:xfrm>
        </p:spPr>
        <p:txBody>
          <a:bodyPr/>
          <a:lstStyle>
            <a:lvl1pPr marL="0" indent="0" algn="r">
              <a:lnSpc>
                <a:spcPct val="100000"/>
              </a:lnSpc>
              <a:buNone/>
              <a:defRPr sz="900" baseline="0"/>
            </a:lvl1pPr>
            <a:lvl2pPr marL="514350" indent="-171450">
              <a:buClr>
                <a:srgbClr val="009973"/>
              </a:buClr>
              <a:buFont typeface="Arial" panose="020B0604020202020204" pitchFamily="34" charset="0"/>
              <a:buChar char="›"/>
              <a:defRPr sz="1600"/>
            </a:lvl2pPr>
          </a:lstStyle>
          <a:p>
            <a:pPr lvl="0"/>
            <a:r>
              <a:rPr lang="de-DE" dirty="0" smtClean="0"/>
              <a:t>Textmasterformat bearbeiten</a:t>
            </a:r>
          </a:p>
        </p:txBody>
      </p:sp>
      <p:sp>
        <p:nvSpPr>
          <p:cNvPr id="22" name="Textplatzhalter 7"/>
          <p:cNvSpPr>
            <a:spLocks noGrp="1"/>
          </p:cNvSpPr>
          <p:nvPr>
            <p:ph type="body" sz="quarter" idx="31"/>
          </p:nvPr>
        </p:nvSpPr>
        <p:spPr>
          <a:xfrm>
            <a:off x="612775" y="3102407"/>
            <a:ext cx="2519065" cy="533636"/>
          </a:xfrm>
        </p:spPr>
        <p:txBody>
          <a:bodyPr/>
          <a:lstStyle>
            <a:lvl1pPr>
              <a:defRPr sz="1600"/>
            </a:lvl1pPr>
            <a:lvl2pPr marL="342900" indent="0">
              <a:buNone/>
              <a:defRPr sz="1800"/>
            </a:lvl2pPr>
          </a:lstStyle>
          <a:p>
            <a:pPr lvl="0"/>
            <a:r>
              <a:rPr lang="de-DE" smtClean="0"/>
              <a:t>Textmasterformat bearbeiten</a:t>
            </a:r>
          </a:p>
        </p:txBody>
      </p:sp>
      <p:sp>
        <p:nvSpPr>
          <p:cNvPr id="37" name="Textplatzhalter 7"/>
          <p:cNvSpPr>
            <a:spLocks noGrp="1"/>
          </p:cNvSpPr>
          <p:nvPr>
            <p:ph type="body" sz="quarter" idx="46"/>
          </p:nvPr>
        </p:nvSpPr>
        <p:spPr>
          <a:xfrm>
            <a:off x="3300908" y="3102407"/>
            <a:ext cx="2519065" cy="533636"/>
          </a:xfrm>
        </p:spPr>
        <p:txBody>
          <a:bodyPr/>
          <a:lstStyle>
            <a:lvl1pPr>
              <a:defRPr sz="1600"/>
            </a:lvl1pPr>
            <a:lvl2pPr marL="342900" indent="0">
              <a:buNone/>
              <a:defRPr sz="1800"/>
            </a:lvl2pPr>
          </a:lstStyle>
          <a:p>
            <a:pPr lvl="0"/>
            <a:r>
              <a:rPr lang="de-DE" smtClean="0"/>
              <a:t>Textmasterformat bearbeiten</a:t>
            </a:r>
          </a:p>
        </p:txBody>
      </p:sp>
      <p:sp>
        <p:nvSpPr>
          <p:cNvPr id="39" name="Textplatzhalter 7"/>
          <p:cNvSpPr>
            <a:spLocks noGrp="1"/>
          </p:cNvSpPr>
          <p:nvPr>
            <p:ph type="body" sz="quarter" idx="48"/>
          </p:nvPr>
        </p:nvSpPr>
        <p:spPr>
          <a:xfrm>
            <a:off x="5989041" y="3102407"/>
            <a:ext cx="2519065" cy="533636"/>
          </a:xfrm>
        </p:spPr>
        <p:txBody>
          <a:bodyPr/>
          <a:lstStyle>
            <a:lvl1pPr>
              <a:defRPr sz="1600"/>
            </a:lvl1pPr>
            <a:lvl2pPr marL="342900" indent="0">
              <a:buNone/>
              <a:defRPr sz="1800"/>
            </a:lvl2pPr>
          </a:lstStyle>
          <a:p>
            <a:pPr lvl="0"/>
            <a:r>
              <a:rPr lang="de-DE" smtClean="0"/>
              <a:t>Textmasterformat bearbeiten</a:t>
            </a:r>
          </a:p>
        </p:txBody>
      </p:sp>
      <p:sp>
        <p:nvSpPr>
          <p:cNvPr id="41" name="Textplatzhalter 7"/>
          <p:cNvSpPr>
            <a:spLocks noGrp="1"/>
          </p:cNvSpPr>
          <p:nvPr>
            <p:ph type="body" sz="quarter" idx="50"/>
          </p:nvPr>
        </p:nvSpPr>
        <p:spPr>
          <a:xfrm>
            <a:off x="612775" y="5244946"/>
            <a:ext cx="2519065" cy="533636"/>
          </a:xfrm>
        </p:spPr>
        <p:txBody>
          <a:bodyPr/>
          <a:lstStyle>
            <a:lvl1pPr>
              <a:defRPr sz="1600"/>
            </a:lvl1pPr>
            <a:lvl2pPr marL="342900" indent="0">
              <a:buNone/>
              <a:defRPr sz="1800"/>
            </a:lvl2pPr>
          </a:lstStyle>
          <a:p>
            <a:pPr lvl="0"/>
            <a:r>
              <a:rPr lang="de-DE" smtClean="0"/>
              <a:t>Textmasterformat bearbeiten</a:t>
            </a:r>
          </a:p>
        </p:txBody>
      </p:sp>
      <p:sp>
        <p:nvSpPr>
          <p:cNvPr id="43" name="Textplatzhalter 7"/>
          <p:cNvSpPr>
            <a:spLocks noGrp="1"/>
          </p:cNvSpPr>
          <p:nvPr>
            <p:ph type="body" sz="quarter" idx="52"/>
          </p:nvPr>
        </p:nvSpPr>
        <p:spPr>
          <a:xfrm>
            <a:off x="3300908" y="5244946"/>
            <a:ext cx="2519065" cy="533636"/>
          </a:xfrm>
        </p:spPr>
        <p:txBody>
          <a:bodyPr/>
          <a:lstStyle>
            <a:lvl1pPr>
              <a:defRPr sz="1600"/>
            </a:lvl1pPr>
            <a:lvl2pPr marL="342900" indent="0">
              <a:buNone/>
              <a:defRPr sz="1800"/>
            </a:lvl2pPr>
          </a:lstStyle>
          <a:p>
            <a:pPr lvl="0"/>
            <a:r>
              <a:rPr lang="de-DE" smtClean="0"/>
              <a:t>Textmasterformat bearbeiten</a:t>
            </a:r>
          </a:p>
        </p:txBody>
      </p:sp>
      <p:sp>
        <p:nvSpPr>
          <p:cNvPr id="45" name="Textplatzhalter 7"/>
          <p:cNvSpPr>
            <a:spLocks noGrp="1"/>
          </p:cNvSpPr>
          <p:nvPr>
            <p:ph type="body" sz="quarter" idx="54"/>
          </p:nvPr>
        </p:nvSpPr>
        <p:spPr>
          <a:xfrm>
            <a:off x="5989041" y="5244946"/>
            <a:ext cx="2519065" cy="533636"/>
          </a:xfrm>
        </p:spPr>
        <p:txBody>
          <a:bodyPr/>
          <a:lstStyle>
            <a:lvl1pPr>
              <a:defRPr sz="1600"/>
            </a:lvl1pPr>
            <a:lvl2pPr marL="342900" indent="0">
              <a:buNone/>
              <a:defRPr sz="1800"/>
            </a:lvl2pPr>
          </a:lstStyle>
          <a:p>
            <a:pPr lvl="0"/>
            <a:r>
              <a:rPr lang="de-DE" smtClean="0"/>
              <a:t>Textmasterformat bearbeiten</a:t>
            </a:r>
          </a:p>
        </p:txBody>
      </p:sp>
      <p:sp>
        <p:nvSpPr>
          <p:cNvPr id="18" name="Inhaltsplatzhalter 3"/>
          <p:cNvSpPr>
            <a:spLocks noGrp="1"/>
          </p:cNvSpPr>
          <p:nvPr>
            <p:ph sz="quarter" idx="17"/>
          </p:nvPr>
        </p:nvSpPr>
        <p:spPr>
          <a:xfrm>
            <a:off x="612775" y="1543199"/>
            <a:ext cx="2519065" cy="1478665"/>
          </a:xfrm>
        </p:spPr>
        <p:txBody>
          <a:bodyPr/>
          <a:lstStyle>
            <a:lvl2pPr marL="360000" indent="-288000">
              <a:defRPr/>
            </a:lvl2pPr>
          </a:lstStyle>
          <a:p>
            <a:pPr lvl="0"/>
            <a:r>
              <a:rPr lang="de-DE" smtClean="0"/>
              <a:t>Textmasterformat bearbeiten</a:t>
            </a:r>
          </a:p>
          <a:p>
            <a:pPr lvl="1"/>
            <a:r>
              <a:rPr lang="de-DE" smtClean="0"/>
              <a:t>Zweite Ebene</a:t>
            </a:r>
          </a:p>
        </p:txBody>
      </p:sp>
      <p:sp>
        <p:nvSpPr>
          <p:cNvPr id="19" name="Inhaltsplatzhalter 3"/>
          <p:cNvSpPr>
            <a:spLocks noGrp="1"/>
          </p:cNvSpPr>
          <p:nvPr>
            <p:ph sz="quarter" idx="57"/>
          </p:nvPr>
        </p:nvSpPr>
        <p:spPr>
          <a:xfrm>
            <a:off x="3313030" y="1543199"/>
            <a:ext cx="2519065" cy="1478665"/>
          </a:xfrm>
        </p:spPr>
        <p:txBody>
          <a:bodyPr/>
          <a:lstStyle>
            <a:lvl2pPr marL="360000" indent="-288000">
              <a:defRPr/>
            </a:lvl2pPr>
          </a:lstStyle>
          <a:p>
            <a:pPr lvl="0"/>
            <a:r>
              <a:rPr lang="de-DE" smtClean="0"/>
              <a:t>Textmasterformat bearbeiten</a:t>
            </a:r>
          </a:p>
          <a:p>
            <a:pPr lvl="1"/>
            <a:r>
              <a:rPr lang="de-DE" smtClean="0"/>
              <a:t>Zweite Ebene</a:t>
            </a:r>
          </a:p>
        </p:txBody>
      </p:sp>
      <p:sp>
        <p:nvSpPr>
          <p:cNvPr id="20" name="Inhaltsplatzhalter 3"/>
          <p:cNvSpPr>
            <a:spLocks noGrp="1"/>
          </p:cNvSpPr>
          <p:nvPr>
            <p:ph sz="quarter" idx="58"/>
          </p:nvPr>
        </p:nvSpPr>
        <p:spPr>
          <a:xfrm>
            <a:off x="5989041" y="1543199"/>
            <a:ext cx="2519065" cy="1478665"/>
          </a:xfrm>
        </p:spPr>
        <p:txBody>
          <a:bodyPr/>
          <a:lstStyle>
            <a:lvl2pPr marL="360000" indent="-288000">
              <a:defRPr/>
            </a:lvl2pPr>
          </a:lstStyle>
          <a:p>
            <a:pPr lvl="0"/>
            <a:r>
              <a:rPr lang="de-DE" smtClean="0"/>
              <a:t>Textmasterformat bearbeiten</a:t>
            </a:r>
          </a:p>
          <a:p>
            <a:pPr lvl="1"/>
            <a:r>
              <a:rPr lang="de-DE" smtClean="0"/>
              <a:t>Zweite Ebene</a:t>
            </a:r>
          </a:p>
        </p:txBody>
      </p:sp>
      <p:sp>
        <p:nvSpPr>
          <p:cNvPr id="21" name="Inhaltsplatzhalter 3"/>
          <p:cNvSpPr>
            <a:spLocks noGrp="1"/>
          </p:cNvSpPr>
          <p:nvPr>
            <p:ph sz="quarter" idx="59"/>
          </p:nvPr>
        </p:nvSpPr>
        <p:spPr>
          <a:xfrm>
            <a:off x="612774" y="3701920"/>
            <a:ext cx="2519065" cy="1478665"/>
          </a:xfrm>
        </p:spPr>
        <p:txBody>
          <a:bodyPr/>
          <a:lstStyle>
            <a:lvl2pPr marL="360000" indent="-288000">
              <a:defRPr/>
            </a:lvl2pPr>
          </a:lstStyle>
          <a:p>
            <a:pPr lvl="0"/>
            <a:r>
              <a:rPr lang="de-DE" smtClean="0"/>
              <a:t>Textmasterformat bearbeiten</a:t>
            </a:r>
          </a:p>
          <a:p>
            <a:pPr lvl="1"/>
            <a:r>
              <a:rPr lang="de-DE" smtClean="0"/>
              <a:t>Zweite Ebene</a:t>
            </a:r>
          </a:p>
        </p:txBody>
      </p:sp>
      <p:sp>
        <p:nvSpPr>
          <p:cNvPr id="23" name="Inhaltsplatzhalter 3"/>
          <p:cNvSpPr>
            <a:spLocks noGrp="1"/>
          </p:cNvSpPr>
          <p:nvPr>
            <p:ph sz="quarter" idx="60"/>
          </p:nvPr>
        </p:nvSpPr>
        <p:spPr>
          <a:xfrm>
            <a:off x="3300908" y="3710885"/>
            <a:ext cx="2519065" cy="1478665"/>
          </a:xfrm>
        </p:spPr>
        <p:txBody>
          <a:bodyPr/>
          <a:lstStyle>
            <a:lvl2pPr marL="360000" indent="-288000">
              <a:defRPr/>
            </a:lvl2pPr>
          </a:lstStyle>
          <a:p>
            <a:pPr lvl="0"/>
            <a:r>
              <a:rPr lang="de-DE" smtClean="0"/>
              <a:t>Textmasterformat bearbeiten</a:t>
            </a:r>
          </a:p>
          <a:p>
            <a:pPr lvl="1"/>
            <a:r>
              <a:rPr lang="de-DE" smtClean="0"/>
              <a:t>Zweite Ebene</a:t>
            </a:r>
          </a:p>
        </p:txBody>
      </p:sp>
      <p:sp>
        <p:nvSpPr>
          <p:cNvPr id="24" name="Inhaltsplatzhalter 3"/>
          <p:cNvSpPr>
            <a:spLocks noGrp="1"/>
          </p:cNvSpPr>
          <p:nvPr>
            <p:ph sz="quarter" idx="61"/>
          </p:nvPr>
        </p:nvSpPr>
        <p:spPr>
          <a:xfrm>
            <a:off x="5989041" y="3716585"/>
            <a:ext cx="2519065" cy="1478665"/>
          </a:xfrm>
        </p:spPr>
        <p:txBody>
          <a:bodyPr/>
          <a:lstStyle>
            <a:lvl2pPr marL="360000" indent="-288000">
              <a:defRPr/>
            </a:lvl2pPr>
          </a:lstStyle>
          <a:p>
            <a:pPr lvl="0"/>
            <a:r>
              <a:rPr lang="de-DE" smtClean="0"/>
              <a:t>Textmasterformat bearbeiten</a:t>
            </a:r>
          </a:p>
          <a:p>
            <a:pPr lvl="1"/>
            <a:r>
              <a:rPr lang="de-DE" smtClean="0"/>
              <a:t>Zweite Ebene</a:t>
            </a:r>
          </a:p>
        </p:txBody>
      </p:sp>
      <p:sp>
        <p:nvSpPr>
          <p:cNvPr id="3" name="Fußzeilenplatzhalter 2"/>
          <p:cNvSpPr>
            <a:spLocks noGrp="1"/>
          </p:cNvSpPr>
          <p:nvPr>
            <p:ph type="ftr" sz="quarter" idx="62"/>
          </p:nvPr>
        </p:nvSpPr>
        <p:spPr/>
        <p:txBody>
          <a:bodyPr/>
          <a:lstStyle/>
          <a:p>
            <a:r>
              <a:rPr lang="de-CH" dirty="0" smtClean="0">
                <a:solidFill>
                  <a:schemeClr val="tx1">
                    <a:lumMod val="50000"/>
                    <a:lumOff val="50000"/>
                  </a:schemeClr>
                </a:solidFill>
              </a:rPr>
              <a:t>© </a:t>
            </a:r>
            <a:r>
              <a:rPr lang="de-DE" altLang="de-DE" dirty="0" smtClean="0"/>
              <a:t>2016 </a:t>
            </a:r>
            <a:r>
              <a:rPr lang="de-DE" dirty="0" smtClean="0">
                <a:solidFill>
                  <a:schemeClr val="tx1">
                    <a:lumMod val="50000"/>
                    <a:lumOff val="50000"/>
                  </a:schemeClr>
                </a:solidFill>
              </a:rPr>
              <a:t>FiBL, Bio Suisse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Foliensammlung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sym typeface="Wingdings 2" panose="05020102010507070707" pitchFamily="18" charset="2"/>
              </a:rPr>
              <a:t>3. Hintergrund DOK</a:t>
            </a:r>
            <a:r>
              <a:rPr lang="de-DE" altLang="de-DE" dirty="0" smtClean="0"/>
              <a:t>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 3.</a:t>
            </a:r>
            <a:fld id="{575D1617-7AF4-4382-BA05-712756A4C3F1}" type="slidenum">
              <a:rPr lang="de-DE" altLang="de-DE" smtClean="0"/>
              <a:pPr/>
              <a:t>‹Nr.›</a:t>
            </a:fld>
            <a:endParaRPr lang="de-DE" altLang="de-DE" dirty="0" smtClean="0"/>
          </a:p>
        </p:txBody>
      </p:sp>
    </p:spTree>
    <p:extLst>
      <p:ext uri="{BB962C8B-B14F-4D97-AF65-F5344CB8AC3E}">
        <p14:creationId xmlns:p14="http://schemas.microsoft.com/office/powerpoint/2010/main" val="2054402191"/>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2">
    <p:spTree>
      <p:nvGrpSpPr>
        <p:cNvPr id="1" name=""/>
        <p:cNvGrpSpPr/>
        <p:nvPr/>
      </p:nvGrpSpPr>
      <p:grpSpPr>
        <a:xfrm>
          <a:off x="0" y="0"/>
          <a:ext cx="0" cy="0"/>
          <a:chOff x="0" y="0"/>
          <a:chExt cx="0" cy="0"/>
        </a:xfrm>
      </p:grpSpPr>
      <p:sp>
        <p:nvSpPr>
          <p:cNvPr id="2" name="Titel 1"/>
          <p:cNvSpPr>
            <a:spLocks noGrp="1"/>
          </p:cNvSpPr>
          <p:nvPr>
            <p:ph type="title"/>
          </p:nvPr>
        </p:nvSpPr>
        <p:spPr>
          <a:xfrm>
            <a:off x="615142" y="365126"/>
            <a:ext cx="7900208" cy="474206"/>
          </a:xfrm>
        </p:spPr>
        <p:txBody>
          <a:bodyPr/>
          <a:lstStyle>
            <a:lvl1pPr>
              <a:defRPr sz="2600" b="1">
                <a:solidFill>
                  <a:srgbClr val="009973"/>
                </a:solidFill>
              </a:defRPr>
            </a:lvl1pPr>
          </a:lstStyle>
          <a:p>
            <a:r>
              <a:rPr lang="de-DE" smtClean="0"/>
              <a:t>Titelmasterformat durch Klicken bearbeiten</a:t>
            </a:r>
            <a:endParaRPr lang="de-CH" dirty="0"/>
          </a:p>
        </p:txBody>
      </p:sp>
      <p:sp>
        <p:nvSpPr>
          <p:cNvPr id="10" name="Inhaltsplatzhalter 2"/>
          <p:cNvSpPr>
            <a:spLocks noGrp="1"/>
          </p:cNvSpPr>
          <p:nvPr>
            <p:ph idx="12"/>
          </p:nvPr>
        </p:nvSpPr>
        <p:spPr>
          <a:xfrm>
            <a:off x="621896" y="839332"/>
            <a:ext cx="7893454" cy="444791"/>
          </a:xfrm>
        </p:spPr>
        <p:txBody>
          <a:bodyPr>
            <a:normAutofit/>
          </a:bodyPr>
          <a:lstStyle>
            <a:lvl1pPr marL="0" indent="0">
              <a:buNone/>
              <a:defRPr sz="2400" b="0">
                <a:solidFill>
                  <a:srgbClr val="009973"/>
                </a:solidFill>
              </a:defRPr>
            </a:lvl1pPr>
            <a:lvl2pPr marL="514350" indent="-171450">
              <a:buClr>
                <a:srgbClr val="009973"/>
              </a:buClr>
              <a:buFont typeface="Arial" panose="020B0604020202020204" pitchFamily="34" charset="0"/>
              <a:buChar char="›"/>
              <a:defRPr sz="1600"/>
            </a:lvl2pPr>
          </a:lstStyle>
          <a:p>
            <a:pPr lvl="0"/>
            <a:r>
              <a:rPr lang="de-DE" smtClean="0"/>
              <a:t>Textmasterformat bearbeiten</a:t>
            </a:r>
          </a:p>
        </p:txBody>
      </p:sp>
      <p:sp>
        <p:nvSpPr>
          <p:cNvPr id="7" name="Inhaltsplatzhalter 2"/>
          <p:cNvSpPr>
            <a:spLocks noGrp="1"/>
          </p:cNvSpPr>
          <p:nvPr>
            <p:ph idx="14"/>
          </p:nvPr>
        </p:nvSpPr>
        <p:spPr>
          <a:xfrm>
            <a:off x="628650" y="6102208"/>
            <a:ext cx="7886700" cy="279120"/>
          </a:xfrm>
        </p:spPr>
        <p:txBody>
          <a:bodyPr/>
          <a:lstStyle>
            <a:lvl1pPr marL="0" indent="0" algn="r">
              <a:lnSpc>
                <a:spcPct val="100000"/>
              </a:lnSpc>
              <a:buNone/>
              <a:defRPr sz="900" baseline="0"/>
            </a:lvl1pPr>
            <a:lvl2pPr marL="514350" indent="-171450">
              <a:buClr>
                <a:srgbClr val="009973"/>
              </a:buClr>
              <a:buFont typeface="Arial" panose="020B0604020202020204" pitchFamily="34" charset="0"/>
              <a:buChar char="›"/>
              <a:defRPr sz="1600"/>
            </a:lvl2pPr>
          </a:lstStyle>
          <a:p>
            <a:pPr lvl="0"/>
            <a:r>
              <a:rPr lang="de-DE" dirty="0" smtClean="0"/>
              <a:t>Textmasterformat bearbeiten</a:t>
            </a:r>
          </a:p>
        </p:txBody>
      </p:sp>
      <p:sp>
        <p:nvSpPr>
          <p:cNvPr id="11" name="Inhaltsplatzhalter 3"/>
          <p:cNvSpPr>
            <a:spLocks noGrp="1"/>
          </p:cNvSpPr>
          <p:nvPr>
            <p:ph sz="quarter" idx="17"/>
          </p:nvPr>
        </p:nvSpPr>
        <p:spPr>
          <a:xfrm>
            <a:off x="612775" y="1543199"/>
            <a:ext cx="2591073" cy="2100450"/>
          </a:xfrm>
        </p:spPr>
        <p:txBody>
          <a:bodyPr/>
          <a:lstStyle>
            <a:lvl2pPr marL="360000" indent="-288000">
              <a:defRPr/>
            </a:lvl2pPr>
          </a:lstStyle>
          <a:p>
            <a:pPr lvl="0"/>
            <a:r>
              <a:rPr lang="de-DE" smtClean="0"/>
              <a:t>Textmasterformat bearbeiten</a:t>
            </a:r>
          </a:p>
          <a:p>
            <a:pPr lvl="1"/>
            <a:r>
              <a:rPr lang="de-DE" smtClean="0"/>
              <a:t>Zweite Ebene</a:t>
            </a:r>
          </a:p>
        </p:txBody>
      </p:sp>
      <p:sp>
        <p:nvSpPr>
          <p:cNvPr id="15" name="Inhaltsplatzhalter 3"/>
          <p:cNvSpPr>
            <a:spLocks noGrp="1"/>
          </p:cNvSpPr>
          <p:nvPr>
            <p:ph sz="quarter" idx="54"/>
          </p:nvPr>
        </p:nvSpPr>
        <p:spPr>
          <a:xfrm>
            <a:off x="3275856" y="3746943"/>
            <a:ext cx="5239493" cy="2055104"/>
          </a:xfrm>
        </p:spPr>
        <p:txBody>
          <a:bodyPr/>
          <a:lstStyle>
            <a:lvl2pPr marL="360000" indent="-288000">
              <a:defRPr/>
            </a:lvl2pPr>
          </a:lstStyle>
          <a:p>
            <a:pPr lvl="0"/>
            <a:r>
              <a:rPr lang="de-DE" smtClean="0"/>
              <a:t>Textmasterformat bearbeiten</a:t>
            </a:r>
          </a:p>
          <a:p>
            <a:pPr lvl="1"/>
            <a:r>
              <a:rPr lang="de-DE" smtClean="0"/>
              <a:t>Zweite Ebene</a:t>
            </a:r>
          </a:p>
        </p:txBody>
      </p:sp>
      <p:sp>
        <p:nvSpPr>
          <p:cNvPr id="16" name="Inhaltsplatzhalter 3"/>
          <p:cNvSpPr>
            <a:spLocks noGrp="1"/>
          </p:cNvSpPr>
          <p:nvPr>
            <p:ph sz="quarter" idx="55"/>
          </p:nvPr>
        </p:nvSpPr>
        <p:spPr>
          <a:xfrm>
            <a:off x="3275856" y="1543199"/>
            <a:ext cx="5239493" cy="2106674"/>
          </a:xfrm>
        </p:spPr>
        <p:txBody>
          <a:bodyPr/>
          <a:lstStyle>
            <a:lvl2pPr marL="360000" indent="-288000">
              <a:defRPr/>
            </a:lvl2pPr>
          </a:lstStyle>
          <a:p>
            <a:pPr lvl="0"/>
            <a:r>
              <a:rPr lang="de-DE" smtClean="0"/>
              <a:t>Textmasterformat bearbeiten</a:t>
            </a:r>
          </a:p>
          <a:p>
            <a:pPr lvl="1"/>
            <a:r>
              <a:rPr lang="de-DE" smtClean="0"/>
              <a:t>Zweite Ebene</a:t>
            </a:r>
          </a:p>
        </p:txBody>
      </p:sp>
      <p:sp>
        <p:nvSpPr>
          <p:cNvPr id="17" name="Inhaltsplatzhalter 3"/>
          <p:cNvSpPr>
            <a:spLocks noGrp="1"/>
          </p:cNvSpPr>
          <p:nvPr>
            <p:ph sz="quarter" idx="56"/>
          </p:nvPr>
        </p:nvSpPr>
        <p:spPr>
          <a:xfrm>
            <a:off x="621896" y="3740719"/>
            <a:ext cx="2581952" cy="2061328"/>
          </a:xfrm>
        </p:spPr>
        <p:txBody>
          <a:bodyPr/>
          <a:lstStyle>
            <a:lvl2pPr marL="360000" indent="-288000">
              <a:defRPr/>
            </a:lvl2pPr>
          </a:lstStyle>
          <a:p>
            <a:pPr lvl="0"/>
            <a:r>
              <a:rPr lang="de-DE" smtClean="0"/>
              <a:t>Textmasterformat bearbeiten</a:t>
            </a:r>
          </a:p>
          <a:p>
            <a:pPr lvl="1"/>
            <a:r>
              <a:rPr lang="de-DE" smtClean="0"/>
              <a:t>Zweite Ebene</a:t>
            </a:r>
          </a:p>
        </p:txBody>
      </p:sp>
      <p:sp>
        <p:nvSpPr>
          <p:cNvPr id="3" name="Fußzeilenplatzhalter 2"/>
          <p:cNvSpPr>
            <a:spLocks noGrp="1"/>
          </p:cNvSpPr>
          <p:nvPr>
            <p:ph type="ftr" sz="quarter" idx="57"/>
          </p:nvPr>
        </p:nvSpPr>
        <p:spPr/>
        <p:txBody>
          <a:bodyPr/>
          <a:lstStyle/>
          <a:p>
            <a:r>
              <a:rPr lang="de-CH" dirty="0" smtClean="0">
                <a:solidFill>
                  <a:schemeClr val="tx1">
                    <a:lumMod val="50000"/>
                    <a:lumOff val="50000"/>
                  </a:schemeClr>
                </a:solidFill>
              </a:rPr>
              <a:t>© </a:t>
            </a:r>
            <a:r>
              <a:rPr lang="de-DE" altLang="de-DE" dirty="0" smtClean="0"/>
              <a:t>2016 </a:t>
            </a:r>
            <a:r>
              <a:rPr lang="de-DE" dirty="0" smtClean="0">
                <a:solidFill>
                  <a:schemeClr val="tx1">
                    <a:lumMod val="50000"/>
                    <a:lumOff val="50000"/>
                  </a:schemeClr>
                </a:solidFill>
              </a:rPr>
              <a:t>FiBL, Bio Suisse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Foliensammlung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sym typeface="Wingdings 2" panose="05020102010507070707" pitchFamily="18" charset="2"/>
              </a:rPr>
              <a:t>3. Hintergrund DOK</a:t>
            </a:r>
            <a:r>
              <a:rPr lang="de-DE" altLang="de-DE" dirty="0" smtClean="0"/>
              <a:t>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 3.</a:t>
            </a:r>
            <a:fld id="{575D1617-7AF4-4382-BA05-712756A4C3F1}" type="slidenum">
              <a:rPr lang="de-DE" altLang="de-DE" smtClean="0"/>
              <a:pPr/>
              <a:t>‹Nr.›</a:t>
            </a:fld>
            <a:endParaRPr lang="de-DE" altLang="de-DE" dirty="0" smtClean="0"/>
          </a:p>
        </p:txBody>
      </p:sp>
    </p:spTree>
    <p:extLst>
      <p:ext uri="{BB962C8B-B14F-4D97-AF65-F5344CB8AC3E}">
        <p14:creationId xmlns:p14="http://schemas.microsoft.com/office/powerpoint/2010/main" val="611712999"/>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3">
    <p:spTree>
      <p:nvGrpSpPr>
        <p:cNvPr id="1" name=""/>
        <p:cNvGrpSpPr/>
        <p:nvPr/>
      </p:nvGrpSpPr>
      <p:grpSpPr>
        <a:xfrm>
          <a:off x="0" y="0"/>
          <a:ext cx="0" cy="0"/>
          <a:chOff x="0" y="0"/>
          <a:chExt cx="0" cy="0"/>
        </a:xfrm>
      </p:grpSpPr>
      <p:sp>
        <p:nvSpPr>
          <p:cNvPr id="2" name="Titel 1"/>
          <p:cNvSpPr>
            <a:spLocks noGrp="1"/>
          </p:cNvSpPr>
          <p:nvPr>
            <p:ph type="title"/>
          </p:nvPr>
        </p:nvSpPr>
        <p:spPr>
          <a:xfrm>
            <a:off x="615142" y="365126"/>
            <a:ext cx="7900208" cy="474206"/>
          </a:xfrm>
        </p:spPr>
        <p:txBody>
          <a:bodyPr/>
          <a:lstStyle>
            <a:lvl1pPr>
              <a:defRPr sz="2600" b="1">
                <a:solidFill>
                  <a:srgbClr val="009973"/>
                </a:solidFill>
              </a:defRPr>
            </a:lvl1pPr>
          </a:lstStyle>
          <a:p>
            <a:r>
              <a:rPr lang="de-DE" smtClean="0"/>
              <a:t>Titelmasterformat durch Klicken bearbeiten</a:t>
            </a:r>
            <a:endParaRPr lang="de-CH" dirty="0"/>
          </a:p>
        </p:txBody>
      </p:sp>
      <p:sp>
        <p:nvSpPr>
          <p:cNvPr id="10" name="Inhaltsplatzhalter 2"/>
          <p:cNvSpPr>
            <a:spLocks noGrp="1"/>
          </p:cNvSpPr>
          <p:nvPr>
            <p:ph idx="12"/>
          </p:nvPr>
        </p:nvSpPr>
        <p:spPr>
          <a:xfrm>
            <a:off x="621896" y="839332"/>
            <a:ext cx="7893454" cy="444791"/>
          </a:xfrm>
        </p:spPr>
        <p:txBody>
          <a:bodyPr>
            <a:normAutofit/>
          </a:bodyPr>
          <a:lstStyle>
            <a:lvl1pPr marL="0" indent="0">
              <a:buNone/>
              <a:defRPr sz="2400" b="0">
                <a:solidFill>
                  <a:srgbClr val="009973"/>
                </a:solidFill>
              </a:defRPr>
            </a:lvl1pPr>
            <a:lvl2pPr marL="514350" indent="-171450">
              <a:buClr>
                <a:srgbClr val="009973"/>
              </a:buClr>
              <a:buFont typeface="Arial" panose="020B0604020202020204" pitchFamily="34" charset="0"/>
              <a:buChar char="›"/>
              <a:defRPr sz="1600"/>
            </a:lvl2pPr>
          </a:lstStyle>
          <a:p>
            <a:pPr lvl="0"/>
            <a:r>
              <a:rPr lang="de-DE" smtClean="0"/>
              <a:t>Textmasterformat bearbeiten</a:t>
            </a:r>
          </a:p>
        </p:txBody>
      </p:sp>
      <p:sp>
        <p:nvSpPr>
          <p:cNvPr id="7" name="Inhaltsplatzhalter 2"/>
          <p:cNvSpPr>
            <a:spLocks noGrp="1"/>
          </p:cNvSpPr>
          <p:nvPr>
            <p:ph idx="14"/>
          </p:nvPr>
        </p:nvSpPr>
        <p:spPr>
          <a:xfrm>
            <a:off x="628650" y="6102208"/>
            <a:ext cx="7886700" cy="279120"/>
          </a:xfrm>
        </p:spPr>
        <p:txBody>
          <a:bodyPr/>
          <a:lstStyle>
            <a:lvl1pPr marL="0" indent="0" algn="r">
              <a:lnSpc>
                <a:spcPct val="100000"/>
              </a:lnSpc>
              <a:buNone/>
              <a:defRPr sz="900" baseline="0"/>
            </a:lvl1pPr>
            <a:lvl2pPr marL="514350" indent="-171450">
              <a:buClr>
                <a:srgbClr val="009973"/>
              </a:buClr>
              <a:buFont typeface="Arial" panose="020B0604020202020204" pitchFamily="34" charset="0"/>
              <a:buChar char="›"/>
              <a:defRPr sz="1600"/>
            </a:lvl2pPr>
          </a:lstStyle>
          <a:p>
            <a:pPr lvl="0"/>
            <a:r>
              <a:rPr lang="de-DE" dirty="0" smtClean="0"/>
              <a:t>Textmasterformat bearbeiten</a:t>
            </a:r>
          </a:p>
        </p:txBody>
      </p:sp>
      <p:sp>
        <p:nvSpPr>
          <p:cNvPr id="12" name="Inhaltsplatzhalter 3"/>
          <p:cNvSpPr>
            <a:spLocks noGrp="1"/>
          </p:cNvSpPr>
          <p:nvPr>
            <p:ph sz="quarter" idx="17"/>
          </p:nvPr>
        </p:nvSpPr>
        <p:spPr>
          <a:xfrm>
            <a:off x="2893699" y="1543199"/>
            <a:ext cx="5621651" cy="1344399"/>
          </a:xfrm>
        </p:spPr>
        <p:txBody>
          <a:bodyPr/>
          <a:lstStyle>
            <a:lvl2pPr marL="360000" indent="-288000">
              <a:defRPr/>
            </a:lvl2pPr>
          </a:lstStyle>
          <a:p>
            <a:pPr lvl="0"/>
            <a:r>
              <a:rPr lang="de-DE" smtClean="0"/>
              <a:t>Textmasterformat bearbeiten</a:t>
            </a:r>
          </a:p>
          <a:p>
            <a:pPr lvl="1"/>
            <a:r>
              <a:rPr lang="de-DE" smtClean="0"/>
              <a:t>Zweite Ebene</a:t>
            </a:r>
          </a:p>
        </p:txBody>
      </p:sp>
      <p:sp>
        <p:nvSpPr>
          <p:cNvPr id="15" name="Inhaltsplatzhalter 3"/>
          <p:cNvSpPr>
            <a:spLocks noGrp="1"/>
          </p:cNvSpPr>
          <p:nvPr>
            <p:ph sz="quarter" idx="53"/>
          </p:nvPr>
        </p:nvSpPr>
        <p:spPr>
          <a:xfrm>
            <a:off x="615142" y="1543198"/>
            <a:ext cx="2228665" cy="1344400"/>
          </a:xfrm>
        </p:spPr>
        <p:txBody>
          <a:bodyPr/>
          <a:lstStyle>
            <a:lvl2pPr marL="360000" indent="-288000">
              <a:defRPr/>
            </a:lvl2pPr>
          </a:lstStyle>
          <a:p>
            <a:pPr lvl="0"/>
            <a:r>
              <a:rPr lang="de-DE" smtClean="0"/>
              <a:t>Textmasterformat bearbeiten</a:t>
            </a:r>
          </a:p>
          <a:p>
            <a:pPr lvl="1"/>
            <a:r>
              <a:rPr lang="de-DE" smtClean="0"/>
              <a:t>Zweite Ebene</a:t>
            </a:r>
          </a:p>
        </p:txBody>
      </p:sp>
      <p:sp>
        <p:nvSpPr>
          <p:cNvPr id="16" name="Inhaltsplatzhalter 3"/>
          <p:cNvSpPr>
            <a:spLocks noGrp="1"/>
          </p:cNvSpPr>
          <p:nvPr>
            <p:ph sz="quarter" idx="54"/>
          </p:nvPr>
        </p:nvSpPr>
        <p:spPr>
          <a:xfrm>
            <a:off x="2900453" y="2984189"/>
            <a:ext cx="5621651" cy="1344399"/>
          </a:xfrm>
        </p:spPr>
        <p:txBody>
          <a:bodyPr/>
          <a:lstStyle>
            <a:lvl2pPr marL="360000" indent="-288000">
              <a:defRPr/>
            </a:lvl2pPr>
          </a:lstStyle>
          <a:p>
            <a:pPr lvl="0"/>
            <a:r>
              <a:rPr lang="de-DE" smtClean="0"/>
              <a:t>Textmasterformat bearbeiten</a:t>
            </a:r>
          </a:p>
          <a:p>
            <a:pPr lvl="1"/>
            <a:r>
              <a:rPr lang="de-DE" smtClean="0"/>
              <a:t>Zweite Ebene</a:t>
            </a:r>
          </a:p>
        </p:txBody>
      </p:sp>
      <p:sp>
        <p:nvSpPr>
          <p:cNvPr id="17" name="Inhaltsplatzhalter 3"/>
          <p:cNvSpPr>
            <a:spLocks noGrp="1"/>
          </p:cNvSpPr>
          <p:nvPr>
            <p:ph sz="quarter" idx="55"/>
          </p:nvPr>
        </p:nvSpPr>
        <p:spPr>
          <a:xfrm>
            <a:off x="615142" y="2984188"/>
            <a:ext cx="2228665" cy="1344400"/>
          </a:xfrm>
        </p:spPr>
        <p:txBody>
          <a:bodyPr/>
          <a:lstStyle>
            <a:lvl2pPr marL="360000" indent="-288000">
              <a:defRPr/>
            </a:lvl2pPr>
          </a:lstStyle>
          <a:p>
            <a:pPr lvl="0"/>
            <a:r>
              <a:rPr lang="de-DE" smtClean="0"/>
              <a:t>Textmasterformat bearbeiten</a:t>
            </a:r>
          </a:p>
          <a:p>
            <a:pPr lvl="1"/>
            <a:r>
              <a:rPr lang="de-DE" smtClean="0"/>
              <a:t>Zweite Ebene</a:t>
            </a:r>
          </a:p>
        </p:txBody>
      </p:sp>
      <p:sp>
        <p:nvSpPr>
          <p:cNvPr id="18" name="Inhaltsplatzhalter 3"/>
          <p:cNvSpPr>
            <a:spLocks noGrp="1"/>
          </p:cNvSpPr>
          <p:nvPr>
            <p:ph sz="quarter" idx="56"/>
          </p:nvPr>
        </p:nvSpPr>
        <p:spPr>
          <a:xfrm>
            <a:off x="2900453" y="4425180"/>
            <a:ext cx="5621651" cy="1344399"/>
          </a:xfrm>
        </p:spPr>
        <p:txBody>
          <a:bodyPr/>
          <a:lstStyle>
            <a:lvl2pPr marL="360000" indent="-288000">
              <a:defRPr/>
            </a:lvl2pPr>
          </a:lstStyle>
          <a:p>
            <a:pPr lvl="0"/>
            <a:r>
              <a:rPr lang="de-DE" smtClean="0"/>
              <a:t>Textmasterformat bearbeiten</a:t>
            </a:r>
          </a:p>
          <a:p>
            <a:pPr lvl="1"/>
            <a:r>
              <a:rPr lang="de-DE" smtClean="0"/>
              <a:t>Zweite Ebene</a:t>
            </a:r>
          </a:p>
        </p:txBody>
      </p:sp>
      <p:sp>
        <p:nvSpPr>
          <p:cNvPr id="19" name="Inhaltsplatzhalter 3"/>
          <p:cNvSpPr>
            <a:spLocks noGrp="1"/>
          </p:cNvSpPr>
          <p:nvPr>
            <p:ph sz="quarter" idx="57"/>
          </p:nvPr>
        </p:nvSpPr>
        <p:spPr>
          <a:xfrm>
            <a:off x="621896" y="4425179"/>
            <a:ext cx="2228665" cy="1344400"/>
          </a:xfrm>
        </p:spPr>
        <p:txBody>
          <a:bodyPr/>
          <a:lstStyle>
            <a:lvl2pPr marL="360000" indent="-288000">
              <a:defRPr/>
            </a:lvl2pPr>
          </a:lstStyle>
          <a:p>
            <a:pPr lvl="0"/>
            <a:r>
              <a:rPr lang="de-DE" smtClean="0"/>
              <a:t>Textmasterformat bearbeiten</a:t>
            </a:r>
          </a:p>
          <a:p>
            <a:pPr lvl="1"/>
            <a:r>
              <a:rPr lang="de-DE" smtClean="0"/>
              <a:t>Zweite Ebene</a:t>
            </a:r>
          </a:p>
        </p:txBody>
      </p:sp>
      <p:sp>
        <p:nvSpPr>
          <p:cNvPr id="3" name="Fußzeilenplatzhalter 2"/>
          <p:cNvSpPr>
            <a:spLocks noGrp="1"/>
          </p:cNvSpPr>
          <p:nvPr>
            <p:ph type="ftr" sz="quarter" idx="58"/>
          </p:nvPr>
        </p:nvSpPr>
        <p:spPr/>
        <p:txBody>
          <a:bodyPr/>
          <a:lstStyle/>
          <a:p>
            <a:r>
              <a:rPr lang="de-CH" dirty="0" smtClean="0">
                <a:solidFill>
                  <a:schemeClr val="tx1">
                    <a:lumMod val="50000"/>
                    <a:lumOff val="50000"/>
                  </a:schemeClr>
                </a:solidFill>
              </a:rPr>
              <a:t>© </a:t>
            </a:r>
            <a:r>
              <a:rPr lang="de-DE" altLang="de-DE" dirty="0" smtClean="0"/>
              <a:t>2016 </a:t>
            </a:r>
            <a:r>
              <a:rPr lang="de-DE" dirty="0" smtClean="0">
                <a:solidFill>
                  <a:schemeClr val="tx1">
                    <a:lumMod val="50000"/>
                    <a:lumOff val="50000"/>
                  </a:schemeClr>
                </a:solidFill>
              </a:rPr>
              <a:t>FiBL, Bio Suisse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Foliensammlung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sym typeface="Wingdings 2" panose="05020102010507070707" pitchFamily="18" charset="2"/>
              </a:rPr>
              <a:t>3. Hintergrund DOK</a:t>
            </a:r>
            <a:r>
              <a:rPr lang="de-DE" altLang="de-DE" dirty="0" smtClean="0"/>
              <a:t>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 3.</a:t>
            </a:r>
            <a:fld id="{575D1617-7AF4-4382-BA05-712756A4C3F1}" type="slidenum">
              <a:rPr lang="de-DE" altLang="de-DE" smtClean="0"/>
              <a:pPr/>
              <a:t>‹Nr.›</a:t>
            </a:fld>
            <a:endParaRPr lang="de-DE" altLang="de-DE" dirty="0" smtClean="0"/>
          </a:p>
        </p:txBody>
      </p:sp>
    </p:spTree>
    <p:extLst>
      <p:ext uri="{BB962C8B-B14F-4D97-AF65-F5344CB8AC3E}">
        <p14:creationId xmlns:p14="http://schemas.microsoft.com/office/powerpoint/2010/main" val="754468516"/>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4">
    <p:spTree>
      <p:nvGrpSpPr>
        <p:cNvPr id="1" name=""/>
        <p:cNvGrpSpPr/>
        <p:nvPr/>
      </p:nvGrpSpPr>
      <p:grpSpPr>
        <a:xfrm>
          <a:off x="0" y="0"/>
          <a:ext cx="0" cy="0"/>
          <a:chOff x="0" y="0"/>
          <a:chExt cx="0" cy="0"/>
        </a:xfrm>
      </p:grpSpPr>
      <p:sp>
        <p:nvSpPr>
          <p:cNvPr id="2" name="Titel 1"/>
          <p:cNvSpPr>
            <a:spLocks noGrp="1"/>
          </p:cNvSpPr>
          <p:nvPr>
            <p:ph type="title"/>
          </p:nvPr>
        </p:nvSpPr>
        <p:spPr>
          <a:xfrm>
            <a:off x="615142" y="365126"/>
            <a:ext cx="7900208" cy="474206"/>
          </a:xfrm>
        </p:spPr>
        <p:txBody>
          <a:bodyPr/>
          <a:lstStyle>
            <a:lvl1pPr>
              <a:defRPr sz="2600" b="1">
                <a:solidFill>
                  <a:srgbClr val="009973"/>
                </a:solidFill>
              </a:defRPr>
            </a:lvl1pPr>
          </a:lstStyle>
          <a:p>
            <a:r>
              <a:rPr lang="de-DE" smtClean="0"/>
              <a:t>Titelmasterformat durch Klicken bearbeiten</a:t>
            </a:r>
            <a:endParaRPr lang="de-CH" dirty="0"/>
          </a:p>
        </p:txBody>
      </p:sp>
      <p:sp>
        <p:nvSpPr>
          <p:cNvPr id="10" name="Inhaltsplatzhalter 2"/>
          <p:cNvSpPr>
            <a:spLocks noGrp="1"/>
          </p:cNvSpPr>
          <p:nvPr>
            <p:ph idx="12"/>
          </p:nvPr>
        </p:nvSpPr>
        <p:spPr>
          <a:xfrm>
            <a:off x="621896" y="839332"/>
            <a:ext cx="7893454" cy="444791"/>
          </a:xfrm>
        </p:spPr>
        <p:txBody>
          <a:bodyPr>
            <a:normAutofit/>
          </a:bodyPr>
          <a:lstStyle>
            <a:lvl1pPr marL="0" indent="0">
              <a:buNone/>
              <a:defRPr sz="2400" b="0">
                <a:solidFill>
                  <a:srgbClr val="009973"/>
                </a:solidFill>
              </a:defRPr>
            </a:lvl1pPr>
            <a:lvl2pPr marL="514350" indent="-171450">
              <a:buClr>
                <a:srgbClr val="009973"/>
              </a:buClr>
              <a:buFont typeface="Arial" panose="020B0604020202020204" pitchFamily="34" charset="0"/>
              <a:buChar char="›"/>
              <a:defRPr sz="1600"/>
            </a:lvl2pPr>
          </a:lstStyle>
          <a:p>
            <a:pPr lvl="0"/>
            <a:r>
              <a:rPr lang="de-DE" smtClean="0"/>
              <a:t>Textmasterformat bearbeiten</a:t>
            </a:r>
          </a:p>
        </p:txBody>
      </p:sp>
      <p:sp>
        <p:nvSpPr>
          <p:cNvPr id="7" name="Inhaltsplatzhalter 2"/>
          <p:cNvSpPr>
            <a:spLocks noGrp="1"/>
          </p:cNvSpPr>
          <p:nvPr>
            <p:ph idx="14"/>
          </p:nvPr>
        </p:nvSpPr>
        <p:spPr>
          <a:xfrm>
            <a:off x="628650" y="6102208"/>
            <a:ext cx="7886700" cy="279120"/>
          </a:xfrm>
        </p:spPr>
        <p:txBody>
          <a:bodyPr/>
          <a:lstStyle>
            <a:lvl1pPr marL="0" indent="0" algn="r">
              <a:lnSpc>
                <a:spcPct val="100000"/>
              </a:lnSpc>
              <a:buNone/>
              <a:defRPr sz="900" baseline="0"/>
            </a:lvl1pPr>
            <a:lvl2pPr marL="514350" indent="-171450">
              <a:buClr>
                <a:srgbClr val="009973"/>
              </a:buClr>
              <a:buFont typeface="Arial" panose="020B0604020202020204" pitchFamily="34" charset="0"/>
              <a:buChar char="›"/>
              <a:defRPr sz="1600"/>
            </a:lvl2pPr>
          </a:lstStyle>
          <a:p>
            <a:pPr lvl="0"/>
            <a:r>
              <a:rPr lang="de-DE" dirty="0" smtClean="0"/>
              <a:t>Textmasterformat bearbeiten</a:t>
            </a:r>
          </a:p>
        </p:txBody>
      </p:sp>
      <p:sp>
        <p:nvSpPr>
          <p:cNvPr id="17" name="Inhaltsplatzhalter 3"/>
          <p:cNvSpPr>
            <a:spLocks noGrp="1"/>
          </p:cNvSpPr>
          <p:nvPr>
            <p:ph sz="quarter" idx="57"/>
          </p:nvPr>
        </p:nvSpPr>
        <p:spPr>
          <a:xfrm>
            <a:off x="4657271" y="4534181"/>
            <a:ext cx="3871588" cy="1267865"/>
          </a:xfrm>
        </p:spPr>
        <p:txBody>
          <a:bodyPr/>
          <a:lstStyle>
            <a:lvl2pPr marL="360000" indent="-288000">
              <a:defRPr/>
            </a:lvl2pPr>
          </a:lstStyle>
          <a:p>
            <a:pPr lvl="0"/>
            <a:r>
              <a:rPr lang="de-DE" smtClean="0"/>
              <a:t>Textmasterformat bearbeiten</a:t>
            </a:r>
          </a:p>
          <a:p>
            <a:pPr lvl="1"/>
            <a:r>
              <a:rPr lang="de-DE" smtClean="0"/>
              <a:t>Zweite Ebene</a:t>
            </a:r>
          </a:p>
        </p:txBody>
      </p:sp>
      <p:sp>
        <p:nvSpPr>
          <p:cNvPr id="18" name="Inhaltsplatzhalter 3"/>
          <p:cNvSpPr>
            <a:spLocks noGrp="1"/>
          </p:cNvSpPr>
          <p:nvPr>
            <p:ph sz="quarter" idx="58"/>
          </p:nvPr>
        </p:nvSpPr>
        <p:spPr>
          <a:xfrm>
            <a:off x="4644008" y="1543198"/>
            <a:ext cx="3884850" cy="2893912"/>
          </a:xfrm>
        </p:spPr>
        <p:txBody>
          <a:bodyPr/>
          <a:lstStyle>
            <a:lvl2pPr marL="360000" indent="-288000">
              <a:defRPr/>
            </a:lvl2pPr>
          </a:lstStyle>
          <a:p>
            <a:pPr lvl="0"/>
            <a:r>
              <a:rPr lang="de-DE" smtClean="0"/>
              <a:t>Textmasterformat bearbeiten</a:t>
            </a:r>
          </a:p>
          <a:p>
            <a:pPr lvl="1"/>
            <a:r>
              <a:rPr lang="de-DE" smtClean="0"/>
              <a:t>Zweite Ebene</a:t>
            </a:r>
          </a:p>
        </p:txBody>
      </p:sp>
      <p:sp>
        <p:nvSpPr>
          <p:cNvPr id="19" name="Inhaltsplatzhalter 3"/>
          <p:cNvSpPr>
            <a:spLocks noGrp="1"/>
          </p:cNvSpPr>
          <p:nvPr>
            <p:ph sz="quarter" idx="59"/>
          </p:nvPr>
        </p:nvSpPr>
        <p:spPr>
          <a:xfrm>
            <a:off x="641913" y="4534181"/>
            <a:ext cx="3871588" cy="1267865"/>
          </a:xfrm>
        </p:spPr>
        <p:txBody>
          <a:bodyPr/>
          <a:lstStyle>
            <a:lvl2pPr marL="360000" indent="-288000">
              <a:defRPr/>
            </a:lvl2pPr>
          </a:lstStyle>
          <a:p>
            <a:pPr lvl="0"/>
            <a:r>
              <a:rPr lang="de-DE" smtClean="0"/>
              <a:t>Textmasterformat bearbeiten</a:t>
            </a:r>
          </a:p>
          <a:p>
            <a:pPr lvl="1"/>
            <a:r>
              <a:rPr lang="de-DE" smtClean="0"/>
              <a:t>Zweite Ebene</a:t>
            </a:r>
          </a:p>
        </p:txBody>
      </p:sp>
      <p:sp>
        <p:nvSpPr>
          <p:cNvPr id="20" name="Inhaltsplatzhalter 3"/>
          <p:cNvSpPr>
            <a:spLocks noGrp="1"/>
          </p:cNvSpPr>
          <p:nvPr>
            <p:ph sz="quarter" idx="60"/>
          </p:nvPr>
        </p:nvSpPr>
        <p:spPr>
          <a:xfrm>
            <a:off x="628650" y="1543198"/>
            <a:ext cx="3884850" cy="2893912"/>
          </a:xfrm>
        </p:spPr>
        <p:txBody>
          <a:bodyPr/>
          <a:lstStyle>
            <a:lvl2pPr marL="360000" indent="-288000">
              <a:defRPr/>
            </a:lvl2pPr>
          </a:lstStyle>
          <a:p>
            <a:pPr lvl="0"/>
            <a:r>
              <a:rPr lang="de-DE" smtClean="0"/>
              <a:t>Textmasterformat bearbeiten</a:t>
            </a:r>
          </a:p>
          <a:p>
            <a:pPr lvl="1"/>
            <a:r>
              <a:rPr lang="de-DE" smtClean="0"/>
              <a:t>Zweite Ebene</a:t>
            </a:r>
          </a:p>
        </p:txBody>
      </p:sp>
      <p:sp>
        <p:nvSpPr>
          <p:cNvPr id="3" name="Fußzeilenplatzhalter 2"/>
          <p:cNvSpPr>
            <a:spLocks noGrp="1"/>
          </p:cNvSpPr>
          <p:nvPr>
            <p:ph type="ftr" sz="quarter" idx="61"/>
          </p:nvPr>
        </p:nvSpPr>
        <p:spPr/>
        <p:txBody>
          <a:bodyPr/>
          <a:lstStyle/>
          <a:p>
            <a:r>
              <a:rPr lang="de-CH" dirty="0" smtClean="0">
                <a:solidFill>
                  <a:schemeClr val="tx1">
                    <a:lumMod val="50000"/>
                    <a:lumOff val="50000"/>
                  </a:schemeClr>
                </a:solidFill>
              </a:rPr>
              <a:t>© </a:t>
            </a:r>
            <a:r>
              <a:rPr lang="de-DE" altLang="de-DE" dirty="0" smtClean="0"/>
              <a:t>2016 </a:t>
            </a:r>
            <a:r>
              <a:rPr lang="de-DE" dirty="0" smtClean="0">
                <a:solidFill>
                  <a:schemeClr val="tx1">
                    <a:lumMod val="50000"/>
                    <a:lumOff val="50000"/>
                  </a:schemeClr>
                </a:solidFill>
              </a:rPr>
              <a:t>FiBL, Bio Suisse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Foliensammlung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sym typeface="Wingdings 2" panose="05020102010507070707" pitchFamily="18" charset="2"/>
              </a:rPr>
              <a:t>3. Hintergrund DOK</a:t>
            </a:r>
            <a:r>
              <a:rPr lang="de-DE" altLang="de-DE" dirty="0" smtClean="0"/>
              <a:t>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 3.</a:t>
            </a:r>
            <a:fld id="{575D1617-7AF4-4382-BA05-712756A4C3F1}" type="slidenum">
              <a:rPr lang="de-DE" altLang="de-DE" smtClean="0"/>
              <a:pPr/>
              <a:t>‹Nr.›</a:t>
            </a:fld>
            <a:endParaRPr lang="de-DE" altLang="de-DE" dirty="0" smtClean="0"/>
          </a:p>
        </p:txBody>
      </p:sp>
    </p:spTree>
    <p:extLst>
      <p:ext uri="{BB962C8B-B14F-4D97-AF65-F5344CB8AC3E}">
        <p14:creationId xmlns:p14="http://schemas.microsoft.com/office/powerpoint/2010/main" val="3706116290"/>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5">
    <p:spTree>
      <p:nvGrpSpPr>
        <p:cNvPr id="1" name=""/>
        <p:cNvGrpSpPr/>
        <p:nvPr/>
      </p:nvGrpSpPr>
      <p:grpSpPr>
        <a:xfrm>
          <a:off x="0" y="0"/>
          <a:ext cx="0" cy="0"/>
          <a:chOff x="0" y="0"/>
          <a:chExt cx="0" cy="0"/>
        </a:xfrm>
      </p:grpSpPr>
      <p:sp>
        <p:nvSpPr>
          <p:cNvPr id="2" name="Titel 1"/>
          <p:cNvSpPr>
            <a:spLocks noGrp="1"/>
          </p:cNvSpPr>
          <p:nvPr>
            <p:ph type="title"/>
          </p:nvPr>
        </p:nvSpPr>
        <p:spPr>
          <a:xfrm>
            <a:off x="615142" y="365126"/>
            <a:ext cx="7900208" cy="474206"/>
          </a:xfrm>
        </p:spPr>
        <p:txBody>
          <a:bodyPr/>
          <a:lstStyle>
            <a:lvl1pPr>
              <a:defRPr sz="2600" b="1">
                <a:solidFill>
                  <a:srgbClr val="009973"/>
                </a:solidFill>
              </a:defRPr>
            </a:lvl1pPr>
          </a:lstStyle>
          <a:p>
            <a:r>
              <a:rPr lang="de-DE" smtClean="0"/>
              <a:t>Titelmasterformat durch Klicken bearbeiten</a:t>
            </a:r>
            <a:endParaRPr lang="de-CH" dirty="0"/>
          </a:p>
        </p:txBody>
      </p:sp>
      <p:sp>
        <p:nvSpPr>
          <p:cNvPr id="10" name="Inhaltsplatzhalter 2"/>
          <p:cNvSpPr>
            <a:spLocks noGrp="1"/>
          </p:cNvSpPr>
          <p:nvPr>
            <p:ph idx="12"/>
          </p:nvPr>
        </p:nvSpPr>
        <p:spPr>
          <a:xfrm>
            <a:off x="621896" y="839332"/>
            <a:ext cx="7893454" cy="444791"/>
          </a:xfrm>
        </p:spPr>
        <p:txBody>
          <a:bodyPr>
            <a:normAutofit/>
          </a:bodyPr>
          <a:lstStyle>
            <a:lvl1pPr marL="0" indent="0">
              <a:buNone/>
              <a:defRPr sz="2400" b="0">
                <a:solidFill>
                  <a:srgbClr val="009973"/>
                </a:solidFill>
              </a:defRPr>
            </a:lvl1pPr>
            <a:lvl2pPr marL="514350" indent="-171450">
              <a:buClr>
                <a:srgbClr val="009973"/>
              </a:buClr>
              <a:buFont typeface="Arial" panose="020B0604020202020204" pitchFamily="34" charset="0"/>
              <a:buChar char="›"/>
              <a:defRPr sz="1600"/>
            </a:lvl2pPr>
          </a:lstStyle>
          <a:p>
            <a:pPr lvl="0"/>
            <a:r>
              <a:rPr lang="de-DE" smtClean="0"/>
              <a:t>Textmasterformat bearbeiten</a:t>
            </a:r>
          </a:p>
        </p:txBody>
      </p:sp>
      <p:sp>
        <p:nvSpPr>
          <p:cNvPr id="7" name="Inhaltsplatzhalter 2"/>
          <p:cNvSpPr>
            <a:spLocks noGrp="1"/>
          </p:cNvSpPr>
          <p:nvPr>
            <p:ph idx="14"/>
          </p:nvPr>
        </p:nvSpPr>
        <p:spPr>
          <a:xfrm>
            <a:off x="628650" y="6102208"/>
            <a:ext cx="7886700" cy="279120"/>
          </a:xfrm>
        </p:spPr>
        <p:txBody>
          <a:bodyPr/>
          <a:lstStyle>
            <a:lvl1pPr marL="0" indent="0" algn="r">
              <a:lnSpc>
                <a:spcPct val="100000"/>
              </a:lnSpc>
              <a:buNone/>
              <a:defRPr sz="900" baseline="0"/>
            </a:lvl1pPr>
            <a:lvl2pPr marL="514350" indent="-171450">
              <a:buClr>
                <a:srgbClr val="009973"/>
              </a:buClr>
              <a:buFont typeface="Arial" panose="020B0604020202020204" pitchFamily="34" charset="0"/>
              <a:buChar char="›"/>
              <a:defRPr sz="1600"/>
            </a:lvl2pPr>
          </a:lstStyle>
          <a:p>
            <a:pPr lvl="0"/>
            <a:r>
              <a:rPr lang="de-DE" dirty="0" smtClean="0"/>
              <a:t>Textmasterformat bearbeiten</a:t>
            </a:r>
          </a:p>
        </p:txBody>
      </p:sp>
      <p:sp>
        <p:nvSpPr>
          <p:cNvPr id="19" name="Inhaltsplatzhalter 3"/>
          <p:cNvSpPr>
            <a:spLocks noGrp="1"/>
          </p:cNvSpPr>
          <p:nvPr>
            <p:ph sz="quarter" idx="59"/>
          </p:nvPr>
        </p:nvSpPr>
        <p:spPr>
          <a:xfrm>
            <a:off x="615142" y="1543198"/>
            <a:ext cx="3871588" cy="1267865"/>
          </a:xfrm>
        </p:spPr>
        <p:txBody>
          <a:bodyPr/>
          <a:lstStyle>
            <a:lvl2pPr marL="360000" indent="-288000">
              <a:defRPr/>
            </a:lvl2pPr>
          </a:lstStyle>
          <a:p>
            <a:pPr lvl="0"/>
            <a:r>
              <a:rPr lang="de-DE" smtClean="0"/>
              <a:t>Textmasterformat bearbeiten</a:t>
            </a:r>
          </a:p>
          <a:p>
            <a:pPr lvl="1"/>
            <a:r>
              <a:rPr lang="de-DE" smtClean="0"/>
              <a:t>Zweite Ebene</a:t>
            </a:r>
          </a:p>
        </p:txBody>
      </p:sp>
      <p:sp>
        <p:nvSpPr>
          <p:cNvPr id="20" name="Inhaltsplatzhalter 3"/>
          <p:cNvSpPr>
            <a:spLocks noGrp="1"/>
          </p:cNvSpPr>
          <p:nvPr>
            <p:ph sz="quarter" idx="60"/>
          </p:nvPr>
        </p:nvSpPr>
        <p:spPr>
          <a:xfrm>
            <a:off x="615142" y="2925221"/>
            <a:ext cx="3884850" cy="2893912"/>
          </a:xfrm>
        </p:spPr>
        <p:txBody>
          <a:bodyPr/>
          <a:lstStyle>
            <a:lvl2pPr marL="360000" indent="-288000">
              <a:defRPr/>
            </a:lvl2pPr>
          </a:lstStyle>
          <a:p>
            <a:pPr lvl="0"/>
            <a:r>
              <a:rPr lang="de-DE" smtClean="0"/>
              <a:t>Textmasterformat bearbeiten</a:t>
            </a:r>
          </a:p>
          <a:p>
            <a:pPr lvl="1"/>
            <a:r>
              <a:rPr lang="de-DE" smtClean="0"/>
              <a:t>Zweite Ebene</a:t>
            </a:r>
          </a:p>
        </p:txBody>
      </p:sp>
      <p:sp>
        <p:nvSpPr>
          <p:cNvPr id="11" name="Inhaltsplatzhalter 3"/>
          <p:cNvSpPr>
            <a:spLocks noGrp="1"/>
          </p:cNvSpPr>
          <p:nvPr>
            <p:ph sz="quarter" idx="61"/>
          </p:nvPr>
        </p:nvSpPr>
        <p:spPr>
          <a:xfrm>
            <a:off x="4638594" y="1543198"/>
            <a:ext cx="3871588" cy="1267865"/>
          </a:xfrm>
        </p:spPr>
        <p:txBody>
          <a:bodyPr/>
          <a:lstStyle>
            <a:lvl2pPr marL="360000" indent="-288000">
              <a:defRPr/>
            </a:lvl2pPr>
          </a:lstStyle>
          <a:p>
            <a:pPr lvl="0"/>
            <a:r>
              <a:rPr lang="de-DE" smtClean="0"/>
              <a:t>Textmasterformat bearbeiten</a:t>
            </a:r>
          </a:p>
          <a:p>
            <a:pPr lvl="1"/>
            <a:r>
              <a:rPr lang="de-DE" smtClean="0"/>
              <a:t>Zweite Ebene</a:t>
            </a:r>
          </a:p>
        </p:txBody>
      </p:sp>
      <p:sp>
        <p:nvSpPr>
          <p:cNvPr id="12" name="Inhaltsplatzhalter 3"/>
          <p:cNvSpPr>
            <a:spLocks noGrp="1"/>
          </p:cNvSpPr>
          <p:nvPr>
            <p:ph sz="quarter" idx="62"/>
          </p:nvPr>
        </p:nvSpPr>
        <p:spPr>
          <a:xfrm>
            <a:off x="4638594" y="2925221"/>
            <a:ext cx="3884850" cy="2893912"/>
          </a:xfrm>
        </p:spPr>
        <p:txBody>
          <a:bodyPr/>
          <a:lstStyle>
            <a:lvl2pPr marL="360000" indent="-288000">
              <a:defRPr/>
            </a:lvl2pPr>
          </a:lstStyle>
          <a:p>
            <a:pPr lvl="0"/>
            <a:r>
              <a:rPr lang="de-DE" smtClean="0"/>
              <a:t>Textmasterformat bearbeiten</a:t>
            </a:r>
          </a:p>
          <a:p>
            <a:pPr lvl="1"/>
            <a:r>
              <a:rPr lang="de-DE" smtClean="0"/>
              <a:t>Zweite Ebene</a:t>
            </a:r>
          </a:p>
        </p:txBody>
      </p:sp>
      <p:sp>
        <p:nvSpPr>
          <p:cNvPr id="3" name="Fußzeilenplatzhalter 2"/>
          <p:cNvSpPr>
            <a:spLocks noGrp="1"/>
          </p:cNvSpPr>
          <p:nvPr>
            <p:ph type="ftr" sz="quarter" idx="63"/>
          </p:nvPr>
        </p:nvSpPr>
        <p:spPr/>
        <p:txBody>
          <a:bodyPr/>
          <a:lstStyle/>
          <a:p>
            <a:r>
              <a:rPr lang="de-CH" dirty="0" smtClean="0">
                <a:solidFill>
                  <a:schemeClr val="tx1">
                    <a:lumMod val="50000"/>
                    <a:lumOff val="50000"/>
                  </a:schemeClr>
                </a:solidFill>
              </a:rPr>
              <a:t>© </a:t>
            </a:r>
            <a:r>
              <a:rPr lang="de-DE" altLang="de-DE" dirty="0" smtClean="0"/>
              <a:t>2016 </a:t>
            </a:r>
            <a:r>
              <a:rPr lang="de-DE" dirty="0" smtClean="0">
                <a:solidFill>
                  <a:schemeClr val="tx1">
                    <a:lumMod val="50000"/>
                    <a:lumOff val="50000"/>
                  </a:schemeClr>
                </a:solidFill>
              </a:rPr>
              <a:t>FiBL, Bio Suisse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Foliensammlung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sym typeface="Wingdings 2" panose="05020102010507070707" pitchFamily="18" charset="2"/>
              </a:rPr>
              <a:t>3. Hintergrund DOK</a:t>
            </a:r>
            <a:r>
              <a:rPr lang="de-DE" altLang="de-DE" dirty="0" smtClean="0"/>
              <a:t>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 3.</a:t>
            </a:r>
            <a:fld id="{575D1617-7AF4-4382-BA05-712756A4C3F1}" type="slidenum">
              <a:rPr lang="de-DE" altLang="de-DE" smtClean="0"/>
              <a:pPr/>
              <a:t>‹Nr.›</a:t>
            </a:fld>
            <a:endParaRPr lang="de-DE" altLang="de-DE" dirty="0" smtClean="0"/>
          </a:p>
        </p:txBody>
      </p:sp>
    </p:spTree>
    <p:extLst>
      <p:ext uri="{BB962C8B-B14F-4D97-AF65-F5344CB8AC3E}">
        <p14:creationId xmlns:p14="http://schemas.microsoft.com/office/powerpoint/2010/main" val="353312147"/>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6">
    <p:spTree>
      <p:nvGrpSpPr>
        <p:cNvPr id="1" name=""/>
        <p:cNvGrpSpPr/>
        <p:nvPr/>
      </p:nvGrpSpPr>
      <p:grpSpPr>
        <a:xfrm>
          <a:off x="0" y="0"/>
          <a:ext cx="0" cy="0"/>
          <a:chOff x="0" y="0"/>
          <a:chExt cx="0" cy="0"/>
        </a:xfrm>
      </p:grpSpPr>
      <p:sp>
        <p:nvSpPr>
          <p:cNvPr id="2" name="Titel 1"/>
          <p:cNvSpPr>
            <a:spLocks noGrp="1"/>
          </p:cNvSpPr>
          <p:nvPr>
            <p:ph type="title"/>
          </p:nvPr>
        </p:nvSpPr>
        <p:spPr>
          <a:xfrm>
            <a:off x="615142" y="365126"/>
            <a:ext cx="7900208" cy="474206"/>
          </a:xfrm>
        </p:spPr>
        <p:txBody>
          <a:bodyPr/>
          <a:lstStyle>
            <a:lvl1pPr>
              <a:defRPr sz="2600" b="1">
                <a:solidFill>
                  <a:srgbClr val="009973"/>
                </a:solidFill>
              </a:defRPr>
            </a:lvl1pPr>
          </a:lstStyle>
          <a:p>
            <a:r>
              <a:rPr lang="de-DE" smtClean="0"/>
              <a:t>Titelmasterformat durch Klicken bearbeiten</a:t>
            </a:r>
            <a:endParaRPr lang="de-CH" dirty="0"/>
          </a:p>
        </p:txBody>
      </p:sp>
      <p:sp>
        <p:nvSpPr>
          <p:cNvPr id="10" name="Inhaltsplatzhalter 2"/>
          <p:cNvSpPr>
            <a:spLocks noGrp="1"/>
          </p:cNvSpPr>
          <p:nvPr>
            <p:ph idx="12"/>
          </p:nvPr>
        </p:nvSpPr>
        <p:spPr>
          <a:xfrm>
            <a:off x="621896" y="839332"/>
            <a:ext cx="7893454" cy="444791"/>
          </a:xfrm>
        </p:spPr>
        <p:txBody>
          <a:bodyPr>
            <a:normAutofit/>
          </a:bodyPr>
          <a:lstStyle>
            <a:lvl1pPr marL="0" indent="0">
              <a:buNone/>
              <a:defRPr sz="2400" b="0">
                <a:solidFill>
                  <a:srgbClr val="009973"/>
                </a:solidFill>
              </a:defRPr>
            </a:lvl1pPr>
            <a:lvl2pPr marL="514350" indent="-171450">
              <a:buClr>
                <a:srgbClr val="009973"/>
              </a:buClr>
              <a:buFont typeface="Arial" panose="020B0604020202020204" pitchFamily="34" charset="0"/>
              <a:buChar char="›"/>
              <a:defRPr sz="1600"/>
            </a:lvl2pPr>
          </a:lstStyle>
          <a:p>
            <a:pPr lvl="0"/>
            <a:r>
              <a:rPr lang="de-DE" smtClean="0"/>
              <a:t>Textmasterformat bearbeiten</a:t>
            </a:r>
          </a:p>
        </p:txBody>
      </p:sp>
      <p:sp>
        <p:nvSpPr>
          <p:cNvPr id="7" name="Inhaltsplatzhalter 2"/>
          <p:cNvSpPr>
            <a:spLocks noGrp="1"/>
          </p:cNvSpPr>
          <p:nvPr>
            <p:ph idx="14"/>
          </p:nvPr>
        </p:nvSpPr>
        <p:spPr>
          <a:xfrm>
            <a:off x="628650" y="6102208"/>
            <a:ext cx="7886700" cy="279120"/>
          </a:xfrm>
        </p:spPr>
        <p:txBody>
          <a:bodyPr/>
          <a:lstStyle>
            <a:lvl1pPr marL="0" indent="0" algn="r">
              <a:lnSpc>
                <a:spcPct val="100000"/>
              </a:lnSpc>
              <a:buNone/>
              <a:defRPr sz="900" baseline="0"/>
            </a:lvl1pPr>
            <a:lvl2pPr marL="514350" indent="-171450">
              <a:buClr>
                <a:srgbClr val="009973"/>
              </a:buClr>
              <a:buFont typeface="Arial" panose="020B0604020202020204" pitchFamily="34" charset="0"/>
              <a:buChar char="›"/>
              <a:defRPr sz="1600"/>
            </a:lvl2pPr>
          </a:lstStyle>
          <a:p>
            <a:pPr lvl="0"/>
            <a:r>
              <a:rPr lang="de-DE" dirty="0" smtClean="0"/>
              <a:t>Textmasterformat bearbeiten</a:t>
            </a:r>
          </a:p>
        </p:txBody>
      </p:sp>
      <p:sp>
        <p:nvSpPr>
          <p:cNvPr id="19" name="Inhaltsplatzhalter 3"/>
          <p:cNvSpPr>
            <a:spLocks noGrp="1"/>
          </p:cNvSpPr>
          <p:nvPr>
            <p:ph sz="quarter" idx="59"/>
          </p:nvPr>
        </p:nvSpPr>
        <p:spPr>
          <a:xfrm>
            <a:off x="615142" y="1543199"/>
            <a:ext cx="3871588" cy="661666"/>
          </a:xfrm>
        </p:spPr>
        <p:txBody>
          <a:bodyPr/>
          <a:lstStyle>
            <a:lvl2pPr marL="360000" indent="-288000">
              <a:defRPr/>
            </a:lvl2pPr>
          </a:lstStyle>
          <a:p>
            <a:pPr lvl="0"/>
            <a:r>
              <a:rPr lang="de-DE" smtClean="0"/>
              <a:t>Textmasterformat bearbeiten</a:t>
            </a:r>
          </a:p>
          <a:p>
            <a:pPr lvl="1"/>
            <a:r>
              <a:rPr lang="de-DE" smtClean="0"/>
              <a:t>Zweite Ebene</a:t>
            </a:r>
          </a:p>
        </p:txBody>
      </p:sp>
      <p:sp>
        <p:nvSpPr>
          <p:cNvPr id="20" name="Inhaltsplatzhalter 3"/>
          <p:cNvSpPr>
            <a:spLocks noGrp="1"/>
          </p:cNvSpPr>
          <p:nvPr>
            <p:ph sz="quarter" idx="60"/>
          </p:nvPr>
        </p:nvSpPr>
        <p:spPr>
          <a:xfrm>
            <a:off x="615142" y="2284849"/>
            <a:ext cx="3884850" cy="3534284"/>
          </a:xfrm>
        </p:spPr>
        <p:txBody>
          <a:bodyPr/>
          <a:lstStyle>
            <a:lvl2pPr marL="360000" indent="-288000">
              <a:defRPr/>
            </a:lvl2pPr>
          </a:lstStyle>
          <a:p>
            <a:pPr lvl="0"/>
            <a:r>
              <a:rPr lang="de-DE" smtClean="0"/>
              <a:t>Textmasterformat bearbeiten</a:t>
            </a:r>
          </a:p>
          <a:p>
            <a:pPr lvl="1"/>
            <a:r>
              <a:rPr lang="de-DE" smtClean="0"/>
              <a:t>Zweite Ebene</a:t>
            </a:r>
          </a:p>
        </p:txBody>
      </p:sp>
      <p:sp>
        <p:nvSpPr>
          <p:cNvPr id="11" name="Inhaltsplatzhalter 3"/>
          <p:cNvSpPr>
            <a:spLocks noGrp="1"/>
          </p:cNvSpPr>
          <p:nvPr>
            <p:ph sz="quarter" idx="61"/>
          </p:nvPr>
        </p:nvSpPr>
        <p:spPr>
          <a:xfrm>
            <a:off x="4638594" y="1543198"/>
            <a:ext cx="3871588" cy="661667"/>
          </a:xfrm>
        </p:spPr>
        <p:txBody>
          <a:bodyPr/>
          <a:lstStyle>
            <a:lvl2pPr marL="360000" indent="-288000">
              <a:defRPr/>
            </a:lvl2pPr>
          </a:lstStyle>
          <a:p>
            <a:pPr lvl="0"/>
            <a:r>
              <a:rPr lang="de-DE" smtClean="0"/>
              <a:t>Textmasterformat bearbeiten</a:t>
            </a:r>
          </a:p>
          <a:p>
            <a:pPr lvl="1"/>
            <a:r>
              <a:rPr lang="de-DE" smtClean="0"/>
              <a:t>Zweite Ebene</a:t>
            </a:r>
          </a:p>
        </p:txBody>
      </p:sp>
      <p:sp>
        <p:nvSpPr>
          <p:cNvPr id="12" name="Inhaltsplatzhalter 3"/>
          <p:cNvSpPr>
            <a:spLocks noGrp="1"/>
          </p:cNvSpPr>
          <p:nvPr>
            <p:ph sz="quarter" idx="62"/>
          </p:nvPr>
        </p:nvSpPr>
        <p:spPr>
          <a:xfrm>
            <a:off x="4638594" y="2284849"/>
            <a:ext cx="3884850" cy="3534284"/>
          </a:xfrm>
        </p:spPr>
        <p:txBody>
          <a:bodyPr/>
          <a:lstStyle>
            <a:lvl2pPr marL="360000" indent="-288000">
              <a:defRPr/>
            </a:lvl2pPr>
          </a:lstStyle>
          <a:p>
            <a:pPr lvl="0"/>
            <a:r>
              <a:rPr lang="de-DE" smtClean="0"/>
              <a:t>Textmasterformat bearbeiten</a:t>
            </a:r>
          </a:p>
          <a:p>
            <a:pPr lvl="1"/>
            <a:r>
              <a:rPr lang="de-DE" smtClean="0"/>
              <a:t>Zweite Ebene</a:t>
            </a:r>
          </a:p>
        </p:txBody>
      </p:sp>
      <p:sp>
        <p:nvSpPr>
          <p:cNvPr id="3" name="Fußzeilenplatzhalter 2"/>
          <p:cNvSpPr>
            <a:spLocks noGrp="1"/>
          </p:cNvSpPr>
          <p:nvPr>
            <p:ph type="ftr" sz="quarter" idx="63"/>
          </p:nvPr>
        </p:nvSpPr>
        <p:spPr/>
        <p:txBody>
          <a:bodyPr/>
          <a:lstStyle/>
          <a:p>
            <a:r>
              <a:rPr lang="de-CH" dirty="0" smtClean="0">
                <a:solidFill>
                  <a:schemeClr val="tx1">
                    <a:lumMod val="50000"/>
                    <a:lumOff val="50000"/>
                  </a:schemeClr>
                </a:solidFill>
              </a:rPr>
              <a:t>© </a:t>
            </a:r>
            <a:r>
              <a:rPr lang="de-DE" altLang="de-DE" dirty="0" smtClean="0"/>
              <a:t>2016 </a:t>
            </a:r>
            <a:r>
              <a:rPr lang="de-DE" dirty="0" smtClean="0">
                <a:solidFill>
                  <a:schemeClr val="tx1">
                    <a:lumMod val="50000"/>
                    <a:lumOff val="50000"/>
                  </a:schemeClr>
                </a:solidFill>
              </a:rPr>
              <a:t>FiBL, Bio Suisse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Foliensammlung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sym typeface="Wingdings 2" panose="05020102010507070707" pitchFamily="18" charset="2"/>
              </a:rPr>
              <a:t>3. Hintergrund DOK</a:t>
            </a:r>
            <a:r>
              <a:rPr lang="de-DE" altLang="de-DE" dirty="0" smtClean="0"/>
              <a:t>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 3.</a:t>
            </a:r>
            <a:fld id="{575D1617-7AF4-4382-BA05-712756A4C3F1}" type="slidenum">
              <a:rPr lang="de-DE" altLang="de-DE" smtClean="0"/>
              <a:pPr/>
              <a:t>‹Nr.›</a:t>
            </a:fld>
            <a:endParaRPr lang="de-DE" altLang="de-DE" dirty="0" smtClean="0"/>
          </a:p>
        </p:txBody>
      </p:sp>
    </p:spTree>
    <p:extLst>
      <p:ext uri="{BB962C8B-B14F-4D97-AF65-F5344CB8AC3E}">
        <p14:creationId xmlns:p14="http://schemas.microsoft.com/office/powerpoint/2010/main" val="377205776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01">
    <p:spTree>
      <p:nvGrpSpPr>
        <p:cNvPr id="1" name=""/>
        <p:cNvGrpSpPr/>
        <p:nvPr/>
      </p:nvGrpSpPr>
      <p:grpSpPr>
        <a:xfrm>
          <a:off x="0" y="0"/>
          <a:ext cx="0" cy="0"/>
          <a:chOff x="0" y="0"/>
          <a:chExt cx="0" cy="0"/>
        </a:xfrm>
      </p:grpSpPr>
      <p:sp>
        <p:nvSpPr>
          <p:cNvPr id="2" name="Titel 1"/>
          <p:cNvSpPr>
            <a:spLocks noGrp="1"/>
          </p:cNvSpPr>
          <p:nvPr>
            <p:ph type="title"/>
          </p:nvPr>
        </p:nvSpPr>
        <p:spPr>
          <a:xfrm>
            <a:off x="615142" y="365126"/>
            <a:ext cx="7900208" cy="474206"/>
          </a:xfrm>
        </p:spPr>
        <p:txBody>
          <a:bodyPr/>
          <a:lstStyle>
            <a:lvl1pPr>
              <a:defRPr sz="2600" b="1">
                <a:solidFill>
                  <a:srgbClr val="009973"/>
                </a:solidFill>
              </a:defRPr>
            </a:lvl1pPr>
          </a:lstStyle>
          <a:p>
            <a:r>
              <a:rPr lang="de-DE" smtClean="0"/>
              <a:t>Titelmasterformat durch Klicken bearbeiten</a:t>
            </a:r>
            <a:endParaRPr lang="de-CH" dirty="0"/>
          </a:p>
        </p:txBody>
      </p:sp>
      <p:sp>
        <p:nvSpPr>
          <p:cNvPr id="10" name="Inhaltsplatzhalter 2"/>
          <p:cNvSpPr>
            <a:spLocks noGrp="1"/>
          </p:cNvSpPr>
          <p:nvPr>
            <p:ph idx="12"/>
          </p:nvPr>
        </p:nvSpPr>
        <p:spPr>
          <a:xfrm>
            <a:off x="621896" y="839332"/>
            <a:ext cx="7893454" cy="444791"/>
          </a:xfrm>
        </p:spPr>
        <p:txBody>
          <a:bodyPr>
            <a:normAutofit/>
          </a:bodyPr>
          <a:lstStyle>
            <a:lvl1pPr marL="0" indent="0">
              <a:buNone/>
              <a:defRPr sz="2400" b="0">
                <a:solidFill>
                  <a:srgbClr val="009973"/>
                </a:solidFill>
              </a:defRPr>
            </a:lvl1pPr>
            <a:lvl2pPr marL="514350" indent="-171450">
              <a:buClr>
                <a:srgbClr val="009973"/>
              </a:buClr>
              <a:buFont typeface="Arial" panose="020B0604020202020204" pitchFamily="34" charset="0"/>
              <a:buChar char="›"/>
              <a:defRPr sz="1600"/>
            </a:lvl2pPr>
          </a:lstStyle>
          <a:p>
            <a:pPr lvl="0"/>
            <a:r>
              <a:rPr lang="de-DE" smtClean="0"/>
              <a:t>Textmasterformat bearbeiten</a:t>
            </a:r>
          </a:p>
        </p:txBody>
      </p:sp>
      <p:sp>
        <p:nvSpPr>
          <p:cNvPr id="4" name="Inhaltsplatzhalter 3"/>
          <p:cNvSpPr>
            <a:spLocks noGrp="1"/>
          </p:cNvSpPr>
          <p:nvPr>
            <p:ph sz="quarter" idx="17"/>
          </p:nvPr>
        </p:nvSpPr>
        <p:spPr>
          <a:xfrm>
            <a:off x="628650" y="1571396"/>
            <a:ext cx="7886700" cy="4665915"/>
          </a:xfrm>
        </p:spPr>
        <p:txBody>
          <a:bodyPr/>
          <a:lstStyle>
            <a:lvl2pPr marL="360000" indent="-288000">
              <a:defRPr/>
            </a:lvl2pPr>
          </a:lstStyle>
          <a:p>
            <a:pPr lvl="0"/>
            <a:r>
              <a:rPr lang="de-DE" dirty="0" smtClean="0"/>
              <a:t>Textmasterformat bearbeiten</a:t>
            </a:r>
          </a:p>
          <a:p>
            <a:pPr lvl="1"/>
            <a:r>
              <a:rPr lang="de-DE" dirty="0" smtClean="0"/>
              <a:t>Zweite Ebene</a:t>
            </a:r>
          </a:p>
        </p:txBody>
      </p:sp>
      <p:sp>
        <p:nvSpPr>
          <p:cNvPr id="5" name="Fußzeilenplatzhalter 4"/>
          <p:cNvSpPr>
            <a:spLocks noGrp="1"/>
          </p:cNvSpPr>
          <p:nvPr>
            <p:ph type="ftr" sz="quarter" idx="18"/>
          </p:nvPr>
        </p:nvSpPr>
        <p:spPr/>
        <p:txBody>
          <a:bodyPr/>
          <a:lstStyle/>
          <a:p>
            <a:r>
              <a:rPr lang="de-CH" dirty="0" smtClean="0">
                <a:solidFill>
                  <a:schemeClr val="tx1">
                    <a:lumMod val="50000"/>
                    <a:lumOff val="50000"/>
                  </a:schemeClr>
                </a:solidFill>
              </a:rPr>
              <a:t>© </a:t>
            </a:r>
            <a:r>
              <a:rPr lang="de-DE" altLang="de-DE" dirty="0" smtClean="0"/>
              <a:t>2016 </a:t>
            </a:r>
            <a:r>
              <a:rPr lang="de-DE" dirty="0" smtClean="0">
                <a:solidFill>
                  <a:schemeClr val="tx1">
                    <a:lumMod val="50000"/>
                    <a:lumOff val="50000"/>
                  </a:schemeClr>
                </a:solidFill>
              </a:rPr>
              <a:t>FiBL, Bio Suisse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Foliensammlung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sym typeface="Wingdings 2" panose="05020102010507070707" pitchFamily="18" charset="2"/>
              </a:rPr>
              <a:t>3. Hintergrund DOK</a:t>
            </a:r>
            <a:r>
              <a:rPr lang="de-DE" altLang="de-DE" dirty="0" smtClean="0"/>
              <a:t>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 3.</a:t>
            </a:r>
            <a:fld id="{575D1617-7AF4-4382-BA05-712756A4C3F1}" type="slidenum">
              <a:rPr lang="de-DE" altLang="de-DE" smtClean="0"/>
              <a:pPr/>
              <a:t>‹Nr.›</a:t>
            </a:fld>
            <a:endParaRPr lang="de-DE" altLang="de-DE" dirty="0" smtClean="0"/>
          </a:p>
        </p:txBody>
      </p:sp>
    </p:spTree>
    <p:extLst>
      <p:ext uri="{BB962C8B-B14F-4D97-AF65-F5344CB8AC3E}">
        <p14:creationId xmlns:p14="http://schemas.microsoft.com/office/powerpoint/2010/main" val="3699397737"/>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16">
    <p:spTree>
      <p:nvGrpSpPr>
        <p:cNvPr id="1" name=""/>
        <p:cNvGrpSpPr/>
        <p:nvPr/>
      </p:nvGrpSpPr>
      <p:grpSpPr>
        <a:xfrm>
          <a:off x="0" y="0"/>
          <a:ext cx="0" cy="0"/>
          <a:chOff x="0" y="0"/>
          <a:chExt cx="0" cy="0"/>
        </a:xfrm>
      </p:grpSpPr>
      <p:sp>
        <p:nvSpPr>
          <p:cNvPr id="2" name="Titel 1"/>
          <p:cNvSpPr>
            <a:spLocks noGrp="1"/>
          </p:cNvSpPr>
          <p:nvPr>
            <p:ph type="title"/>
          </p:nvPr>
        </p:nvSpPr>
        <p:spPr>
          <a:xfrm>
            <a:off x="615142" y="365126"/>
            <a:ext cx="7900208" cy="474206"/>
          </a:xfrm>
        </p:spPr>
        <p:txBody>
          <a:bodyPr/>
          <a:lstStyle>
            <a:lvl1pPr>
              <a:defRPr sz="2600" b="1">
                <a:solidFill>
                  <a:srgbClr val="009973"/>
                </a:solidFill>
              </a:defRPr>
            </a:lvl1pPr>
          </a:lstStyle>
          <a:p>
            <a:r>
              <a:rPr lang="de-DE" smtClean="0"/>
              <a:t>Titelmasterformat durch Klicken bearbeiten</a:t>
            </a:r>
            <a:endParaRPr lang="de-CH" dirty="0"/>
          </a:p>
        </p:txBody>
      </p:sp>
      <p:sp>
        <p:nvSpPr>
          <p:cNvPr id="10" name="Inhaltsplatzhalter 2"/>
          <p:cNvSpPr>
            <a:spLocks noGrp="1"/>
          </p:cNvSpPr>
          <p:nvPr>
            <p:ph idx="12"/>
          </p:nvPr>
        </p:nvSpPr>
        <p:spPr>
          <a:xfrm>
            <a:off x="621896" y="839332"/>
            <a:ext cx="7893454" cy="444791"/>
          </a:xfrm>
        </p:spPr>
        <p:txBody>
          <a:bodyPr>
            <a:normAutofit/>
          </a:bodyPr>
          <a:lstStyle>
            <a:lvl1pPr marL="0" indent="0">
              <a:buNone/>
              <a:defRPr sz="2400" b="0">
                <a:solidFill>
                  <a:srgbClr val="009973"/>
                </a:solidFill>
              </a:defRPr>
            </a:lvl1pPr>
            <a:lvl2pPr marL="514350" indent="-171450">
              <a:buClr>
                <a:srgbClr val="009973"/>
              </a:buClr>
              <a:buFont typeface="Arial" panose="020B0604020202020204" pitchFamily="34" charset="0"/>
              <a:buChar char="›"/>
              <a:defRPr sz="1600"/>
            </a:lvl2pPr>
          </a:lstStyle>
          <a:p>
            <a:pPr lvl="0"/>
            <a:r>
              <a:rPr lang="de-DE" smtClean="0"/>
              <a:t>Textmasterformat bearbeiten</a:t>
            </a:r>
          </a:p>
        </p:txBody>
      </p:sp>
      <p:sp>
        <p:nvSpPr>
          <p:cNvPr id="7" name="Inhaltsplatzhalter 2"/>
          <p:cNvSpPr>
            <a:spLocks noGrp="1"/>
          </p:cNvSpPr>
          <p:nvPr>
            <p:ph idx="14"/>
          </p:nvPr>
        </p:nvSpPr>
        <p:spPr>
          <a:xfrm>
            <a:off x="628650" y="6102208"/>
            <a:ext cx="7886700" cy="279120"/>
          </a:xfrm>
        </p:spPr>
        <p:txBody>
          <a:bodyPr/>
          <a:lstStyle>
            <a:lvl1pPr marL="0" indent="0" algn="r">
              <a:lnSpc>
                <a:spcPct val="100000"/>
              </a:lnSpc>
              <a:buNone/>
              <a:defRPr sz="900" baseline="0"/>
            </a:lvl1pPr>
            <a:lvl2pPr marL="514350" indent="-171450">
              <a:buClr>
                <a:srgbClr val="009973"/>
              </a:buClr>
              <a:buFont typeface="Arial" panose="020B0604020202020204" pitchFamily="34" charset="0"/>
              <a:buChar char="›"/>
              <a:defRPr sz="1600"/>
            </a:lvl2pPr>
          </a:lstStyle>
          <a:p>
            <a:pPr lvl="0"/>
            <a:r>
              <a:rPr lang="de-DE" dirty="0" smtClean="0"/>
              <a:t>Textmasterformat bearbeiten</a:t>
            </a:r>
          </a:p>
        </p:txBody>
      </p:sp>
      <p:sp>
        <p:nvSpPr>
          <p:cNvPr id="19" name="Inhaltsplatzhalter 3"/>
          <p:cNvSpPr>
            <a:spLocks noGrp="1"/>
          </p:cNvSpPr>
          <p:nvPr>
            <p:ph sz="quarter" idx="59"/>
          </p:nvPr>
        </p:nvSpPr>
        <p:spPr>
          <a:xfrm>
            <a:off x="615142" y="1543199"/>
            <a:ext cx="3871588" cy="661666"/>
          </a:xfrm>
        </p:spPr>
        <p:txBody>
          <a:bodyPr/>
          <a:lstStyle>
            <a:lvl2pPr marL="360000" indent="-288000">
              <a:defRPr/>
            </a:lvl2pPr>
          </a:lstStyle>
          <a:p>
            <a:pPr lvl="0"/>
            <a:r>
              <a:rPr lang="de-DE" dirty="0" smtClean="0"/>
              <a:t>Textmasterformat bearbeiten</a:t>
            </a:r>
          </a:p>
          <a:p>
            <a:pPr lvl="1"/>
            <a:r>
              <a:rPr lang="de-DE" dirty="0" smtClean="0"/>
              <a:t>Zweite Ebene</a:t>
            </a:r>
          </a:p>
        </p:txBody>
      </p:sp>
      <p:sp>
        <p:nvSpPr>
          <p:cNvPr id="20" name="Inhaltsplatzhalter 3"/>
          <p:cNvSpPr>
            <a:spLocks noGrp="1"/>
          </p:cNvSpPr>
          <p:nvPr>
            <p:ph sz="quarter" idx="60"/>
          </p:nvPr>
        </p:nvSpPr>
        <p:spPr>
          <a:xfrm>
            <a:off x="615142" y="2284849"/>
            <a:ext cx="3884850" cy="3405037"/>
          </a:xfrm>
        </p:spPr>
        <p:txBody>
          <a:bodyPr/>
          <a:lstStyle>
            <a:lvl2pPr marL="360000" indent="-288000">
              <a:defRPr/>
            </a:lvl2pPr>
          </a:lstStyle>
          <a:p>
            <a:pPr lvl="0"/>
            <a:r>
              <a:rPr lang="de-DE" smtClean="0"/>
              <a:t>Textmasterformat bearbeiten</a:t>
            </a:r>
          </a:p>
          <a:p>
            <a:pPr lvl="1"/>
            <a:r>
              <a:rPr lang="de-DE" smtClean="0"/>
              <a:t>Zweite Ebene</a:t>
            </a:r>
          </a:p>
        </p:txBody>
      </p:sp>
      <p:sp>
        <p:nvSpPr>
          <p:cNvPr id="11" name="Inhaltsplatzhalter 3"/>
          <p:cNvSpPr>
            <a:spLocks noGrp="1"/>
          </p:cNvSpPr>
          <p:nvPr>
            <p:ph sz="quarter" idx="61"/>
          </p:nvPr>
        </p:nvSpPr>
        <p:spPr>
          <a:xfrm>
            <a:off x="4638594" y="1543198"/>
            <a:ext cx="3871588" cy="661667"/>
          </a:xfrm>
        </p:spPr>
        <p:txBody>
          <a:bodyPr/>
          <a:lstStyle>
            <a:lvl2pPr marL="360000" indent="-288000">
              <a:defRPr/>
            </a:lvl2pPr>
          </a:lstStyle>
          <a:p>
            <a:pPr lvl="0"/>
            <a:r>
              <a:rPr lang="de-DE" dirty="0" smtClean="0"/>
              <a:t>Textmasterformat bearbeiten</a:t>
            </a:r>
          </a:p>
          <a:p>
            <a:pPr lvl="1"/>
            <a:r>
              <a:rPr lang="de-DE" dirty="0" smtClean="0"/>
              <a:t>Zweite Ebene</a:t>
            </a:r>
          </a:p>
        </p:txBody>
      </p:sp>
      <p:sp>
        <p:nvSpPr>
          <p:cNvPr id="12" name="Inhaltsplatzhalter 3"/>
          <p:cNvSpPr>
            <a:spLocks noGrp="1"/>
          </p:cNvSpPr>
          <p:nvPr>
            <p:ph sz="quarter" idx="62"/>
          </p:nvPr>
        </p:nvSpPr>
        <p:spPr>
          <a:xfrm>
            <a:off x="4638594" y="2284849"/>
            <a:ext cx="3884850" cy="3405037"/>
          </a:xfrm>
        </p:spPr>
        <p:txBody>
          <a:bodyPr/>
          <a:lstStyle>
            <a:lvl2pPr marL="360000" indent="-288000">
              <a:defRPr/>
            </a:lvl2pPr>
          </a:lstStyle>
          <a:p>
            <a:pPr lvl="0"/>
            <a:r>
              <a:rPr lang="de-DE" smtClean="0"/>
              <a:t>Textmasterformat bearbeiten</a:t>
            </a:r>
          </a:p>
          <a:p>
            <a:pPr lvl="1"/>
            <a:r>
              <a:rPr lang="de-DE" smtClean="0"/>
              <a:t>Zweite Ebene</a:t>
            </a:r>
          </a:p>
        </p:txBody>
      </p:sp>
      <p:sp>
        <p:nvSpPr>
          <p:cNvPr id="3" name="Fußzeilenplatzhalter 2"/>
          <p:cNvSpPr>
            <a:spLocks noGrp="1"/>
          </p:cNvSpPr>
          <p:nvPr>
            <p:ph type="ftr" sz="quarter" idx="63"/>
          </p:nvPr>
        </p:nvSpPr>
        <p:spPr/>
        <p:txBody>
          <a:bodyPr/>
          <a:lstStyle/>
          <a:p>
            <a:r>
              <a:rPr lang="de-CH" dirty="0" smtClean="0">
                <a:solidFill>
                  <a:schemeClr val="tx1">
                    <a:lumMod val="50000"/>
                    <a:lumOff val="50000"/>
                  </a:schemeClr>
                </a:solidFill>
              </a:rPr>
              <a:t>© </a:t>
            </a:r>
            <a:r>
              <a:rPr lang="de-DE" altLang="de-DE" dirty="0" smtClean="0"/>
              <a:t>2016 </a:t>
            </a:r>
            <a:r>
              <a:rPr lang="de-DE" dirty="0" smtClean="0">
                <a:solidFill>
                  <a:schemeClr val="tx1">
                    <a:lumMod val="50000"/>
                    <a:lumOff val="50000"/>
                  </a:schemeClr>
                </a:solidFill>
              </a:rPr>
              <a:t>FiBL, Bio Suisse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Foliensammlung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sym typeface="Wingdings 2" panose="05020102010507070707" pitchFamily="18" charset="2"/>
              </a:rPr>
              <a:t>3. Hintergrund DOK</a:t>
            </a:r>
            <a:r>
              <a:rPr lang="de-DE" altLang="de-DE" dirty="0" smtClean="0"/>
              <a:t>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 3.</a:t>
            </a:r>
            <a:fld id="{575D1617-7AF4-4382-BA05-712756A4C3F1}" type="slidenum">
              <a:rPr lang="de-DE" altLang="de-DE" smtClean="0"/>
              <a:pPr/>
              <a:t>‹Nr.›</a:t>
            </a:fld>
            <a:endParaRPr lang="de-DE" altLang="de-DE" dirty="0" smtClean="0"/>
          </a:p>
        </p:txBody>
      </p:sp>
      <p:sp>
        <p:nvSpPr>
          <p:cNvPr id="13" name="Inhaltsplatzhalter 2"/>
          <p:cNvSpPr>
            <a:spLocks noGrp="1"/>
          </p:cNvSpPr>
          <p:nvPr>
            <p:ph idx="64"/>
          </p:nvPr>
        </p:nvSpPr>
        <p:spPr>
          <a:xfrm>
            <a:off x="623482" y="5769870"/>
            <a:ext cx="7886700" cy="279120"/>
          </a:xfrm>
        </p:spPr>
        <p:txBody>
          <a:bodyPr/>
          <a:lstStyle>
            <a:lvl1pPr marL="0" indent="0" algn="l">
              <a:lnSpc>
                <a:spcPct val="100000"/>
              </a:lnSpc>
              <a:buNone/>
              <a:defRPr sz="1200" baseline="0"/>
            </a:lvl1pPr>
            <a:lvl2pPr marL="514350" indent="-171450">
              <a:buClr>
                <a:srgbClr val="009973"/>
              </a:buClr>
              <a:buFont typeface="Arial" panose="020B0604020202020204" pitchFamily="34" charset="0"/>
              <a:buChar char="›"/>
              <a:defRPr sz="1600"/>
            </a:lvl2pPr>
          </a:lstStyle>
          <a:p>
            <a:pPr lvl="0"/>
            <a:r>
              <a:rPr lang="de-DE" dirty="0" smtClean="0"/>
              <a:t>Textmasterformat bearbeiten</a:t>
            </a:r>
          </a:p>
        </p:txBody>
      </p:sp>
    </p:spTree>
    <p:extLst>
      <p:ext uri="{BB962C8B-B14F-4D97-AF65-F5344CB8AC3E}">
        <p14:creationId xmlns:p14="http://schemas.microsoft.com/office/powerpoint/2010/main" val="3248848127"/>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7">
    <p:spTree>
      <p:nvGrpSpPr>
        <p:cNvPr id="1" name=""/>
        <p:cNvGrpSpPr/>
        <p:nvPr/>
      </p:nvGrpSpPr>
      <p:grpSpPr>
        <a:xfrm>
          <a:off x="0" y="0"/>
          <a:ext cx="0" cy="0"/>
          <a:chOff x="0" y="0"/>
          <a:chExt cx="0" cy="0"/>
        </a:xfrm>
      </p:grpSpPr>
      <p:sp>
        <p:nvSpPr>
          <p:cNvPr id="2" name="Titel 1"/>
          <p:cNvSpPr>
            <a:spLocks noGrp="1"/>
          </p:cNvSpPr>
          <p:nvPr>
            <p:ph type="title"/>
          </p:nvPr>
        </p:nvSpPr>
        <p:spPr>
          <a:xfrm>
            <a:off x="615142" y="365126"/>
            <a:ext cx="7900208" cy="474206"/>
          </a:xfrm>
        </p:spPr>
        <p:txBody>
          <a:bodyPr/>
          <a:lstStyle>
            <a:lvl1pPr>
              <a:defRPr sz="2600" b="1">
                <a:solidFill>
                  <a:srgbClr val="009973"/>
                </a:solidFill>
              </a:defRPr>
            </a:lvl1pPr>
          </a:lstStyle>
          <a:p>
            <a:r>
              <a:rPr lang="de-DE" smtClean="0"/>
              <a:t>Titelmasterformat durch Klicken bearbeiten</a:t>
            </a:r>
            <a:endParaRPr lang="de-CH" dirty="0"/>
          </a:p>
        </p:txBody>
      </p:sp>
      <p:sp>
        <p:nvSpPr>
          <p:cNvPr id="10" name="Inhaltsplatzhalter 2"/>
          <p:cNvSpPr>
            <a:spLocks noGrp="1"/>
          </p:cNvSpPr>
          <p:nvPr>
            <p:ph idx="12"/>
          </p:nvPr>
        </p:nvSpPr>
        <p:spPr>
          <a:xfrm>
            <a:off x="621896" y="839332"/>
            <a:ext cx="7893454" cy="444791"/>
          </a:xfrm>
        </p:spPr>
        <p:txBody>
          <a:bodyPr>
            <a:normAutofit/>
          </a:bodyPr>
          <a:lstStyle>
            <a:lvl1pPr marL="0" indent="0">
              <a:buNone/>
              <a:defRPr sz="2400" b="0">
                <a:solidFill>
                  <a:srgbClr val="009973"/>
                </a:solidFill>
              </a:defRPr>
            </a:lvl1pPr>
            <a:lvl2pPr marL="514350" indent="-171450">
              <a:buClr>
                <a:srgbClr val="009973"/>
              </a:buClr>
              <a:buFont typeface="Arial" panose="020B0604020202020204" pitchFamily="34" charset="0"/>
              <a:buChar char="›"/>
              <a:defRPr sz="1600"/>
            </a:lvl2pPr>
          </a:lstStyle>
          <a:p>
            <a:pPr lvl="0"/>
            <a:r>
              <a:rPr lang="de-DE" smtClean="0"/>
              <a:t>Textmasterformat bearbeiten</a:t>
            </a:r>
          </a:p>
        </p:txBody>
      </p:sp>
      <p:sp>
        <p:nvSpPr>
          <p:cNvPr id="7" name="Inhaltsplatzhalter 2"/>
          <p:cNvSpPr>
            <a:spLocks noGrp="1"/>
          </p:cNvSpPr>
          <p:nvPr>
            <p:ph idx="14"/>
          </p:nvPr>
        </p:nvSpPr>
        <p:spPr>
          <a:xfrm>
            <a:off x="628650" y="6102208"/>
            <a:ext cx="7886700" cy="279120"/>
          </a:xfrm>
        </p:spPr>
        <p:txBody>
          <a:bodyPr/>
          <a:lstStyle>
            <a:lvl1pPr marL="0" indent="0" algn="r">
              <a:lnSpc>
                <a:spcPct val="100000"/>
              </a:lnSpc>
              <a:buNone/>
              <a:defRPr sz="900" baseline="0"/>
            </a:lvl1pPr>
            <a:lvl2pPr marL="514350" indent="-171450">
              <a:buClr>
                <a:srgbClr val="009973"/>
              </a:buClr>
              <a:buFont typeface="Arial" panose="020B0604020202020204" pitchFamily="34" charset="0"/>
              <a:buChar char="›"/>
              <a:defRPr sz="1600"/>
            </a:lvl2pPr>
          </a:lstStyle>
          <a:p>
            <a:pPr lvl="0"/>
            <a:r>
              <a:rPr lang="de-DE" dirty="0" smtClean="0"/>
              <a:t>Textmasterformat bearbeiten</a:t>
            </a:r>
          </a:p>
        </p:txBody>
      </p:sp>
      <p:sp>
        <p:nvSpPr>
          <p:cNvPr id="19" name="Inhaltsplatzhalter 3"/>
          <p:cNvSpPr>
            <a:spLocks noGrp="1"/>
          </p:cNvSpPr>
          <p:nvPr>
            <p:ph sz="quarter" idx="59"/>
          </p:nvPr>
        </p:nvSpPr>
        <p:spPr>
          <a:xfrm>
            <a:off x="615142" y="2551310"/>
            <a:ext cx="3871588" cy="661666"/>
          </a:xfrm>
        </p:spPr>
        <p:txBody>
          <a:bodyPr/>
          <a:lstStyle>
            <a:lvl2pPr marL="360000" indent="-288000">
              <a:defRPr/>
            </a:lvl2pPr>
          </a:lstStyle>
          <a:p>
            <a:pPr lvl="0"/>
            <a:r>
              <a:rPr lang="de-DE" smtClean="0"/>
              <a:t>Textmasterformat bearbeiten</a:t>
            </a:r>
          </a:p>
          <a:p>
            <a:pPr lvl="1"/>
            <a:r>
              <a:rPr lang="de-DE" smtClean="0"/>
              <a:t>Zweite Ebene</a:t>
            </a:r>
          </a:p>
        </p:txBody>
      </p:sp>
      <p:sp>
        <p:nvSpPr>
          <p:cNvPr id="20" name="Inhaltsplatzhalter 3"/>
          <p:cNvSpPr>
            <a:spLocks noGrp="1"/>
          </p:cNvSpPr>
          <p:nvPr>
            <p:ph sz="quarter" idx="60"/>
          </p:nvPr>
        </p:nvSpPr>
        <p:spPr>
          <a:xfrm>
            <a:off x="615142" y="3284983"/>
            <a:ext cx="3884850" cy="2534149"/>
          </a:xfrm>
        </p:spPr>
        <p:txBody>
          <a:bodyPr/>
          <a:lstStyle>
            <a:lvl2pPr marL="360000" indent="-288000">
              <a:defRPr/>
            </a:lvl2pPr>
          </a:lstStyle>
          <a:p>
            <a:pPr lvl="0"/>
            <a:r>
              <a:rPr lang="de-DE" smtClean="0"/>
              <a:t>Textmasterformat bearbeiten</a:t>
            </a:r>
          </a:p>
          <a:p>
            <a:pPr lvl="1"/>
            <a:r>
              <a:rPr lang="de-DE" smtClean="0"/>
              <a:t>Zweite Ebene</a:t>
            </a:r>
          </a:p>
        </p:txBody>
      </p:sp>
      <p:sp>
        <p:nvSpPr>
          <p:cNvPr id="13" name="Inhaltsplatzhalter 3"/>
          <p:cNvSpPr>
            <a:spLocks noGrp="1"/>
          </p:cNvSpPr>
          <p:nvPr>
            <p:ph sz="quarter" idx="63"/>
          </p:nvPr>
        </p:nvSpPr>
        <p:spPr>
          <a:xfrm>
            <a:off x="615142" y="1547567"/>
            <a:ext cx="7900208" cy="923757"/>
          </a:xfrm>
        </p:spPr>
        <p:txBody>
          <a:bodyPr/>
          <a:lstStyle>
            <a:lvl2pPr marL="360000" indent="-288000">
              <a:defRPr/>
            </a:lvl2pPr>
          </a:lstStyle>
          <a:p>
            <a:pPr lvl="0"/>
            <a:r>
              <a:rPr lang="de-DE" smtClean="0"/>
              <a:t>Textmasterformat bearbeiten</a:t>
            </a:r>
          </a:p>
          <a:p>
            <a:pPr lvl="1"/>
            <a:r>
              <a:rPr lang="de-DE" smtClean="0"/>
              <a:t>Zweite Ebene</a:t>
            </a:r>
          </a:p>
        </p:txBody>
      </p:sp>
      <p:sp>
        <p:nvSpPr>
          <p:cNvPr id="14" name="Inhaltsplatzhalter 3"/>
          <p:cNvSpPr>
            <a:spLocks noGrp="1"/>
          </p:cNvSpPr>
          <p:nvPr>
            <p:ph sz="quarter" idx="64"/>
          </p:nvPr>
        </p:nvSpPr>
        <p:spPr>
          <a:xfrm>
            <a:off x="4643762" y="2570818"/>
            <a:ext cx="3871588" cy="661666"/>
          </a:xfrm>
        </p:spPr>
        <p:txBody>
          <a:bodyPr/>
          <a:lstStyle>
            <a:lvl2pPr marL="360000" indent="-288000">
              <a:defRPr/>
            </a:lvl2pPr>
          </a:lstStyle>
          <a:p>
            <a:pPr lvl="0"/>
            <a:r>
              <a:rPr lang="de-DE" smtClean="0"/>
              <a:t>Textmasterformat bearbeiten</a:t>
            </a:r>
          </a:p>
          <a:p>
            <a:pPr lvl="1"/>
            <a:r>
              <a:rPr lang="de-DE" smtClean="0"/>
              <a:t>Zweite Ebene</a:t>
            </a:r>
          </a:p>
        </p:txBody>
      </p:sp>
      <p:sp>
        <p:nvSpPr>
          <p:cNvPr id="15" name="Inhaltsplatzhalter 3"/>
          <p:cNvSpPr>
            <a:spLocks noGrp="1"/>
          </p:cNvSpPr>
          <p:nvPr>
            <p:ph sz="quarter" idx="65"/>
          </p:nvPr>
        </p:nvSpPr>
        <p:spPr>
          <a:xfrm>
            <a:off x="4643762" y="3304491"/>
            <a:ext cx="3884850" cy="2534149"/>
          </a:xfrm>
        </p:spPr>
        <p:txBody>
          <a:bodyPr/>
          <a:lstStyle>
            <a:lvl2pPr marL="360000" indent="-288000">
              <a:defRPr/>
            </a:lvl2pPr>
          </a:lstStyle>
          <a:p>
            <a:pPr lvl="0"/>
            <a:r>
              <a:rPr lang="de-DE" smtClean="0"/>
              <a:t>Textmasterformat bearbeiten</a:t>
            </a:r>
          </a:p>
          <a:p>
            <a:pPr lvl="1"/>
            <a:r>
              <a:rPr lang="de-DE" smtClean="0"/>
              <a:t>Zweite Ebene</a:t>
            </a:r>
          </a:p>
        </p:txBody>
      </p:sp>
      <p:sp>
        <p:nvSpPr>
          <p:cNvPr id="3" name="Fußzeilenplatzhalter 2"/>
          <p:cNvSpPr>
            <a:spLocks noGrp="1"/>
          </p:cNvSpPr>
          <p:nvPr>
            <p:ph type="ftr" sz="quarter" idx="66"/>
          </p:nvPr>
        </p:nvSpPr>
        <p:spPr/>
        <p:txBody>
          <a:bodyPr/>
          <a:lstStyle/>
          <a:p>
            <a:r>
              <a:rPr lang="de-CH" dirty="0" smtClean="0">
                <a:solidFill>
                  <a:schemeClr val="tx1">
                    <a:lumMod val="50000"/>
                    <a:lumOff val="50000"/>
                  </a:schemeClr>
                </a:solidFill>
              </a:rPr>
              <a:t>© </a:t>
            </a:r>
            <a:r>
              <a:rPr lang="de-DE" altLang="de-DE" dirty="0" smtClean="0"/>
              <a:t>2016 </a:t>
            </a:r>
            <a:r>
              <a:rPr lang="de-DE" dirty="0" smtClean="0">
                <a:solidFill>
                  <a:schemeClr val="tx1">
                    <a:lumMod val="50000"/>
                    <a:lumOff val="50000"/>
                  </a:schemeClr>
                </a:solidFill>
              </a:rPr>
              <a:t>FiBL, Bio Suisse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Foliensammlung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sym typeface="Wingdings 2" panose="05020102010507070707" pitchFamily="18" charset="2"/>
              </a:rPr>
              <a:t>3. Hintergrund DOK</a:t>
            </a:r>
            <a:r>
              <a:rPr lang="de-DE" altLang="de-DE" dirty="0" smtClean="0"/>
              <a:t>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 3.</a:t>
            </a:r>
            <a:fld id="{575D1617-7AF4-4382-BA05-712756A4C3F1}" type="slidenum">
              <a:rPr lang="de-DE" altLang="de-DE" smtClean="0"/>
              <a:pPr/>
              <a:t>‹Nr.›</a:t>
            </a:fld>
            <a:endParaRPr lang="de-DE" altLang="de-DE" dirty="0" smtClean="0"/>
          </a:p>
        </p:txBody>
      </p:sp>
    </p:spTree>
    <p:extLst>
      <p:ext uri="{BB962C8B-B14F-4D97-AF65-F5344CB8AC3E}">
        <p14:creationId xmlns:p14="http://schemas.microsoft.com/office/powerpoint/2010/main" val="2360611859"/>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8">
    <p:spTree>
      <p:nvGrpSpPr>
        <p:cNvPr id="1" name=""/>
        <p:cNvGrpSpPr/>
        <p:nvPr/>
      </p:nvGrpSpPr>
      <p:grpSpPr>
        <a:xfrm>
          <a:off x="0" y="0"/>
          <a:ext cx="0" cy="0"/>
          <a:chOff x="0" y="0"/>
          <a:chExt cx="0" cy="0"/>
        </a:xfrm>
      </p:grpSpPr>
      <p:sp>
        <p:nvSpPr>
          <p:cNvPr id="2" name="Titel 1"/>
          <p:cNvSpPr>
            <a:spLocks noGrp="1"/>
          </p:cNvSpPr>
          <p:nvPr>
            <p:ph type="title"/>
          </p:nvPr>
        </p:nvSpPr>
        <p:spPr>
          <a:xfrm>
            <a:off x="615142" y="365126"/>
            <a:ext cx="7900208" cy="474206"/>
          </a:xfrm>
        </p:spPr>
        <p:txBody>
          <a:bodyPr/>
          <a:lstStyle>
            <a:lvl1pPr>
              <a:defRPr sz="2600" b="1">
                <a:solidFill>
                  <a:srgbClr val="009973"/>
                </a:solidFill>
              </a:defRPr>
            </a:lvl1pPr>
          </a:lstStyle>
          <a:p>
            <a:r>
              <a:rPr lang="de-DE" smtClean="0"/>
              <a:t>Titelmasterformat durch Klicken bearbeiten</a:t>
            </a:r>
            <a:endParaRPr lang="de-CH" dirty="0"/>
          </a:p>
        </p:txBody>
      </p:sp>
      <p:sp>
        <p:nvSpPr>
          <p:cNvPr id="10" name="Inhaltsplatzhalter 2"/>
          <p:cNvSpPr>
            <a:spLocks noGrp="1"/>
          </p:cNvSpPr>
          <p:nvPr>
            <p:ph idx="12"/>
          </p:nvPr>
        </p:nvSpPr>
        <p:spPr>
          <a:xfrm>
            <a:off x="621896" y="839332"/>
            <a:ext cx="7893454" cy="444791"/>
          </a:xfrm>
        </p:spPr>
        <p:txBody>
          <a:bodyPr>
            <a:normAutofit/>
          </a:bodyPr>
          <a:lstStyle>
            <a:lvl1pPr marL="0" indent="0">
              <a:buNone/>
              <a:defRPr sz="2400" b="0">
                <a:solidFill>
                  <a:srgbClr val="009973"/>
                </a:solidFill>
              </a:defRPr>
            </a:lvl1pPr>
            <a:lvl2pPr marL="514350" indent="-171450">
              <a:buClr>
                <a:srgbClr val="009973"/>
              </a:buClr>
              <a:buFont typeface="Arial" panose="020B0604020202020204" pitchFamily="34" charset="0"/>
              <a:buChar char="›"/>
              <a:defRPr sz="1600"/>
            </a:lvl2pPr>
          </a:lstStyle>
          <a:p>
            <a:pPr lvl="0"/>
            <a:r>
              <a:rPr lang="de-DE" smtClean="0"/>
              <a:t>Textmasterformat bearbeiten</a:t>
            </a:r>
          </a:p>
        </p:txBody>
      </p:sp>
      <p:sp>
        <p:nvSpPr>
          <p:cNvPr id="7" name="Inhaltsplatzhalter 2"/>
          <p:cNvSpPr>
            <a:spLocks noGrp="1"/>
          </p:cNvSpPr>
          <p:nvPr>
            <p:ph idx="14"/>
          </p:nvPr>
        </p:nvSpPr>
        <p:spPr>
          <a:xfrm>
            <a:off x="628650" y="6102208"/>
            <a:ext cx="7886700" cy="279120"/>
          </a:xfrm>
        </p:spPr>
        <p:txBody>
          <a:bodyPr/>
          <a:lstStyle>
            <a:lvl1pPr marL="0" indent="0" algn="r">
              <a:lnSpc>
                <a:spcPct val="100000"/>
              </a:lnSpc>
              <a:buNone/>
              <a:defRPr sz="900" baseline="0"/>
            </a:lvl1pPr>
            <a:lvl2pPr marL="514350" indent="-171450">
              <a:buClr>
                <a:srgbClr val="009973"/>
              </a:buClr>
              <a:buFont typeface="Arial" panose="020B0604020202020204" pitchFamily="34" charset="0"/>
              <a:buChar char="›"/>
              <a:defRPr sz="1600"/>
            </a:lvl2pPr>
          </a:lstStyle>
          <a:p>
            <a:pPr lvl="0"/>
            <a:r>
              <a:rPr lang="de-DE" dirty="0" smtClean="0"/>
              <a:t>Textmasterformat bearbeiten</a:t>
            </a:r>
          </a:p>
        </p:txBody>
      </p:sp>
      <p:sp>
        <p:nvSpPr>
          <p:cNvPr id="15" name="Inhaltsplatzhalter 3"/>
          <p:cNvSpPr>
            <a:spLocks noGrp="1"/>
          </p:cNvSpPr>
          <p:nvPr>
            <p:ph sz="quarter" idx="59"/>
          </p:nvPr>
        </p:nvSpPr>
        <p:spPr>
          <a:xfrm>
            <a:off x="605204" y="1575298"/>
            <a:ext cx="2526634" cy="1336165"/>
          </a:xfrm>
        </p:spPr>
        <p:txBody>
          <a:bodyPr/>
          <a:lstStyle>
            <a:lvl2pPr marL="360000" indent="-288000">
              <a:defRPr/>
            </a:lvl2pPr>
          </a:lstStyle>
          <a:p>
            <a:pPr lvl="0"/>
            <a:r>
              <a:rPr lang="de-DE" smtClean="0"/>
              <a:t>Textmasterformat bearbeiten</a:t>
            </a:r>
          </a:p>
          <a:p>
            <a:pPr lvl="1"/>
            <a:r>
              <a:rPr lang="de-DE" smtClean="0"/>
              <a:t>Zweite Ebene</a:t>
            </a:r>
          </a:p>
        </p:txBody>
      </p:sp>
      <p:sp>
        <p:nvSpPr>
          <p:cNvPr id="16" name="Inhaltsplatzhalter 3"/>
          <p:cNvSpPr>
            <a:spLocks noGrp="1"/>
          </p:cNvSpPr>
          <p:nvPr>
            <p:ph sz="quarter" idx="79"/>
          </p:nvPr>
        </p:nvSpPr>
        <p:spPr>
          <a:xfrm>
            <a:off x="3296960" y="1575297"/>
            <a:ext cx="2526634" cy="1336165"/>
          </a:xfrm>
        </p:spPr>
        <p:txBody>
          <a:bodyPr/>
          <a:lstStyle>
            <a:lvl2pPr marL="360000" indent="-288000">
              <a:defRPr/>
            </a:lvl2pPr>
          </a:lstStyle>
          <a:p>
            <a:pPr lvl="0"/>
            <a:r>
              <a:rPr lang="de-DE" smtClean="0"/>
              <a:t>Textmasterformat bearbeiten</a:t>
            </a:r>
          </a:p>
          <a:p>
            <a:pPr lvl="1"/>
            <a:r>
              <a:rPr lang="de-DE" smtClean="0"/>
              <a:t>Zweite Ebene</a:t>
            </a:r>
          </a:p>
        </p:txBody>
      </p:sp>
      <p:sp>
        <p:nvSpPr>
          <p:cNvPr id="17" name="Inhaltsplatzhalter 3"/>
          <p:cNvSpPr>
            <a:spLocks noGrp="1"/>
          </p:cNvSpPr>
          <p:nvPr>
            <p:ph sz="quarter" idx="80"/>
          </p:nvPr>
        </p:nvSpPr>
        <p:spPr>
          <a:xfrm>
            <a:off x="5988716" y="1587372"/>
            <a:ext cx="2526634" cy="1336165"/>
          </a:xfrm>
        </p:spPr>
        <p:txBody>
          <a:bodyPr/>
          <a:lstStyle>
            <a:lvl2pPr marL="360000" indent="-288000">
              <a:defRPr/>
            </a:lvl2pPr>
          </a:lstStyle>
          <a:p>
            <a:pPr lvl="0"/>
            <a:r>
              <a:rPr lang="de-DE" smtClean="0"/>
              <a:t>Textmasterformat bearbeiten</a:t>
            </a:r>
          </a:p>
          <a:p>
            <a:pPr lvl="1"/>
            <a:r>
              <a:rPr lang="de-DE" smtClean="0"/>
              <a:t>Zweite Ebene</a:t>
            </a:r>
          </a:p>
        </p:txBody>
      </p:sp>
      <p:sp>
        <p:nvSpPr>
          <p:cNvPr id="18" name="Inhaltsplatzhalter 3"/>
          <p:cNvSpPr>
            <a:spLocks noGrp="1"/>
          </p:cNvSpPr>
          <p:nvPr>
            <p:ph sz="quarter" idx="81"/>
          </p:nvPr>
        </p:nvSpPr>
        <p:spPr>
          <a:xfrm>
            <a:off x="605204" y="3003491"/>
            <a:ext cx="2526634" cy="1336165"/>
          </a:xfrm>
        </p:spPr>
        <p:txBody>
          <a:bodyPr/>
          <a:lstStyle>
            <a:lvl2pPr marL="360000" indent="-288000">
              <a:defRPr/>
            </a:lvl2pPr>
          </a:lstStyle>
          <a:p>
            <a:pPr lvl="0"/>
            <a:r>
              <a:rPr lang="de-DE" smtClean="0"/>
              <a:t>Textmasterformat bearbeiten</a:t>
            </a:r>
          </a:p>
          <a:p>
            <a:pPr lvl="1"/>
            <a:r>
              <a:rPr lang="de-DE" smtClean="0"/>
              <a:t>Zweite Ebene</a:t>
            </a:r>
          </a:p>
        </p:txBody>
      </p:sp>
      <p:sp>
        <p:nvSpPr>
          <p:cNvPr id="19" name="Inhaltsplatzhalter 3"/>
          <p:cNvSpPr>
            <a:spLocks noGrp="1"/>
          </p:cNvSpPr>
          <p:nvPr>
            <p:ph sz="quarter" idx="82"/>
          </p:nvPr>
        </p:nvSpPr>
        <p:spPr>
          <a:xfrm>
            <a:off x="3296960" y="3003490"/>
            <a:ext cx="2526634" cy="1336165"/>
          </a:xfrm>
        </p:spPr>
        <p:txBody>
          <a:bodyPr/>
          <a:lstStyle>
            <a:lvl2pPr marL="360000" indent="-288000">
              <a:defRPr/>
            </a:lvl2pPr>
          </a:lstStyle>
          <a:p>
            <a:pPr lvl="0"/>
            <a:r>
              <a:rPr lang="de-DE" smtClean="0"/>
              <a:t>Textmasterformat bearbeiten</a:t>
            </a:r>
          </a:p>
          <a:p>
            <a:pPr lvl="1"/>
            <a:r>
              <a:rPr lang="de-DE" smtClean="0"/>
              <a:t>Zweite Ebene</a:t>
            </a:r>
          </a:p>
        </p:txBody>
      </p:sp>
      <p:sp>
        <p:nvSpPr>
          <p:cNvPr id="20" name="Inhaltsplatzhalter 3"/>
          <p:cNvSpPr>
            <a:spLocks noGrp="1"/>
          </p:cNvSpPr>
          <p:nvPr>
            <p:ph sz="quarter" idx="83"/>
          </p:nvPr>
        </p:nvSpPr>
        <p:spPr>
          <a:xfrm>
            <a:off x="5988716" y="3015565"/>
            <a:ext cx="2526634" cy="1336165"/>
          </a:xfrm>
        </p:spPr>
        <p:txBody>
          <a:bodyPr/>
          <a:lstStyle>
            <a:lvl2pPr marL="360000" indent="-288000">
              <a:defRPr/>
            </a:lvl2pPr>
          </a:lstStyle>
          <a:p>
            <a:pPr lvl="0"/>
            <a:r>
              <a:rPr lang="de-DE" smtClean="0"/>
              <a:t>Textmasterformat bearbeiten</a:t>
            </a:r>
          </a:p>
          <a:p>
            <a:pPr lvl="1"/>
            <a:r>
              <a:rPr lang="de-DE" smtClean="0"/>
              <a:t>Zweite Ebene</a:t>
            </a:r>
          </a:p>
        </p:txBody>
      </p:sp>
      <p:sp>
        <p:nvSpPr>
          <p:cNvPr id="21" name="Inhaltsplatzhalter 3"/>
          <p:cNvSpPr>
            <a:spLocks noGrp="1"/>
          </p:cNvSpPr>
          <p:nvPr>
            <p:ph sz="quarter" idx="84"/>
          </p:nvPr>
        </p:nvSpPr>
        <p:spPr>
          <a:xfrm>
            <a:off x="605204" y="4439230"/>
            <a:ext cx="2526634" cy="1336165"/>
          </a:xfrm>
        </p:spPr>
        <p:txBody>
          <a:bodyPr/>
          <a:lstStyle>
            <a:lvl2pPr marL="360000" indent="-288000">
              <a:defRPr/>
            </a:lvl2pPr>
          </a:lstStyle>
          <a:p>
            <a:pPr lvl="0"/>
            <a:r>
              <a:rPr lang="de-DE" smtClean="0"/>
              <a:t>Textmasterformat bearbeiten</a:t>
            </a:r>
          </a:p>
          <a:p>
            <a:pPr lvl="1"/>
            <a:r>
              <a:rPr lang="de-DE" smtClean="0"/>
              <a:t>Zweite Ebene</a:t>
            </a:r>
          </a:p>
        </p:txBody>
      </p:sp>
      <p:sp>
        <p:nvSpPr>
          <p:cNvPr id="22" name="Inhaltsplatzhalter 3"/>
          <p:cNvSpPr>
            <a:spLocks noGrp="1"/>
          </p:cNvSpPr>
          <p:nvPr>
            <p:ph sz="quarter" idx="85"/>
          </p:nvPr>
        </p:nvSpPr>
        <p:spPr>
          <a:xfrm>
            <a:off x="3296960" y="4439229"/>
            <a:ext cx="2526634" cy="1336165"/>
          </a:xfrm>
        </p:spPr>
        <p:txBody>
          <a:bodyPr/>
          <a:lstStyle>
            <a:lvl2pPr marL="360000" indent="-288000">
              <a:defRPr/>
            </a:lvl2pPr>
          </a:lstStyle>
          <a:p>
            <a:pPr lvl="0"/>
            <a:r>
              <a:rPr lang="de-DE" smtClean="0"/>
              <a:t>Textmasterformat bearbeiten</a:t>
            </a:r>
          </a:p>
          <a:p>
            <a:pPr lvl="1"/>
            <a:r>
              <a:rPr lang="de-DE" smtClean="0"/>
              <a:t>Zweite Ebene</a:t>
            </a:r>
          </a:p>
        </p:txBody>
      </p:sp>
      <p:sp>
        <p:nvSpPr>
          <p:cNvPr id="23" name="Inhaltsplatzhalter 3"/>
          <p:cNvSpPr>
            <a:spLocks noGrp="1"/>
          </p:cNvSpPr>
          <p:nvPr>
            <p:ph sz="quarter" idx="86"/>
          </p:nvPr>
        </p:nvSpPr>
        <p:spPr>
          <a:xfrm>
            <a:off x="5988716" y="4451304"/>
            <a:ext cx="2526634" cy="1336165"/>
          </a:xfrm>
        </p:spPr>
        <p:txBody>
          <a:bodyPr/>
          <a:lstStyle>
            <a:lvl2pPr marL="360000" indent="-288000">
              <a:defRPr/>
            </a:lvl2pPr>
          </a:lstStyle>
          <a:p>
            <a:pPr lvl="0"/>
            <a:r>
              <a:rPr lang="de-DE" smtClean="0"/>
              <a:t>Textmasterformat bearbeiten</a:t>
            </a:r>
          </a:p>
          <a:p>
            <a:pPr lvl="1"/>
            <a:r>
              <a:rPr lang="de-DE" smtClean="0"/>
              <a:t>Zweite Ebene</a:t>
            </a:r>
          </a:p>
        </p:txBody>
      </p:sp>
      <p:sp>
        <p:nvSpPr>
          <p:cNvPr id="3" name="Fußzeilenplatzhalter 2"/>
          <p:cNvSpPr>
            <a:spLocks noGrp="1"/>
          </p:cNvSpPr>
          <p:nvPr>
            <p:ph type="ftr" sz="quarter" idx="87"/>
          </p:nvPr>
        </p:nvSpPr>
        <p:spPr/>
        <p:txBody>
          <a:bodyPr/>
          <a:lstStyle/>
          <a:p>
            <a:r>
              <a:rPr lang="de-CH" dirty="0" smtClean="0">
                <a:solidFill>
                  <a:schemeClr val="tx1">
                    <a:lumMod val="50000"/>
                    <a:lumOff val="50000"/>
                  </a:schemeClr>
                </a:solidFill>
              </a:rPr>
              <a:t>© </a:t>
            </a:r>
            <a:r>
              <a:rPr lang="de-DE" altLang="de-DE" dirty="0" smtClean="0"/>
              <a:t>2016 </a:t>
            </a:r>
            <a:r>
              <a:rPr lang="de-DE" dirty="0" smtClean="0">
                <a:solidFill>
                  <a:schemeClr val="tx1">
                    <a:lumMod val="50000"/>
                    <a:lumOff val="50000"/>
                  </a:schemeClr>
                </a:solidFill>
              </a:rPr>
              <a:t>FiBL, Bio Suisse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Foliensammlung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sym typeface="Wingdings 2" panose="05020102010507070707" pitchFamily="18" charset="2"/>
              </a:rPr>
              <a:t>3. Hintergrund DOK</a:t>
            </a:r>
            <a:r>
              <a:rPr lang="de-DE" altLang="de-DE" dirty="0" smtClean="0"/>
              <a:t>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 3.</a:t>
            </a:r>
            <a:fld id="{575D1617-7AF4-4382-BA05-712756A4C3F1}" type="slidenum">
              <a:rPr lang="de-DE" altLang="de-DE" smtClean="0"/>
              <a:pPr/>
              <a:t>‹Nr.›</a:t>
            </a:fld>
            <a:endParaRPr lang="de-DE" altLang="de-DE" dirty="0" smtClean="0"/>
          </a:p>
        </p:txBody>
      </p:sp>
    </p:spTree>
    <p:extLst>
      <p:ext uri="{BB962C8B-B14F-4D97-AF65-F5344CB8AC3E}">
        <p14:creationId xmlns:p14="http://schemas.microsoft.com/office/powerpoint/2010/main" val="760883171"/>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9">
    <p:spTree>
      <p:nvGrpSpPr>
        <p:cNvPr id="1" name=""/>
        <p:cNvGrpSpPr/>
        <p:nvPr/>
      </p:nvGrpSpPr>
      <p:grpSpPr>
        <a:xfrm>
          <a:off x="0" y="0"/>
          <a:ext cx="0" cy="0"/>
          <a:chOff x="0" y="0"/>
          <a:chExt cx="0" cy="0"/>
        </a:xfrm>
      </p:grpSpPr>
      <p:sp>
        <p:nvSpPr>
          <p:cNvPr id="2" name="Titel 1"/>
          <p:cNvSpPr>
            <a:spLocks noGrp="1"/>
          </p:cNvSpPr>
          <p:nvPr>
            <p:ph type="title"/>
          </p:nvPr>
        </p:nvSpPr>
        <p:spPr>
          <a:xfrm>
            <a:off x="615142" y="365126"/>
            <a:ext cx="7900208" cy="474206"/>
          </a:xfrm>
        </p:spPr>
        <p:txBody>
          <a:bodyPr/>
          <a:lstStyle>
            <a:lvl1pPr>
              <a:defRPr sz="2600" b="1">
                <a:solidFill>
                  <a:srgbClr val="009973"/>
                </a:solidFill>
              </a:defRPr>
            </a:lvl1pPr>
          </a:lstStyle>
          <a:p>
            <a:r>
              <a:rPr lang="de-DE" smtClean="0"/>
              <a:t>Titelmasterformat durch Klicken bearbeiten</a:t>
            </a:r>
            <a:endParaRPr lang="de-CH" dirty="0"/>
          </a:p>
        </p:txBody>
      </p:sp>
      <p:sp>
        <p:nvSpPr>
          <p:cNvPr id="10" name="Inhaltsplatzhalter 2"/>
          <p:cNvSpPr>
            <a:spLocks noGrp="1"/>
          </p:cNvSpPr>
          <p:nvPr>
            <p:ph idx="12"/>
          </p:nvPr>
        </p:nvSpPr>
        <p:spPr>
          <a:xfrm>
            <a:off x="621896" y="839332"/>
            <a:ext cx="7893454" cy="444791"/>
          </a:xfrm>
        </p:spPr>
        <p:txBody>
          <a:bodyPr>
            <a:normAutofit/>
          </a:bodyPr>
          <a:lstStyle>
            <a:lvl1pPr marL="0" indent="0">
              <a:buNone/>
              <a:defRPr sz="2400" b="0">
                <a:solidFill>
                  <a:srgbClr val="009973"/>
                </a:solidFill>
              </a:defRPr>
            </a:lvl1pPr>
            <a:lvl2pPr marL="514350" indent="-171450">
              <a:buClr>
                <a:srgbClr val="009973"/>
              </a:buClr>
              <a:buFont typeface="Arial" panose="020B0604020202020204" pitchFamily="34" charset="0"/>
              <a:buChar char="›"/>
              <a:defRPr sz="1600"/>
            </a:lvl2pPr>
          </a:lstStyle>
          <a:p>
            <a:pPr lvl="0"/>
            <a:r>
              <a:rPr lang="de-DE" smtClean="0"/>
              <a:t>Textmasterformat bearbeiten</a:t>
            </a:r>
          </a:p>
        </p:txBody>
      </p:sp>
      <p:sp>
        <p:nvSpPr>
          <p:cNvPr id="7" name="Inhaltsplatzhalter 2"/>
          <p:cNvSpPr>
            <a:spLocks noGrp="1"/>
          </p:cNvSpPr>
          <p:nvPr>
            <p:ph idx="14"/>
          </p:nvPr>
        </p:nvSpPr>
        <p:spPr>
          <a:xfrm>
            <a:off x="628650" y="6102208"/>
            <a:ext cx="7886700" cy="279120"/>
          </a:xfrm>
        </p:spPr>
        <p:txBody>
          <a:bodyPr/>
          <a:lstStyle>
            <a:lvl1pPr marL="0" indent="0" algn="r">
              <a:lnSpc>
                <a:spcPct val="100000"/>
              </a:lnSpc>
              <a:buNone/>
              <a:defRPr sz="900" baseline="0"/>
            </a:lvl1pPr>
            <a:lvl2pPr marL="514350" indent="-171450">
              <a:buClr>
                <a:srgbClr val="009973"/>
              </a:buClr>
              <a:buFont typeface="Arial" panose="020B0604020202020204" pitchFamily="34" charset="0"/>
              <a:buChar char="›"/>
              <a:defRPr sz="1600"/>
            </a:lvl2pPr>
          </a:lstStyle>
          <a:p>
            <a:pPr lvl="0"/>
            <a:r>
              <a:rPr lang="de-DE" dirty="0" smtClean="0"/>
              <a:t>Textmasterformat bearbeiten</a:t>
            </a:r>
          </a:p>
        </p:txBody>
      </p:sp>
      <p:sp>
        <p:nvSpPr>
          <p:cNvPr id="15" name="Inhaltsplatzhalter 3"/>
          <p:cNvSpPr>
            <a:spLocks noGrp="1"/>
          </p:cNvSpPr>
          <p:nvPr>
            <p:ph sz="quarter" idx="83"/>
          </p:nvPr>
        </p:nvSpPr>
        <p:spPr>
          <a:xfrm>
            <a:off x="628650" y="2981169"/>
            <a:ext cx="7893454" cy="3065054"/>
          </a:xfrm>
        </p:spPr>
        <p:txBody>
          <a:bodyPr/>
          <a:lstStyle>
            <a:lvl2pPr marL="360000" indent="-288000">
              <a:defRPr/>
            </a:lvl2pPr>
          </a:lstStyle>
          <a:p>
            <a:pPr lvl="0"/>
            <a:r>
              <a:rPr lang="de-DE" smtClean="0"/>
              <a:t>Textmasterformat bearbeiten</a:t>
            </a:r>
          </a:p>
          <a:p>
            <a:pPr lvl="1"/>
            <a:r>
              <a:rPr lang="de-DE" smtClean="0"/>
              <a:t>Zweite Ebene</a:t>
            </a:r>
          </a:p>
        </p:txBody>
      </p:sp>
      <p:sp>
        <p:nvSpPr>
          <p:cNvPr id="12" name="Inhaltsplatzhalter 3"/>
          <p:cNvSpPr>
            <a:spLocks noGrp="1"/>
          </p:cNvSpPr>
          <p:nvPr>
            <p:ph sz="quarter" idx="85"/>
          </p:nvPr>
        </p:nvSpPr>
        <p:spPr>
          <a:xfrm>
            <a:off x="628650" y="1555274"/>
            <a:ext cx="3871342" cy="1336165"/>
          </a:xfrm>
        </p:spPr>
        <p:txBody>
          <a:bodyPr/>
          <a:lstStyle>
            <a:lvl2pPr marL="360000" indent="-288000">
              <a:defRPr/>
            </a:lvl2pPr>
          </a:lstStyle>
          <a:p>
            <a:pPr lvl="0"/>
            <a:r>
              <a:rPr lang="de-DE" smtClean="0"/>
              <a:t>Textmasterformat bearbeiten</a:t>
            </a:r>
          </a:p>
          <a:p>
            <a:pPr lvl="1"/>
            <a:r>
              <a:rPr lang="de-DE" smtClean="0"/>
              <a:t>Zweite Ebene</a:t>
            </a:r>
          </a:p>
        </p:txBody>
      </p:sp>
      <p:sp>
        <p:nvSpPr>
          <p:cNvPr id="14" name="Inhaltsplatzhalter 3"/>
          <p:cNvSpPr>
            <a:spLocks noGrp="1"/>
          </p:cNvSpPr>
          <p:nvPr>
            <p:ph sz="quarter" idx="86"/>
          </p:nvPr>
        </p:nvSpPr>
        <p:spPr>
          <a:xfrm>
            <a:off x="4644008" y="1555274"/>
            <a:ext cx="3871342" cy="1336165"/>
          </a:xfrm>
        </p:spPr>
        <p:txBody>
          <a:bodyPr/>
          <a:lstStyle>
            <a:lvl2pPr marL="360000" indent="-288000">
              <a:defRPr/>
            </a:lvl2pPr>
          </a:lstStyle>
          <a:p>
            <a:pPr lvl="0"/>
            <a:r>
              <a:rPr lang="de-DE" smtClean="0"/>
              <a:t>Textmasterformat bearbeiten</a:t>
            </a:r>
          </a:p>
          <a:p>
            <a:pPr lvl="1"/>
            <a:r>
              <a:rPr lang="de-DE" smtClean="0"/>
              <a:t>Zweite Ebene</a:t>
            </a:r>
          </a:p>
        </p:txBody>
      </p:sp>
      <p:sp>
        <p:nvSpPr>
          <p:cNvPr id="3" name="Fußzeilenplatzhalter 2"/>
          <p:cNvSpPr>
            <a:spLocks noGrp="1"/>
          </p:cNvSpPr>
          <p:nvPr>
            <p:ph type="ftr" sz="quarter" idx="87"/>
          </p:nvPr>
        </p:nvSpPr>
        <p:spPr/>
        <p:txBody>
          <a:bodyPr/>
          <a:lstStyle/>
          <a:p>
            <a:r>
              <a:rPr lang="de-CH" dirty="0" smtClean="0">
                <a:solidFill>
                  <a:schemeClr val="tx1">
                    <a:lumMod val="50000"/>
                    <a:lumOff val="50000"/>
                  </a:schemeClr>
                </a:solidFill>
              </a:rPr>
              <a:t>© </a:t>
            </a:r>
            <a:r>
              <a:rPr lang="de-DE" altLang="de-DE" dirty="0" smtClean="0"/>
              <a:t>2016 </a:t>
            </a:r>
            <a:r>
              <a:rPr lang="de-DE" dirty="0" smtClean="0">
                <a:solidFill>
                  <a:schemeClr val="tx1">
                    <a:lumMod val="50000"/>
                    <a:lumOff val="50000"/>
                  </a:schemeClr>
                </a:solidFill>
              </a:rPr>
              <a:t>FiBL, Bio Suisse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Foliensammlung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sym typeface="Wingdings 2" panose="05020102010507070707" pitchFamily="18" charset="2"/>
              </a:rPr>
              <a:t>3. Hintergrund DOK</a:t>
            </a:r>
            <a:r>
              <a:rPr lang="de-DE" altLang="de-DE" dirty="0" smtClean="0"/>
              <a:t>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 3.</a:t>
            </a:r>
            <a:fld id="{575D1617-7AF4-4382-BA05-712756A4C3F1}" type="slidenum">
              <a:rPr lang="de-DE" altLang="de-DE" smtClean="0"/>
              <a:pPr/>
              <a:t>‹Nr.›</a:t>
            </a:fld>
            <a:endParaRPr lang="de-DE" altLang="de-DE" dirty="0" smtClean="0"/>
          </a:p>
        </p:txBody>
      </p:sp>
    </p:spTree>
    <p:extLst>
      <p:ext uri="{BB962C8B-B14F-4D97-AF65-F5344CB8AC3E}">
        <p14:creationId xmlns:p14="http://schemas.microsoft.com/office/powerpoint/2010/main" val="843415439"/>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0">
    <p:spTree>
      <p:nvGrpSpPr>
        <p:cNvPr id="1" name=""/>
        <p:cNvGrpSpPr/>
        <p:nvPr/>
      </p:nvGrpSpPr>
      <p:grpSpPr>
        <a:xfrm>
          <a:off x="0" y="0"/>
          <a:ext cx="0" cy="0"/>
          <a:chOff x="0" y="0"/>
          <a:chExt cx="0" cy="0"/>
        </a:xfrm>
      </p:grpSpPr>
      <p:sp>
        <p:nvSpPr>
          <p:cNvPr id="2" name="Titel 1"/>
          <p:cNvSpPr>
            <a:spLocks noGrp="1"/>
          </p:cNvSpPr>
          <p:nvPr>
            <p:ph type="title"/>
          </p:nvPr>
        </p:nvSpPr>
        <p:spPr>
          <a:xfrm>
            <a:off x="615142" y="365126"/>
            <a:ext cx="7900208" cy="474206"/>
          </a:xfrm>
        </p:spPr>
        <p:txBody>
          <a:bodyPr/>
          <a:lstStyle>
            <a:lvl1pPr>
              <a:defRPr sz="2600" b="1">
                <a:solidFill>
                  <a:srgbClr val="009973"/>
                </a:solidFill>
              </a:defRPr>
            </a:lvl1pPr>
          </a:lstStyle>
          <a:p>
            <a:r>
              <a:rPr lang="de-DE" smtClean="0"/>
              <a:t>Titelmasterformat durch Klicken bearbeiten</a:t>
            </a:r>
            <a:endParaRPr lang="de-CH" dirty="0"/>
          </a:p>
        </p:txBody>
      </p:sp>
      <p:sp>
        <p:nvSpPr>
          <p:cNvPr id="10" name="Inhaltsplatzhalter 2"/>
          <p:cNvSpPr>
            <a:spLocks noGrp="1"/>
          </p:cNvSpPr>
          <p:nvPr>
            <p:ph idx="12"/>
          </p:nvPr>
        </p:nvSpPr>
        <p:spPr>
          <a:xfrm>
            <a:off x="621896" y="839332"/>
            <a:ext cx="7893454" cy="444791"/>
          </a:xfrm>
        </p:spPr>
        <p:txBody>
          <a:bodyPr>
            <a:normAutofit/>
          </a:bodyPr>
          <a:lstStyle>
            <a:lvl1pPr marL="0" indent="0">
              <a:buNone/>
              <a:defRPr sz="2400" b="0">
                <a:solidFill>
                  <a:srgbClr val="009973"/>
                </a:solidFill>
              </a:defRPr>
            </a:lvl1pPr>
            <a:lvl2pPr marL="514350" indent="-171450">
              <a:buClr>
                <a:srgbClr val="009973"/>
              </a:buClr>
              <a:buFont typeface="Arial" panose="020B0604020202020204" pitchFamily="34" charset="0"/>
              <a:buChar char="›"/>
              <a:defRPr sz="1600"/>
            </a:lvl2pPr>
          </a:lstStyle>
          <a:p>
            <a:pPr lvl="0"/>
            <a:r>
              <a:rPr lang="de-DE" smtClean="0"/>
              <a:t>Textmasterformat bearbeiten</a:t>
            </a:r>
          </a:p>
        </p:txBody>
      </p:sp>
      <p:sp>
        <p:nvSpPr>
          <p:cNvPr id="7" name="Inhaltsplatzhalter 2"/>
          <p:cNvSpPr>
            <a:spLocks noGrp="1"/>
          </p:cNvSpPr>
          <p:nvPr>
            <p:ph idx="14"/>
          </p:nvPr>
        </p:nvSpPr>
        <p:spPr>
          <a:xfrm>
            <a:off x="628650" y="6102208"/>
            <a:ext cx="7886700" cy="279120"/>
          </a:xfrm>
        </p:spPr>
        <p:txBody>
          <a:bodyPr/>
          <a:lstStyle>
            <a:lvl1pPr marL="0" indent="0" algn="r">
              <a:lnSpc>
                <a:spcPct val="100000"/>
              </a:lnSpc>
              <a:buNone/>
              <a:defRPr sz="900" baseline="0"/>
            </a:lvl1pPr>
            <a:lvl2pPr marL="514350" indent="-171450">
              <a:buClr>
                <a:srgbClr val="009973"/>
              </a:buClr>
              <a:buFont typeface="Arial" panose="020B0604020202020204" pitchFamily="34" charset="0"/>
              <a:buChar char="›"/>
              <a:defRPr sz="1600"/>
            </a:lvl2pPr>
          </a:lstStyle>
          <a:p>
            <a:pPr lvl="0"/>
            <a:r>
              <a:rPr lang="de-DE" dirty="0" smtClean="0"/>
              <a:t>Textmasterformat bearbeiten</a:t>
            </a:r>
          </a:p>
        </p:txBody>
      </p:sp>
      <p:sp>
        <p:nvSpPr>
          <p:cNvPr id="15" name="Inhaltsplatzhalter 3"/>
          <p:cNvSpPr>
            <a:spLocks noGrp="1"/>
          </p:cNvSpPr>
          <p:nvPr>
            <p:ph sz="quarter" idx="83"/>
          </p:nvPr>
        </p:nvSpPr>
        <p:spPr>
          <a:xfrm>
            <a:off x="621896" y="2967996"/>
            <a:ext cx="7893454" cy="3078227"/>
          </a:xfrm>
        </p:spPr>
        <p:txBody>
          <a:bodyPr/>
          <a:lstStyle>
            <a:lvl2pPr marL="360000" indent="-288000">
              <a:defRPr/>
            </a:lvl2pPr>
          </a:lstStyle>
          <a:p>
            <a:pPr lvl="0"/>
            <a:r>
              <a:rPr lang="de-DE" smtClean="0"/>
              <a:t>Textmasterformat bearbeiten</a:t>
            </a:r>
          </a:p>
          <a:p>
            <a:pPr lvl="1"/>
            <a:r>
              <a:rPr lang="de-DE" smtClean="0"/>
              <a:t>Zweite Ebene</a:t>
            </a:r>
          </a:p>
        </p:txBody>
      </p:sp>
      <p:sp>
        <p:nvSpPr>
          <p:cNvPr id="16" name="Inhaltsplatzhalter 3"/>
          <p:cNvSpPr>
            <a:spLocks noGrp="1"/>
          </p:cNvSpPr>
          <p:nvPr>
            <p:ph sz="quarter" idx="81"/>
          </p:nvPr>
        </p:nvSpPr>
        <p:spPr>
          <a:xfrm>
            <a:off x="620556" y="1543200"/>
            <a:ext cx="2526634" cy="1336165"/>
          </a:xfrm>
        </p:spPr>
        <p:txBody>
          <a:bodyPr/>
          <a:lstStyle>
            <a:lvl2pPr marL="360000" indent="-288000">
              <a:defRPr/>
            </a:lvl2pPr>
          </a:lstStyle>
          <a:p>
            <a:pPr lvl="0"/>
            <a:r>
              <a:rPr lang="de-DE" smtClean="0"/>
              <a:t>Textmasterformat bearbeiten</a:t>
            </a:r>
          </a:p>
          <a:p>
            <a:pPr lvl="1"/>
            <a:r>
              <a:rPr lang="de-DE" smtClean="0"/>
              <a:t>Zweite Ebene</a:t>
            </a:r>
          </a:p>
        </p:txBody>
      </p:sp>
      <p:sp>
        <p:nvSpPr>
          <p:cNvPr id="17" name="Inhaltsplatzhalter 3"/>
          <p:cNvSpPr>
            <a:spLocks noGrp="1"/>
          </p:cNvSpPr>
          <p:nvPr>
            <p:ph sz="quarter" idx="82"/>
          </p:nvPr>
        </p:nvSpPr>
        <p:spPr>
          <a:xfrm>
            <a:off x="3312312" y="1543199"/>
            <a:ext cx="2526634" cy="1336165"/>
          </a:xfrm>
        </p:spPr>
        <p:txBody>
          <a:bodyPr/>
          <a:lstStyle>
            <a:lvl2pPr marL="360000" indent="-288000">
              <a:defRPr/>
            </a:lvl2pPr>
          </a:lstStyle>
          <a:p>
            <a:pPr lvl="0"/>
            <a:r>
              <a:rPr lang="de-DE" smtClean="0"/>
              <a:t>Textmasterformat bearbeiten</a:t>
            </a:r>
          </a:p>
          <a:p>
            <a:pPr lvl="1"/>
            <a:r>
              <a:rPr lang="de-DE" smtClean="0"/>
              <a:t>Zweite Ebene</a:t>
            </a:r>
          </a:p>
        </p:txBody>
      </p:sp>
      <p:sp>
        <p:nvSpPr>
          <p:cNvPr id="18" name="Inhaltsplatzhalter 3"/>
          <p:cNvSpPr>
            <a:spLocks noGrp="1"/>
          </p:cNvSpPr>
          <p:nvPr>
            <p:ph sz="quarter" idx="84"/>
          </p:nvPr>
        </p:nvSpPr>
        <p:spPr>
          <a:xfrm>
            <a:off x="5988716" y="1556792"/>
            <a:ext cx="2526634" cy="1336165"/>
          </a:xfrm>
        </p:spPr>
        <p:txBody>
          <a:bodyPr/>
          <a:lstStyle>
            <a:lvl2pPr marL="360000" indent="-288000">
              <a:defRPr/>
            </a:lvl2pPr>
          </a:lstStyle>
          <a:p>
            <a:pPr lvl="0"/>
            <a:r>
              <a:rPr lang="de-DE" smtClean="0"/>
              <a:t>Textmasterformat bearbeiten</a:t>
            </a:r>
          </a:p>
          <a:p>
            <a:pPr lvl="1"/>
            <a:r>
              <a:rPr lang="de-DE" smtClean="0"/>
              <a:t>Zweite Ebene</a:t>
            </a:r>
          </a:p>
        </p:txBody>
      </p:sp>
      <p:sp>
        <p:nvSpPr>
          <p:cNvPr id="3" name="Fußzeilenplatzhalter 2"/>
          <p:cNvSpPr>
            <a:spLocks noGrp="1"/>
          </p:cNvSpPr>
          <p:nvPr>
            <p:ph type="ftr" sz="quarter" idx="85"/>
          </p:nvPr>
        </p:nvSpPr>
        <p:spPr/>
        <p:txBody>
          <a:bodyPr/>
          <a:lstStyle/>
          <a:p>
            <a:r>
              <a:rPr lang="de-CH" dirty="0" smtClean="0">
                <a:solidFill>
                  <a:schemeClr val="tx1">
                    <a:lumMod val="50000"/>
                    <a:lumOff val="50000"/>
                  </a:schemeClr>
                </a:solidFill>
              </a:rPr>
              <a:t>© </a:t>
            </a:r>
            <a:r>
              <a:rPr lang="de-DE" altLang="de-DE" dirty="0" smtClean="0"/>
              <a:t>2016 </a:t>
            </a:r>
            <a:r>
              <a:rPr lang="de-DE" dirty="0" smtClean="0">
                <a:solidFill>
                  <a:schemeClr val="tx1">
                    <a:lumMod val="50000"/>
                    <a:lumOff val="50000"/>
                  </a:schemeClr>
                </a:solidFill>
              </a:rPr>
              <a:t>FiBL, Bio Suisse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Foliensammlung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sym typeface="Wingdings 2" panose="05020102010507070707" pitchFamily="18" charset="2"/>
              </a:rPr>
              <a:t>3. Hintergrund DOK</a:t>
            </a:r>
            <a:r>
              <a:rPr lang="de-DE" altLang="de-DE" dirty="0" smtClean="0"/>
              <a:t>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 3.</a:t>
            </a:r>
            <a:fld id="{575D1617-7AF4-4382-BA05-712756A4C3F1}" type="slidenum">
              <a:rPr lang="de-DE" altLang="de-DE" smtClean="0"/>
              <a:pPr/>
              <a:t>‹Nr.›</a:t>
            </a:fld>
            <a:endParaRPr lang="de-DE" altLang="de-DE" dirty="0" smtClean="0"/>
          </a:p>
        </p:txBody>
      </p:sp>
    </p:spTree>
    <p:extLst>
      <p:ext uri="{BB962C8B-B14F-4D97-AF65-F5344CB8AC3E}">
        <p14:creationId xmlns:p14="http://schemas.microsoft.com/office/powerpoint/2010/main" val="3971623729"/>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21">
    <p:spTree>
      <p:nvGrpSpPr>
        <p:cNvPr id="1" name=""/>
        <p:cNvGrpSpPr/>
        <p:nvPr/>
      </p:nvGrpSpPr>
      <p:grpSpPr>
        <a:xfrm>
          <a:off x="0" y="0"/>
          <a:ext cx="0" cy="0"/>
          <a:chOff x="0" y="0"/>
          <a:chExt cx="0" cy="0"/>
        </a:xfrm>
      </p:grpSpPr>
      <p:sp>
        <p:nvSpPr>
          <p:cNvPr id="2" name="Titel 1"/>
          <p:cNvSpPr>
            <a:spLocks noGrp="1"/>
          </p:cNvSpPr>
          <p:nvPr>
            <p:ph type="title"/>
          </p:nvPr>
        </p:nvSpPr>
        <p:spPr>
          <a:xfrm>
            <a:off x="615142" y="365126"/>
            <a:ext cx="7900208" cy="474206"/>
          </a:xfrm>
        </p:spPr>
        <p:txBody>
          <a:bodyPr/>
          <a:lstStyle>
            <a:lvl1pPr>
              <a:defRPr sz="2600" b="1">
                <a:solidFill>
                  <a:srgbClr val="009973"/>
                </a:solidFill>
              </a:defRPr>
            </a:lvl1pPr>
          </a:lstStyle>
          <a:p>
            <a:r>
              <a:rPr lang="de-DE" smtClean="0"/>
              <a:t>Titelmasterformat durch Klicken bearbeiten</a:t>
            </a:r>
            <a:endParaRPr lang="de-CH" dirty="0"/>
          </a:p>
        </p:txBody>
      </p:sp>
      <p:sp>
        <p:nvSpPr>
          <p:cNvPr id="10" name="Inhaltsplatzhalter 2"/>
          <p:cNvSpPr>
            <a:spLocks noGrp="1"/>
          </p:cNvSpPr>
          <p:nvPr>
            <p:ph idx="12"/>
          </p:nvPr>
        </p:nvSpPr>
        <p:spPr>
          <a:xfrm>
            <a:off x="621896" y="839332"/>
            <a:ext cx="7893454" cy="444791"/>
          </a:xfrm>
        </p:spPr>
        <p:txBody>
          <a:bodyPr>
            <a:normAutofit/>
          </a:bodyPr>
          <a:lstStyle>
            <a:lvl1pPr marL="0" indent="0">
              <a:buNone/>
              <a:defRPr sz="2400" b="0">
                <a:solidFill>
                  <a:srgbClr val="009973"/>
                </a:solidFill>
              </a:defRPr>
            </a:lvl1pPr>
            <a:lvl2pPr marL="514350" indent="-171450">
              <a:buClr>
                <a:srgbClr val="009973"/>
              </a:buClr>
              <a:buFont typeface="Arial" panose="020B0604020202020204" pitchFamily="34" charset="0"/>
              <a:buChar char="›"/>
              <a:defRPr sz="1600"/>
            </a:lvl2pPr>
          </a:lstStyle>
          <a:p>
            <a:pPr lvl="0"/>
            <a:r>
              <a:rPr lang="de-DE" smtClean="0"/>
              <a:t>Textmasterformat bearbeiten</a:t>
            </a:r>
          </a:p>
        </p:txBody>
      </p:sp>
      <p:sp>
        <p:nvSpPr>
          <p:cNvPr id="7" name="Inhaltsplatzhalter 2"/>
          <p:cNvSpPr>
            <a:spLocks noGrp="1"/>
          </p:cNvSpPr>
          <p:nvPr>
            <p:ph idx="14"/>
          </p:nvPr>
        </p:nvSpPr>
        <p:spPr>
          <a:xfrm>
            <a:off x="628650" y="6102208"/>
            <a:ext cx="7886700" cy="279120"/>
          </a:xfrm>
        </p:spPr>
        <p:txBody>
          <a:bodyPr/>
          <a:lstStyle>
            <a:lvl1pPr marL="0" indent="0" algn="r">
              <a:lnSpc>
                <a:spcPct val="100000"/>
              </a:lnSpc>
              <a:buNone/>
              <a:defRPr sz="900" baseline="0"/>
            </a:lvl1pPr>
            <a:lvl2pPr marL="514350" indent="-171450">
              <a:buClr>
                <a:srgbClr val="009973"/>
              </a:buClr>
              <a:buFont typeface="Arial" panose="020B0604020202020204" pitchFamily="34" charset="0"/>
              <a:buChar char="›"/>
              <a:defRPr sz="1600"/>
            </a:lvl2pPr>
          </a:lstStyle>
          <a:p>
            <a:pPr lvl="0"/>
            <a:r>
              <a:rPr lang="de-DE" dirty="0" smtClean="0"/>
              <a:t>Textmasterformat bearbeiten</a:t>
            </a:r>
          </a:p>
        </p:txBody>
      </p:sp>
      <p:sp>
        <p:nvSpPr>
          <p:cNvPr id="15" name="Inhaltsplatzhalter 3"/>
          <p:cNvSpPr>
            <a:spLocks noGrp="1"/>
          </p:cNvSpPr>
          <p:nvPr>
            <p:ph sz="quarter" idx="83"/>
          </p:nvPr>
        </p:nvSpPr>
        <p:spPr>
          <a:xfrm>
            <a:off x="621896" y="2967996"/>
            <a:ext cx="7893454" cy="3078227"/>
          </a:xfrm>
        </p:spPr>
        <p:txBody>
          <a:bodyPr/>
          <a:lstStyle>
            <a:lvl2pPr marL="360000" indent="-288000">
              <a:defRPr/>
            </a:lvl2pPr>
          </a:lstStyle>
          <a:p>
            <a:pPr lvl="0"/>
            <a:r>
              <a:rPr lang="de-DE" smtClean="0"/>
              <a:t>Textmasterformat bearbeiten</a:t>
            </a:r>
          </a:p>
          <a:p>
            <a:pPr lvl="1"/>
            <a:r>
              <a:rPr lang="de-DE" smtClean="0"/>
              <a:t>Zweite Ebene</a:t>
            </a:r>
          </a:p>
        </p:txBody>
      </p:sp>
      <p:sp>
        <p:nvSpPr>
          <p:cNvPr id="14" name="Inhaltsplatzhalter 3"/>
          <p:cNvSpPr>
            <a:spLocks noGrp="1"/>
          </p:cNvSpPr>
          <p:nvPr>
            <p:ph sz="quarter" idx="86"/>
          </p:nvPr>
        </p:nvSpPr>
        <p:spPr>
          <a:xfrm>
            <a:off x="620556" y="1543200"/>
            <a:ext cx="1935220" cy="1336165"/>
          </a:xfrm>
        </p:spPr>
        <p:txBody>
          <a:bodyPr/>
          <a:lstStyle>
            <a:lvl2pPr marL="360000" indent="-288000">
              <a:defRPr/>
            </a:lvl2pPr>
          </a:lstStyle>
          <a:p>
            <a:pPr lvl="0"/>
            <a:r>
              <a:rPr lang="de-DE" smtClean="0"/>
              <a:t>Textmasterformat bearbeiten</a:t>
            </a:r>
          </a:p>
          <a:p>
            <a:pPr lvl="1"/>
            <a:r>
              <a:rPr lang="de-DE" smtClean="0"/>
              <a:t>Zweite Ebene</a:t>
            </a:r>
          </a:p>
        </p:txBody>
      </p:sp>
      <p:sp>
        <p:nvSpPr>
          <p:cNvPr id="19" name="Inhaltsplatzhalter 3"/>
          <p:cNvSpPr>
            <a:spLocks noGrp="1"/>
          </p:cNvSpPr>
          <p:nvPr>
            <p:ph sz="quarter" idx="87"/>
          </p:nvPr>
        </p:nvSpPr>
        <p:spPr>
          <a:xfrm>
            <a:off x="2601103" y="1543199"/>
            <a:ext cx="1935220" cy="1336165"/>
          </a:xfrm>
        </p:spPr>
        <p:txBody>
          <a:bodyPr/>
          <a:lstStyle>
            <a:lvl2pPr marL="360000" indent="-288000">
              <a:defRPr/>
            </a:lvl2pPr>
          </a:lstStyle>
          <a:p>
            <a:pPr lvl="0"/>
            <a:r>
              <a:rPr lang="de-DE" smtClean="0"/>
              <a:t>Textmasterformat bearbeiten</a:t>
            </a:r>
          </a:p>
          <a:p>
            <a:pPr lvl="1"/>
            <a:r>
              <a:rPr lang="de-DE" smtClean="0"/>
              <a:t>Zweite Ebene</a:t>
            </a:r>
          </a:p>
        </p:txBody>
      </p:sp>
      <p:sp>
        <p:nvSpPr>
          <p:cNvPr id="20" name="Inhaltsplatzhalter 3"/>
          <p:cNvSpPr>
            <a:spLocks noGrp="1"/>
          </p:cNvSpPr>
          <p:nvPr>
            <p:ph sz="quarter" idx="88"/>
          </p:nvPr>
        </p:nvSpPr>
        <p:spPr>
          <a:xfrm>
            <a:off x="4599583" y="1550840"/>
            <a:ext cx="1935220" cy="1336165"/>
          </a:xfrm>
        </p:spPr>
        <p:txBody>
          <a:bodyPr/>
          <a:lstStyle>
            <a:lvl2pPr marL="360000" indent="-288000">
              <a:defRPr/>
            </a:lvl2pPr>
          </a:lstStyle>
          <a:p>
            <a:pPr lvl="0"/>
            <a:r>
              <a:rPr lang="de-DE" smtClean="0"/>
              <a:t>Textmasterformat bearbeiten</a:t>
            </a:r>
          </a:p>
          <a:p>
            <a:pPr lvl="1"/>
            <a:r>
              <a:rPr lang="de-DE" smtClean="0"/>
              <a:t>Zweite Ebene</a:t>
            </a:r>
          </a:p>
        </p:txBody>
      </p:sp>
      <p:sp>
        <p:nvSpPr>
          <p:cNvPr id="21" name="Inhaltsplatzhalter 3"/>
          <p:cNvSpPr>
            <a:spLocks noGrp="1"/>
          </p:cNvSpPr>
          <p:nvPr>
            <p:ph sz="quarter" idx="89"/>
          </p:nvPr>
        </p:nvSpPr>
        <p:spPr>
          <a:xfrm>
            <a:off x="6580130" y="1550840"/>
            <a:ext cx="1935220" cy="1336165"/>
          </a:xfrm>
        </p:spPr>
        <p:txBody>
          <a:bodyPr/>
          <a:lstStyle>
            <a:lvl2pPr marL="360000" indent="-288000">
              <a:defRPr/>
            </a:lvl2pPr>
          </a:lstStyle>
          <a:p>
            <a:pPr lvl="0"/>
            <a:r>
              <a:rPr lang="de-DE" smtClean="0"/>
              <a:t>Textmasterformat bearbeiten</a:t>
            </a:r>
          </a:p>
          <a:p>
            <a:pPr lvl="1"/>
            <a:r>
              <a:rPr lang="de-DE" smtClean="0"/>
              <a:t>Zweite Ebene</a:t>
            </a:r>
          </a:p>
        </p:txBody>
      </p:sp>
      <p:sp>
        <p:nvSpPr>
          <p:cNvPr id="3" name="Fußzeilenplatzhalter 2"/>
          <p:cNvSpPr>
            <a:spLocks noGrp="1"/>
          </p:cNvSpPr>
          <p:nvPr>
            <p:ph type="ftr" sz="quarter" idx="90"/>
          </p:nvPr>
        </p:nvSpPr>
        <p:spPr/>
        <p:txBody>
          <a:bodyPr/>
          <a:lstStyle/>
          <a:p>
            <a:r>
              <a:rPr lang="de-CH" dirty="0" smtClean="0">
                <a:solidFill>
                  <a:schemeClr val="tx1">
                    <a:lumMod val="50000"/>
                    <a:lumOff val="50000"/>
                  </a:schemeClr>
                </a:solidFill>
              </a:rPr>
              <a:t>© </a:t>
            </a:r>
            <a:r>
              <a:rPr lang="de-DE" altLang="de-DE" dirty="0" smtClean="0"/>
              <a:t>2016 </a:t>
            </a:r>
            <a:r>
              <a:rPr lang="de-DE" dirty="0" smtClean="0">
                <a:solidFill>
                  <a:schemeClr val="tx1">
                    <a:lumMod val="50000"/>
                    <a:lumOff val="50000"/>
                  </a:schemeClr>
                </a:solidFill>
              </a:rPr>
              <a:t>FiBL, Bio Suisse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Foliensammlung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sym typeface="Wingdings 2" panose="05020102010507070707" pitchFamily="18" charset="2"/>
              </a:rPr>
              <a:t>3. Hintergrund DOK</a:t>
            </a:r>
            <a:r>
              <a:rPr lang="de-DE" altLang="de-DE" dirty="0" smtClean="0"/>
              <a:t>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 3.</a:t>
            </a:r>
            <a:fld id="{575D1617-7AF4-4382-BA05-712756A4C3F1}" type="slidenum">
              <a:rPr lang="de-DE" altLang="de-DE" smtClean="0"/>
              <a:pPr/>
              <a:t>‹Nr.›</a:t>
            </a:fld>
            <a:endParaRPr lang="de-DE" altLang="de-DE" dirty="0" smtClean="0"/>
          </a:p>
        </p:txBody>
      </p:sp>
    </p:spTree>
    <p:extLst>
      <p:ext uri="{BB962C8B-B14F-4D97-AF65-F5344CB8AC3E}">
        <p14:creationId xmlns:p14="http://schemas.microsoft.com/office/powerpoint/2010/main" val="2994003808"/>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22">
    <p:spTree>
      <p:nvGrpSpPr>
        <p:cNvPr id="1" name=""/>
        <p:cNvGrpSpPr/>
        <p:nvPr/>
      </p:nvGrpSpPr>
      <p:grpSpPr>
        <a:xfrm>
          <a:off x="0" y="0"/>
          <a:ext cx="0" cy="0"/>
          <a:chOff x="0" y="0"/>
          <a:chExt cx="0" cy="0"/>
        </a:xfrm>
      </p:grpSpPr>
      <p:sp>
        <p:nvSpPr>
          <p:cNvPr id="2" name="Titel 1"/>
          <p:cNvSpPr>
            <a:spLocks noGrp="1"/>
          </p:cNvSpPr>
          <p:nvPr>
            <p:ph type="title"/>
          </p:nvPr>
        </p:nvSpPr>
        <p:spPr>
          <a:xfrm>
            <a:off x="615142" y="365126"/>
            <a:ext cx="7900208" cy="474206"/>
          </a:xfrm>
        </p:spPr>
        <p:txBody>
          <a:bodyPr/>
          <a:lstStyle>
            <a:lvl1pPr>
              <a:defRPr sz="2600" b="1">
                <a:solidFill>
                  <a:srgbClr val="009973"/>
                </a:solidFill>
              </a:defRPr>
            </a:lvl1pPr>
          </a:lstStyle>
          <a:p>
            <a:r>
              <a:rPr lang="de-DE" smtClean="0"/>
              <a:t>Titelmasterformat durch Klicken bearbeiten</a:t>
            </a:r>
            <a:endParaRPr lang="de-CH" dirty="0"/>
          </a:p>
        </p:txBody>
      </p:sp>
      <p:sp>
        <p:nvSpPr>
          <p:cNvPr id="10" name="Inhaltsplatzhalter 2"/>
          <p:cNvSpPr>
            <a:spLocks noGrp="1"/>
          </p:cNvSpPr>
          <p:nvPr>
            <p:ph idx="12"/>
          </p:nvPr>
        </p:nvSpPr>
        <p:spPr>
          <a:xfrm>
            <a:off x="621896" y="839332"/>
            <a:ext cx="7893454" cy="444791"/>
          </a:xfrm>
        </p:spPr>
        <p:txBody>
          <a:bodyPr>
            <a:normAutofit/>
          </a:bodyPr>
          <a:lstStyle>
            <a:lvl1pPr marL="0" indent="0">
              <a:buNone/>
              <a:defRPr sz="2400" b="0">
                <a:solidFill>
                  <a:srgbClr val="009973"/>
                </a:solidFill>
              </a:defRPr>
            </a:lvl1pPr>
            <a:lvl2pPr marL="514350" indent="-171450">
              <a:buClr>
                <a:srgbClr val="009973"/>
              </a:buClr>
              <a:buFont typeface="Arial" panose="020B0604020202020204" pitchFamily="34" charset="0"/>
              <a:buChar char="›"/>
              <a:defRPr sz="1600"/>
            </a:lvl2pPr>
          </a:lstStyle>
          <a:p>
            <a:pPr lvl="0"/>
            <a:r>
              <a:rPr lang="de-DE" smtClean="0"/>
              <a:t>Textmasterformat bearbeiten</a:t>
            </a:r>
          </a:p>
        </p:txBody>
      </p:sp>
      <p:sp>
        <p:nvSpPr>
          <p:cNvPr id="7" name="Inhaltsplatzhalter 2"/>
          <p:cNvSpPr>
            <a:spLocks noGrp="1"/>
          </p:cNvSpPr>
          <p:nvPr>
            <p:ph idx="14"/>
          </p:nvPr>
        </p:nvSpPr>
        <p:spPr>
          <a:xfrm>
            <a:off x="628650" y="6102208"/>
            <a:ext cx="7886700" cy="279120"/>
          </a:xfrm>
        </p:spPr>
        <p:txBody>
          <a:bodyPr/>
          <a:lstStyle>
            <a:lvl1pPr marL="0" indent="0" algn="r">
              <a:lnSpc>
                <a:spcPct val="100000"/>
              </a:lnSpc>
              <a:buNone/>
              <a:defRPr sz="900" baseline="0"/>
            </a:lvl1pPr>
            <a:lvl2pPr marL="514350" indent="-171450">
              <a:buClr>
                <a:srgbClr val="009973"/>
              </a:buClr>
              <a:buFont typeface="Arial" panose="020B0604020202020204" pitchFamily="34" charset="0"/>
              <a:buChar char="›"/>
              <a:defRPr sz="1600"/>
            </a:lvl2pPr>
          </a:lstStyle>
          <a:p>
            <a:pPr lvl="0"/>
            <a:r>
              <a:rPr lang="de-DE" dirty="0" smtClean="0"/>
              <a:t>Textmasterformat bearbeiten</a:t>
            </a:r>
          </a:p>
        </p:txBody>
      </p:sp>
      <p:sp>
        <p:nvSpPr>
          <p:cNvPr id="4" name="Inhaltsplatzhalter 3"/>
          <p:cNvSpPr>
            <a:spLocks noGrp="1"/>
          </p:cNvSpPr>
          <p:nvPr>
            <p:ph sz="quarter" idx="29"/>
          </p:nvPr>
        </p:nvSpPr>
        <p:spPr>
          <a:xfrm>
            <a:off x="2195736" y="1546225"/>
            <a:ext cx="6319614" cy="4254500"/>
          </a:xfrm>
        </p:spPr>
        <p:txBody>
          <a:bodyPr/>
          <a:lstStyle/>
          <a:p>
            <a:pPr lvl="0"/>
            <a:r>
              <a:rPr lang="de-DE" smtClean="0"/>
              <a:t>Textmasterformat bearbeiten</a:t>
            </a:r>
          </a:p>
          <a:p>
            <a:pPr lvl="1"/>
            <a:r>
              <a:rPr lang="de-DE" smtClean="0"/>
              <a:t>Zweite Ebene</a:t>
            </a:r>
          </a:p>
        </p:txBody>
      </p:sp>
      <p:sp>
        <p:nvSpPr>
          <p:cNvPr id="12" name="Inhaltsplatzhalter 11"/>
          <p:cNvSpPr>
            <a:spLocks noGrp="1"/>
          </p:cNvSpPr>
          <p:nvPr>
            <p:ph sz="quarter" idx="30"/>
          </p:nvPr>
        </p:nvSpPr>
        <p:spPr>
          <a:xfrm>
            <a:off x="606600" y="1552121"/>
            <a:ext cx="1430337" cy="940775"/>
          </a:xfrm>
        </p:spPr>
        <p:txBody>
          <a:bodyPr/>
          <a:lstStyle>
            <a:lvl1pPr>
              <a:defRPr sz="1600"/>
            </a:lvl1pPr>
          </a:lstStyle>
          <a:p>
            <a:pPr lvl="0"/>
            <a:r>
              <a:rPr lang="de-DE" smtClean="0"/>
              <a:t>Textmasterformat bearbeiten</a:t>
            </a:r>
          </a:p>
        </p:txBody>
      </p:sp>
      <p:sp>
        <p:nvSpPr>
          <p:cNvPr id="23" name="Inhaltsplatzhalter 11"/>
          <p:cNvSpPr>
            <a:spLocks noGrp="1"/>
          </p:cNvSpPr>
          <p:nvPr>
            <p:ph sz="quarter" idx="31"/>
          </p:nvPr>
        </p:nvSpPr>
        <p:spPr>
          <a:xfrm>
            <a:off x="606598" y="2650844"/>
            <a:ext cx="1430337" cy="940775"/>
          </a:xfrm>
        </p:spPr>
        <p:txBody>
          <a:bodyPr/>
          <a:lstStyle>
            <a:lvl1pPr>
              <a:defRPr sz="1600"/>
            </a:lvl1pPr>
          </a:lstStyle>
          <a:p>
            <a:pPr lvl="0"/>
            <a:r>
              <a:rPr lang="de-DE" smtClean="0"/>
              <a:t>Textmasterformat bearbeiten</a:t>
            </a:r>
          </a:p>
        </p:txBody>
      </p:sp>
      <p:sp>
        <p:nvSpPr>
          <p:cNvPr id="24" name="Inhaltsplatzhalter 11"/>
          <p:cNvSpPr>
            <a:spLocks noGrp="1"/>
          </p:cNvSpPr>
          <p:nvPr>
            <p:ph sz="quarter" idx="32"/>
          </p:nvPr>
        </p:nvSpPr>
        <p:spPr>
          <a:xfrm>
            <a:off x="606598" y="3761227"/>
            <a:ext cx="1430337" cy="940775"/>
          </a:xfrm>
        </p:spPr>
        <p:txBody>
          <a:bodyPr/>
          <a:lstStyle>
            <a:lvl1pPr>
              <a:defRPr sz="1600"/>
            </a:lvl1pPr>
          </a:lstStyle>
          <a:p>
            <a:pPr lvl="0"/>
            <a:r>
              <a:rPr lang="de-DE" smtClean="0"/>
              <a:t>Textmasterformat bearbeiten</a:t>
            </a:r>
          </a:p>
        </p:txBody>
      </p:sp>
      <p:sp>
        <p:nvSpPr>
          <p:cNvPr id="25" name="Inhaltsplatzhalter 11"/>
          <p:cNvSpPr>
            <a:spLocks noGrp="1"/>
          </p:cNvSpPr>
          <p:nvPr>
            <p:ph sz="quarter" idx="33"/>
          </p:nvPr>
        </p:nvSpPr>
        <p:spPr>
          <a:xfrm>
            <a:off x="621896" y="4859950"/>
            <a:ext cx="1430337" cy="940775"/>
          </a:xfrm>
        </p:spPr>
        <p:txBody>
          <a:bodyPr/>
          <a:lstStyle>
            <a:lvl1pPr>
              <a:defRPr sz="1600"/>
            </a:lvl1pPr>
          </a:lstStyle>
          <a:p>
            <a:pPr lvl="0"/>
            <a:r>
              <a:rPr lang="de-DE" smtClean="0"/>
              <a:t>Textmasterformat bearbeiten</a:t>
            </a:r>
          </a:p>
        </p:txBody>
      </p:sp>
      <p:sp>
        <p:nvSpPr>
          <p:cNvPr id="3" name="Fußzeilenplatzhalter 2"/>
          <p:cNvSpPr>
            <a:spLocks noGrp="1"/>
          </p:cNvSpPr>
          <p:nvPr>
            <p:ph type="ftr" sz="quarter" idx="34"/>
          </p:nvPr>
        </p:nvSpPr>
        <p:spPr/>
        <p:txBody>
          <a:bodyPr/>
          <a:lstStyle/>
          <a:p>
            <a:r>
              <a:rPr lang="de-CH" dirty="0" smtClean="0">
                <a:solidFill>
                  <a:schemeClr val="tx1">
                    <a:lumMod val="50000"/>
                    <a:lumOff val="50000"/>
                  </a:schemeClr>
                </a:solidFill>
              </a:rPr>
              <a:t>© </a:t>
            </a:r>
            <a:r>
              <a:rPr lang="de-DE" altLang="de-DE" dirty="0" smtClean="0"/>
              <a:t>2016 </a:t>
            </a:r>
            <a:r>
              <a:rPr lang="de-DE" dirty="0" smtClean="0">
                <a:solidFill>
                  <a:schemeClr val="tx1">
                    <a:lumMod val="50000"/>
                    <a:lumOff val="50000"/>
                  </a:schemeClr>
                </a:solidFill>
              </a:rPr>
              <a:t>FiBL, Bio Suisse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Foliensammlung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sym typeface="Wingdings 2" panose="05020102010507070707" pitchFamily="18" charset="2"/>
              </a:rPr>
              <a:t>3. Hintergrund DOK</a:t>
            </a:r>
            <a:r>
              <a:rPr lang="de-DE" altLang="de-DE" dirty="0" smtClean="0"/>
              <a:t>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 3.</a:t>
            </a:r>
            <a:fld id="{575D1617-7AF4-4382-BA05-712756A4C3F1}" type="slidenum">
              <a:rPr lang="de-DE" altLang="de-DE" smtClean="0"/>
              <a:pPr/>
              <a:t>‹Nr.›</a:t>
            </a:fld>
            <a:endParaRPr lang="de-DE" altLang="de-DE" dirty="0" smtClean="0"/>
          </a:p>
        </p:txBody>
      </p:sp>
    </p:spTree>
    <p:extLst>
      <p:ext uri="{BB962C8B-B14F-4D97-AF65-F5344CB8AC3E}">
        <p14:creationId xmlns:p14="http://schemas.microsoft.com/office/powerpoint/2010/main" val="1718020475"/>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04_1Tabelle">
    <p:spTree>
      <p:nvGrpSpPr>
        <p:cNvPr id="1" name=""/>
        <p:cNvGrpSpPr/>
        <p:nvPr/>
      </p:nvGrpSpPr>
      <p:grpSpPr>
        <a:xfrm>
          <a:off x="0" y="0"/>
          <a:ext cx="0" cy="0"/>
          <a:chOff x="0" y="0"/>
          <a:chExt cx="0" cy="0"/>
        </a:xfrm>
      </p:grpSpPr>
      <p:sp>
        <p:nvSpPr>
          <p:cNvPr id="2" name="Titel 1"/>
          <p:cNvSpPr>
            <a:spLocks noGrp="1"/>
          </p:cNvSpPr>
          <p:nvPr>
            <p:ph type="title"/>
          </p:nvPr>
        </p:nvSpPr>
        <p:spPr>
          <a:xfrm>
            <a:off x="615142" y="365126"/>
            <a:ext cx="7900208" cy="474206"/>
          </a:xfrm>
        </p:spPr>
        <p:txBody>
          <a:bodyPr/>
          <a:lstStyle>
            <a:lvl1pPr>
              <a:defRPr sz="2600" b="1">
                <a:solidFill>
                  <a:srgbClr val="009973"/>
                </a:solidFill>
              </a:defRPr>
            </a:lvl1pPr>
          </a:lstStyle>
          <a:p>
            <a:r>
              <a:rPr lang="de-DE" smtClean="0"/>
              <a:t>Titelmasterformat durch Klicken bearbeiten</a:t>
            </a:r>
            <a:endParaRPr lang="de-CH" dirty="0"/>
          </a:p>
        </p:txBody>
      </p:sp>
      <p:sp>
        <p:nvSpPr>
          <p:cNvPr id="10" name="Inhaltsplatzhalter 2"/>
          <p:cNvSpPr>
            <a:spLocks noGrp="1"/>
          </p:cNvSpPr>
          <p:nvPr>
            <p:ph idx="12"/>
          </p:nvPr>
        </p:nvSpPr>
        <p:spPr>
          <a:xfrm>
            <a:off x="621896" y="839332"/>
            <a:ext cx="7893454" cy="444791"/>
          </a:xfrm>
        </p:spPr>
        <p:txBody>
          <a:bodyPr>
            <a:normAutofit/>
          </a:bodyPr>
          <a:lstStyle>
            <a:lvl1pPr marL="0" indent="0">
              <a:buNone/>
              <a:defRPr sz="2400" b="0">
                <a:solidFill>
                  <a:srgbClr val="009973"/>
                </a:solidFill>
              </a:defRPr>
            </a:lvl1pPr>
            <a:lvl2pPr marL="514350" indent="-171450">
              <a:buClr>
                <a:srgbClr val="009973"/>
              </a:buClr>
              <a:buFont typeface="Arial" panose="020B0604020202020204" pitchFamily="34" charset="0"/>
              <a:buChar char="›"/>
              <a:defRPr sz="1600"/>
            </a:lvl2pPr>
          </a:lstStyle>
          <a:p>
            <a:pPr lvl="0"/>
            <a:r>
              <a:rPr lang="de-DE" smtClean="0"/>
              <a:t>Textmasterformat bearbeiten</a:t>
            </a:r>
          </a:p>
        </p:txBody>
      </p:sp>
      <p:sp>
        <p:nvSpPr>
          <p:cNvPr id="7" name="Inhaltsplatzhalter 2"/>
          <p:cNvSpPr>
            <a:spLocks noGrp="1"/>
          </p:cNvSpPr>
          <p:nvPr>
            <p:ph idx="14"/>
          </p:nvPr>
        </p:nvSpPr>
        <p:spPr>
          <a:xfrm>
            <a:off x="628650" y="6102208"/>
            <a:ext cx="7886700" cy="279120"/>
          </a:xfrm>
        </p:spPr>
        <p:txBody>
          <a:bodyPr/>
          <a:lstStyle>
            <a:lvl1pPr marL="0" indent="0" algn="r">
              <a:lnSpc>
                <a:spcPct val="100000"/>
              </a:lnSpc>
              <a:buNone/>
              <a:defRPr sz="900" baseline="0"/>
            </a:lvl1pPr>
            <a:lvl2pPr marL="514350" indent="-171450">
              <a:buClr>
                <a:srgbClr val="009973"/>
              </a:buClr>
              <a:buFont typeface="Arial" panose="020B0604020202020204" pitchFamily="34" charset="0"/>
              <a:buChar char="›"/>
              <a:defRPr sz="1600"/>
            </a:lvl2pPr>
          </a:lstStyle>
          <a:p>
            <a:pPr lvl="0"/>
            <a:r>
              <a:rPr lang="de-DE" dirty="0" smtClean="0"/>
              <a:t>Textmasterformat bearbeiten</a:t>
            </a:r>
          </a:p>
        </p:txBody>
      </p:sp>
      <p:sp>
        <p:nvSpPr>
          <p:cNvPr id="5" name="Tabellenplatzhalter 4"/>
          <p:cNvSpPr>
            <a:spLocks noGrp="1"/>
          </p:cNvSpPr>
          <p:nvPr>
            <p:ph type="tbl" sz="quarter" idx="18"/>
          </p:nvPr>
        </p:nvSpPr>
        <p:spPr>
          <a:xfrm>
            <a:off x="611560" y="1534629"/>
            <a:ext cx="7893454" cy="4511593"/>
          </a:xfrm>
        </p:spPr>
        <p:txBody>
          <a:bodyPr/>
          <a:lstStyle/>
          <a:p>
            <a:pPr lvl="0"/>
            <a:r>
              <a:rPr lang="de-DE" noProof="0" dirty="0" smtClean="0"/>
              <a:t>Tabelle durch Klicken auf Symbol hinzufügen</a:t>
            </a:r>
            <a:endParaRPr lang="de-CH" noProof="0" dirty="0"/>
          </a:p>
        </p:txBody>
      </p:sp>
      <p:sp>
        <p:nvSpPr>
          <p:cNvPr id="3" name="Fußzeilenplatzhalter 2"/>
          <p:cNvSpPr>
            <a:spLocks noGrp="1"/>
          </p:cNvSpPr>
          <p:nvPr>
            <p:ph type="ftr" sz="quarter" idx="19"/>
          </p:nvPr>
        </p:nvSpPr>
        <p:spPr/>
        <p:txBody>
          <a:bodyPr/>
          <a:lstStyle/>
          <a:p>
            <a:r>
              <a:rPr lang="de-CH" dirty="0" smtClean="0">
                <a:solidFill>
                  <a:schemeClr val="tx1">
                    <a:lumMod val="50000"/>
                    <a:lumOff val="50000"/>
                  </a:schemeClr>
                </a:solidFill>
              </a:rPr>
              <a:t>© </a:t>
            </a:r>
            <a:r>
              <a:rPr lang="de-DE" altLang="de-DE" dirty="0" smtClean="0"/>
              <a:t>2016 </a:t>
            </a:r>
            <a:r>
              <a:rPr lang="de-DE" dirty="0" smtClean="0">
                <a:solidFill>
                  <a:schemeClr val="tx1">
                    <a:lumMod val="50000"/>
                    <a:lumOff val="50000"/>
                  </a:schemeClr>
                </a:solidFill>
              </a:rPr>
              <a:t>FiBL, Bio Suisse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Foliensammlung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sym typeface="Wingdings 2" panose="05020102010507070707" pitchFamily="18" charset="2"/>
              </a:rPr>
              <a:t>3. Hintergrund DOK</a:t>
            </a:r>
            <a:r>
              <a:rPr lang="de-DE" altLang="de-DE" dirty="0" smtClean="0"/>
              <a:t>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 3.</a:t>
            </a:r>
            <a:fld id="{575D1617-7AF4-4382-BA05-712756A4C3F1}" type="slidenum">
              <a:rPr lang="de-DE" altLang="de-DE" smtClean="0"/>
              <a:pPr/>
              <a:t>‹Nr.›</a:t>
            </a:fld>
            <a:endParaRPr lang="de-DE" altLang="de-DE" dirty="0" smtClean="0"/>
          </a:p>
        </p:txBody>
      </p:sp>
    </p:spTree>
    <p:extLst>
      <p:ext uri="{BB962C8B-B14F-4D97-AF65-F5344CB8AC3E}">
        <p14:creationId xmlns:p14="http://schemas.microsoft.com/office/powerpoint/2010/main" val="97685855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01">
    <p:spTree>
      <p:nvGrpSpPr>
        <p:cNvPr id="1" name=""/>
        <p:cNvGrpSpPr/>
        <p:nvPr/>
      </p:nvGrpSpPr>
      <p:grpSpPr>
        <a:xfrm>
          <a:off x="0" y="0"/>
          <a:ext cx="0" cy="0"/>
          <a:chOff x="0" y="0"/>
          <a:chExt cx="0" cy="0"/>
        </a:xfrm>
      </p:grpSpPr>
      <p:sp>
        <p:nvSpPr>
          <p:cNvPr id="2" name="Titel 1"/>
          <p:cNvSpPr>
            <a:spLocks noGrp="1"/>
          </p:cNvSpPr>
          <p:nvPr>
            <p:ph type="title"/>
          </p:nvPr>
        </p:nvSpPr>
        <p:spPr>
          <a:xfrm>
            <a:off x="615142" y="365126"/>
            <a:ext cx="7900208" cy="474206"/>
          </a:xfrm>
        </p:spPr>
        <p:txBody>
          <a:bodyPr/>
          <a:lstStyle>
            <a:lvl1pPr>
              <a:defRPr sz="2600" b="1">
                <a:solidFill>
                  <a:srgbClr val="009973"/>
                </a:solidFill>
              </a:defRPr>
            </a:lvl1pPr>
          </a:lstStyle>
          <a:p>
            <a:r>
              <a:rPr lang="de-DE" smtClean="0"/>
              <a:t>Titelmasterformat durch Klicken bearbeiten</a:t>
            </a:r>
            <a:endParaRPr lang="de-CH" dirty="0"/>
          </a:p>
        </p:txBody>
      </p:sp>
      <p:sp>
        <p:nvSpPr>
          <p:cNvPr id="10" name="Inhaltsplatzhalter 2"/>
          <p:cNvSpPr>
            <a:spLocks noGrp="1"/>
          </p:cNvSpPr>
          <p:nvPr>
            <p:ph idx="12"/>
          </p:nvPr>
        </p:nvSpPr>
        <p:spPr>
          <a:xfrm>
            <a:off x="621896" y="839332"/>
            <a:ext cx="7893454" cy="444791"/>
          </a:xfrm>
        </p:spPr>
        <p:txBody>
          <a:bodyPr>
            <a:normAutofit/>
          </a:bodyPr>
          <a:lstStyle>
            <a:lvl1pPr marL="0" indent="0">
              <a:buNone/>
              <a:defRPr sz="2400" b="0">
                <a:solidFill>
                  <a:srgbClr val="009973"/>
                </a:solidFill>
              </a:defRPr>
            </a:lvl1pPr>
            <a:lvl2pPr marL="514350" indent="-171450">
              <a:buClr>
                <a:srgbClr val="009973"/>
              </a:buClr>
              <a:buFont typeface="Arial" panose="020B0604020202020204" pitchFamily="34" charset="0"/>
              <a:buChar char="›"/>
              <a:defRPr sz="1600"/>
            </a:lvl2pPr>
          </a:lstStyle>
          <a:p>
            <a:pPr lvl="0"/>
            <a:r>
              <a:rPr lang="de-DE" smtClean="0"/>
              <a:t>Textmasterformat bearbeiten</a:t>
            </a:r>
          </a:p>
        </p:txBody>
      </p:sp>
      <p:sp>
        <p:nvSpPr>
          <p:cNvPr id="4" name="Inhaltsplatzhalter 3"/>
          <p:cNvSpPr>
            <a:spLocks noGrp="1"/>
          </p:cNvSpPr>
          <p:nvPr>
            <p:ph sz="quarter" idx="17"/>
          </p:nvPr>
        </p:nvSpPr>
        <p:spPr>
          <a:xfrm>
            <a:off x="628650" y="1571397"/>
            <a:ext cx="7886700" cy="3882929"/>
          </a:xfrm>
        </p:spPr>
        <p:txBody>
          <a:bodyPr/>
          <a:lstStyle>
            <a:lvl2pPr marL="360000" indent="-288000">
              <a:defRPr/>
            </a:lvl2pPr>
          </a:lstStyle>
          <a:p>
            <a:pPr lvl="0"/>
            <a:r>
              <a:rPr lang="de-DE" dirty="0" smtClean="0"/>
              <a:t>Textmasterformat bearbeiten</a:t>
            </a:r>
          </a:p>
          <a:p>
            <a:pPr lvl="1"/>
            <a:r>
              <a:rPr lang="de-DE" dirty="0" smtClean="0"/>
              <a:t>Zweite Ebene</a:t>
            </a:r>
          </a:p>
        </p:txBody>
      </p:sp>
      <p:sp>
        <p:nvSpPr>
          <p:cNvPr id="5" name="Fußzeilenplatzhalter 4"/>
          <p:cNvSpPr>
            <a:spLocks noGrp="1"/>
          </p:cNvSpPr>
          <p:nvPr>
            <p:ph type="ftr" sz="quarter" idx="18"/>
          </p:nvPr>
        </p:nvSpPr>
        <p:spPr/>
        <p:txBody>
          <a:bodyPr/>
          <a:lstStyle/>
          <a:p>
            <a:r>
              <a:rPr lang="de-CH" dirty="0" smtClean="0">
                <a:solidFill>
                  <a:schemeClr val="tx1">
                    <a:lumMod val="50000"/>
                    <a:lumOff val="50000"/>
                  </a:schemeClr>
                </a:solidFill>
              </a:rPr>
              <a:t>© </a:t>
            </a:r>
            <a:r>
              <a:rPr lang="de-DE" altLang="de-DE" dirty="0" smtClean="0"/>
              <a:t>2016 </a:t>
            </a:r>
            <a:r>
              <a:rPr lang="de-DE" dirty="0" smtClean="0">
                <a:solidFill>
                  <a:schemeClr val="tx1">
                    <a:lumMod val="50000"/>
                    <a:lumOff val="50000"/>
                  </a:schemeClr>
                </a:solidFill>
              </a:rPr>
              <a:t>FiBL, Bio Suisse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Foliensammlung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sym typeface="Wingdings 2" panose="05020102010507070707" pitchFamily="18" charset="2"/>
              </a:rPr>
              <a:t>3. Hintergrund DOK</a:t>
            </a:r>
            <a:r>
              <a:rPr lang="de-DE" altLang="de-DE" dirty="0" smtClean="0"/>
              <a:t>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 3.</a:t>
            </a:r>
            <a:fld id="{575D1617-7AF4-4382-BA05-712756A4C3F1}" type="slidenum">
              <a:rPr lang="de-DE" altLang="de-DE" smtClean="0"/>
              <a:pPr/>
              <a:t>‹Nr.›</a:t>
            </a:fld>
            <a:endParaRPr lang="de-DE" altLang="de-DE" dirty="0" smtClean="0"/>
          </a:p>
        </p:txBody>
      </p:sp>
      <p:sp>
        <p:nvSpPr>
          <p:cNvPr id="8" name="Inhaltsplatzhalter 3"/>
          <p:cNvSpPr>
            <a:spLocks noGrp="1"/>
          </p:cNvSpPr>
          <p:nvPr>
            <p:ph sz="quarter" idx="19"/>
          </p:nvPr>
        </p:nvSpPr>
        <p:spPr>
          <a:xfrm>
            <a:off x="628650" y="5517232"/>
            <a:ext cx="7886700" cy="648072"/>
          </a:xfrm>
        </p:spPr>
        <p:txBody>
          <a:bodyPr/>
          <a:lstStyle>
            <a:lvl2pPr marL="360000" indent="-288000">
              <a:defRPr/>
            </a:lvl2pPr>
          </a:lstStyle>
          <a:p>
            <a:pPr lvl="0"/>
            <a:r>
              <a:rPr lang="de-DE" dirty="0" smtClean="0"/>
              <a:t>Textmasterformat bearbeiten</a:t>
            </a:r>
          </a:p>
          <a:p>
            <a:pPr lvl="1"/>
            <a:r>
              <a:rPr lang="de-DE" dirty="0" smtClean="0"/>
              <a:t>Zweite Ebene</a:t>
            </a:r>
          </a:p>
        </p:txBody>
      </p:sp>
    </p:spTree>
    <p:extLst>
      <p:ext uri="{BB962C8B-B14F-4D97-AF65-F5344CB8AC3E}">
        <p14:creationId xmlns:p14="http://schemas.microsoft.com/office/powerpoint/2010/main" val="393289598"/>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01">
    <p:spTree>
      <p:nvGrpSpPr>
        <p:cNvPr id="1" name=""/>
        <p:cNvGrpSpPr/>
        <p:nvPr/>
      </p:nvGrpSpPr>
      <p:grpSpPr>
        <a:xfrm>
          <a:off x="0" y="0"/>
          <a:ext cx="0" cy="0"/>
          <a:chOff x="0" y="0"/>
          <a:chExt cx="0" cy="0"/>
        </a:xfrm>
      </p:grpSpPr>
      <p:sp>
        <p:nvSpPr>
          <p:cNvPr id="2" name="Titel 1"/>
          <p:cNvSpPr>
            <a:spLocks noGrp="1"/>
          </p:cNvSpPr>
          <p:nvPr>
            <p:ph type="title"/>
          </p:nvPr>
        </p:nvSpPr>
        <p:spPr>
          <a:xfrm>
            <a:off x="615142" y="365126"/>
            <a:ext cx="7900208" cy="474206"/>
          </a:xfrm>
        </p:spPr>
        <p:txBody>
          <a:bodyPr/>
          <a:lstStyle>
            <a:lvl1pPr>
              <a:defRPr sz="2600" b="1">
                <a:solidFill>
                  <a:srgbClr val="009973"/>
                </a:solidFill>
              </a:defRPr>
            </a:lvl1pPr>
          </a:lstStyle>
          <a:p>
            <a:r>
              <a:rPr lang="de-DE" smtClean="0"/>
              <a:t>Titelmasterformat durch Klicken bearbeiten</a:t>
            </a:r>
            <a:endParaRPr lang="de-CH" dirty="0"/>
          </a:p>
        </p:txBody>
      </p:sp>
      <p:sp>
        <p:nvSpPr>
          <p:cNvPr id="10" name="Inhaltsplatzhalter 2"/>
          <p:cNvSpPr>
            <a:spLocks noGrp="1"/>
          </p:cNvSpPr>
          <p:nvPr>
            <p:ph idx="12"/>
          </p:nvPr>
        </p:nvSpPr>
        <p:spPr>
          <a:xfrm>
            <a:off x="621896" y="839332"/>
            <a:ext cx="7893454" cy="444791"/>
          </a:xfrm>
        </p:spPr>
        <p:txBody>
          <a:bodyPr>
            <a:normAutofit/>
          </a:bodyPr>
          <a:lstStyle>
            <a:lvl1pPr marL="0" indent="0">
              <a:buNone/>
              <a:defRPr sz="2400" b="0">
                <a:solidFill>
                  <a:srgbClr val="009973"/>
                </a:solidFill>
              </a:defRPr>
            </a:lvl1pPr>
            <a:lvl2pPr marL="514350" indent="-171450">
              <a:buClr>
                <a:srgbClr val="009973"/>
              </a:buClr>
              <a:buFont typeface="Arial" panose="020B0604020202020204" pitchFamily="34" charset="0"/>
              <a:buChar char="›"/>
              <a:defRPr sz="1600"/>
            </a:lvl2pPr>
          </a:lstStyle>
          <a:p>
            <a:pPr lvl="0"/>
            <a:r>
              <a:rPr lang="de-DE" smtClean="0"/>
              <a:t>Textmasterformat bearbeiten</a:t>
            </a:r>
          </a:p>
        </p:txBody>
      </p:sp>
      <p:sp>
        <p:nvSpPr>
          <p:cNvPr id="4" name="Inhaltsplatzhalter 3"/>
          <p:cNvSpPr>
            <a:spLocks noGrp="1"/>
          </p:cNvSpPr>
          <p:nvPr>
            <p:ph sz="quarter" idx="17"/>
          </p:nvPr>
        </p:nvSpPr>
        <p:spPr>
          <a:xfrm>
            <a:off x="628650" y="1571397"/>
            <a:ext cx="6391622" cy="3882929"/>
          </a:xfrm>
        </p:spPr>
        <p:txBody>
          <a:bodyPr/>
          <a:lstStyle>
            <a:lvl2pPr marL="360000" indent="-288000">
              <a:defRPr/>
            </a:lvl2pPr>
          </a:lstStyle>
          <a:p>
            <a:pPr lvl="0"/>
            <a:r>
              <a:rPr lang="de-DE" dirty="0" smtClean="0"/>
              <a:t>Textmasterformat bearbeiten</a:t>
            </a:r>
          </a:p>
          <a:p>
            <a:pPr lvl="1"/>
            <a:r>
              <a:rPr lang="de-DE" dirty="0" smtClean="0"/>
              <a:t>Zweite Ebene</a:t>
            </a:r>
          </a:p>
        </p:txBody>
      </p:sp>
      <p:sp>
        <p:nvSpPr>
          <p:cNvPr id="5" name="Fußzeilenplatzhalter 4"/>
          <p:cNvSpPr>
            <a:spLocks noGrp="1"/>
          </p:cNvSpPr>
          <p:nvPr>
            <p:ph type="ftr" sz="quarter" idx="18"/>
          </p:nvPr>
        </p:nvSpPr>
        <p:spPr/>
        <p:txBody>
          <a:bodyPr/>
          <a:lstStyle/>
          <a:p>
            <a:r>
              <a:rPr lang="de-CH" dirty="0" smtClean="0">
                <a:solidFill>
                  <a:schemeClr val="tx1">
                    <a:lumMod val="50000"/>
                    <a:lumOff val="50000"/>
                  </a:schemeClr>
                </a:solidFill>
              </a:rPr>
              <a:t>© </a:t>
            </a:r>
            <a:r>
              <a:rPr lang="de-DE" altLang="de-DE" dirty="0" smtClean="0"/>
              <a:t>2016 </a:t>
            </a:r>
            <a:r>
              <a:rPr lang="de-DE" dirty="0" smtClean="0">
                <a:solidFill>
                  <a:schemeClr val="tx1">
                    <a:lumMod val="50000"/>
                    <a:lumOff val="50000"/>
                  </a:schemeClr>
                </a:solidFill>
              </a:rPr>
              <a:t>FiBL, Bio Suisse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Foliensammlung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sym typeface="Wingdings 2" panose="05020102010507070707" pitchFamily="18" charset="2"/>
              </a:rPr>
              <a:t>3. Hintergrund DOK</a:t>
            </a:r>
            <a:r>
              <a:rPr lang="de-DE" altLang="de-DE" dirty="0" smtClean="0"/>
              <a:t>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 3.</a:t>
            </a:r>
            <a:fld id="{575D1617-7AF4-4382-BA05-712756A4C3F1}" type="slidenum">
              <a:rPr lang="de-DE" altLang="de-DE" smtClean="0"/>
              <a:pPr/>
              <a:t>‹Nr.›</a:t>
            </a:fld>
            <a:endParaRPr lang="de-DE" altLang="de-DE" dirty="0" smtClean="0"/>
          </a:p>
        </p:txBody>
      </p:sp>
      <p:sp>
        <p:nvSpPr>
          <p:cNvPr id="8" name="Inhaltsplatzhalter 3"/>
          <p:cNvSpPr>
            <a:spLocks noGrp="1"/>
          </p:cNvSpPr>
          <p:nvPr>
            <p:ph sz="quarter" idx="19"/>
          </p:nvPr>
        </p:nvSpPr>
        <p:spPr>
          <a:xfrm>
            <a:off x="628650" y="5536258"/>
            <a:ext cx="7886700" cy="605747"/>
          </a:xfrm>
        </p:spPr>
        <p:txBody>
          <a:bodyPr/>
          <a:lstStyle>
            <a:lvl2pPr marL="360000" indent="-288000">
              <a:defRPr/>
            </a:lvl2pPr>
          </a:lstStyle>
          <a:p>
            <a:pPr lvl="0"/>
            <a:r>
              <a:rPr lang="de-DE" dirty="0" smtClean="0"/>
              <a:t>Textmasterformat bearbeiten</a:t>
            </a:r>
          </a:p>
          <a:p>
            <a:pPr lvl="1"/>
            <a:r>
              <a:rPr lang="de-DE" dirty="0" smtClean="0"/>
              <a:t>Zweite Ebene</a:t>
            </a:r>
          </a:p>
        </p:txBody>
      </p:sp>
      <p:sp>
        <p:nvSpPr>
          <p:cNvPr id="7" name="Inhaltsplatzhalter 3"/>
          <p:cNvSpPr>
            <a:spLocks noGrp="1"/>
          </p:cNvSpPr>
          <p:nvPr>
            <p:ph sz="quarter" idx="20"/>
          </p:nvPr>
        </p:nvSpPr>
        <p:spPr>
          <a:xfrm>
            <a:off x="7092280" y="1571396"/>
            <a:ext cx="1423070" cy="1281539"/>
          </a:xfrm>
        </p:spPr>
        <p:txBody>
          <a:bodyPr/>
          <a:lstStyle>
            <a:lvl2pPr marL="360000" indent="-288000">
              <a:defRPr/>
            </a:lvl2pPr>
          </a:lstStyle>
          <a:p>
            <a:pPr lvl="0"/>
            <a:r>
              <a:rPr lang="de-DE" dirty="0" smtClean="0"/>
              <a:t>Textmasterformat bearbeiten</a:t>
            </a:r>
          </a:p>
          <a:p>
            <a:pPr lvl="1"/>
            <a:r>
              <a:rPr lang="de-DE" dirty="0" smtClean="0"/>
              <a:t>Zweite Ebene</a:t>
            </a:r>
          </a:p>
        </p:txBody>
      </p:sp>
      <p:sp>
        <p:nvSpPr>
          <p:cNvPr id="9" name="Inhaltsplatzhalter 3"/>
          <p:cNvSpPr>
            <a:spLocks noGrp="1"/>
          </p:cNvSpPr>
          <p:nvPr>
            <p:ph sz="quarter" idx="21"/>
          </p:nvPr>
        </p:nvSpPr>
        <p:spPr>
          <a:xfrm>
            <a:off x="7092280" y="2934867"/>
            <a:ext cx="1438199" cy="2519459"/>
          </a:xfrm>
        </p:spPr>
        <p:txBody>
          <a:bodyPr/>
          <a:lstStyle>
            <a:lvl2pPr marL="360000" indent="-288000">
              <a:defRPr/>
            </a:lvl2pPr>
          </a:lstStyle>
          <a:p>
            <a:pPr lvl="0"/>
            <a:r>
              <a:rPr lang="de-DE" dirty="0" smtClean="0"/>
              <a:t>Textmasterformat bearbeiten</a:t>
            </a:r>
          </a:p>
          <a:p>
            <a:pPr lvl="1"/>
            <a:r>
              <a:rPr lang="de-DE" dirty="0" smtClean="0"/>
              <a:t>Zweite Ebene</a:t>
            </a:r>
          </a:p>
        </p:txBody>
      </p:sp>
    </p:spTree>
    <p:extLst>
      <p:ext uri="{BB962C8B-B14F-4D97-AF65-F5344CB8AC3E}">
        <p14:creationId xmlns:p14="http://schemas.microsoft.com/office/powerpoint/2010/main" val="165350462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01">
    <p:spTree>
      <p:nvGrpSpPr>
        <p:cNvPr id="1" name=""/>
        <p:cNvGrpSpPr/>
        <p:nvPr/>
      </p:nvGrpSpPr>
      <p:grpSpPr>
        <a:xfrm>
          <a:off x="0" y="0"/>
          <a:ext cx="0" cy="0"/>
          <a:chOff x="0" y="0"/>
          <a:chExt cx="0" cy="0"/>
        </a:xfrm>
      </p:grpSpPr>
      <p:sp>
        <p:nvSpPr>
          <p:cNvPr id="2" name="Titel 1"/>
          <p:cNvSpPr>
            <a:spLocks noGrp="1"/>
          </p:cNvSpPr>
          <p:nvPr>
            <p:ph type="title"/>
          </p:nvPr>
        </p:nvSpPr>
        <p:spPr>
          <a:xfrm>
            <a:off x="615142" y="365126"/>
            <a:ext cx="7900208" cy="474206"/>
          </a:xfrm>
        </p:spPr>
        <p:txBody>
          <a:bodyPr/>
          <a:lstStyle>
            <a:lvl1pPr>
              <a:defRPr sz="2600" b="1">
                <a:solidFill>
                  <a:srgbClr val="009973"/>
                </a:solidFill>
              </a:defRPr>
            </a:lvl1pPr>
          </a:lstStyle>
          <a:p>
            <a:r>
              <a:rPr lang="de-DE" smtClean="0"/>
              <a:t>Titelmasterformat durch Klicken bearbeiten</a:t>
            </a:r>
            <a:endParaRPr lang="de-CH" dirty="0"/>
          </a:p>
        </p:txBody>
      </p:sp>
      <p:sp>
        <p:nvSpPr>
          <p:cNvPr id="10" name="Inhaltsplatzhalter 2"/>
          <p:cNvSpPr>
            <a:spLocks noGrp="1"/>
          </p:cNvSpPr>
          <p:nvPr>
            <p:ph idx="12"/>
          </p:nvPr>
        </p:nvSpPr>
        <p:spPr>
          <a:xfrm>
            <a:off x="621896" y="839332"/>
            <a:ext cx="7893454" cy="444791"/>
          </a:xfrm>
        </p:spPr>
        <p:txBody>
          <a:bodyPr>
            <a:normAutofit/>
          </a:bodyPr>
          <a:lstStyle>
            <a:lvl1pPr marL="0" indent="0">
              <a:buNone/>
              <a:defRPr sz="2400" b="0">
                <a:solidFill>
                  <a:srgbClr val="009973"/>
                </a:solidFill>
              </a:defRPr>
            </a:lvl1pPr>
            <a:lvl2pPr marL="514350" indent="-171450">
              <a:buClr>
                <a:srgbClr val="009973"/>
              </a:buClr>
              <a:buFont typeface="Arial" panose="020B0604020202020204" pitchFamily="34" charset="0"/>
              <a:buChar char="›"/>
              <a:defRPr sz="1600"/>
            </a:lvl2pPr>
          </a:lstStyle>
          <a:p>
            <a:pPr lvl="0"/>
            <a:r>
              <a:rPr lang="de-DE" smtClean="0"/>
              <a:t>Textmasterformat bearbeiten</a:t>
            </a:r>
          </a:p>
        </p:txBody>
      </p:sp>
      <p:sp>
        <p:nvSpPr>
          <p:cNvPr id="4" name="Inhaltsplatzhalter 3"/>
          <p:cNvSpPr>
            <a:spLocks noGrp="1"/>
          </p:cNvSpPr>
          <p:nvPr>
            <p:ph sz="quarter" idx="17"/>
          </p:nvPr>
        </p:nvSpPr>
        <p:spPr>
          <a:xfrm>
            <a:off x="628650" y="1571397"/>
            <a:ext cx="6391622" cy="4593907"/>
          </a:xfrm>
        </p:spPr>
        <p:txBody>
          <a:bodyPr/>
          <a:lstStyle>
            <a:lvl2pPr marL="360000" indent="-288000">
              <a:defRPr/>
            </a:lvl2pPr>
          </a:lstStyle>
          <a:p>
            <a:pPr lvl="0"/>
            <a:r>
              <a:rPr lang="de-DE" dirty="0" smtClean="0"/>
              <a:t>Textmasterformat bearbeiten</a:t>
            </a:r>
          </a:p>
          <a:p>
            <a:pPr lvl="1"/>
            <a:r>
              <a:rPr lang="de-DE" dirty="0" smtClean="0"/>
              <a:t>Zweite Ebene</a:t>
            </a:r>
          </a:p>
        </p:txBody>
      </p:sp>
      <p:sp>
        <p:nvSpPr>
          <p:cNvPr id="5" name="Fußzeilenplatzhalter 4"/>
          <p:cNvSpPr>
            <a:spLocks noGrp="1"/>
          </p:cNvSpPr>
          <p:nvPr>
            <p:ph type="ftr" sz="quarter" idx="18"/>
          </p:nvPr>
        </p:nvSpPr>
        <p:spPr/>
        <p:txBody>
          <a:bodyPr/>
          <a:lstStyle/>
          <a:p>
            <a:r>
              <a:rPr lang="de-CH" dirty="0" smtClean="0">
                <a:solidFill>
                  <a:schemeClr val="tx1">
                    <a:lumMod val="50000"/>
                    <a:lumOff val="50000"/>
                  </a:schemeClr>
                </a:solidFill>
              </a:rPr>
              <a:t>© </a:t>
            </a:r>
            <a:r>
              <a:rPr lang="de-DE" altLang="de-DE" dirty="0" smtClean="0"/>
              <a:t>2016 </a:t>
            </a:r>
            <a:r>
              <a:rPr lang="de-DE" dirty="0" smtClean="0">
                <a:solidFill>
                  <a:schemeClr val="tx1">
                    <a:lumMod val="50000"/>
                    <a:lumOff val="50000"/>
                  </a:schemeClr>
                </a:solidFill>
              </a:rPr>
              <a:t>FiBL, Bio Suisse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Foliensammlung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sym typeface="Wingdings 2" panose="05020102010507070707" pitchFamily="18" charset="2"/>
              </a:rPr>
              <a:t>3. Hintergrund DOK</a:t>
            </a:r>
            <a:r>
              <a:rPr lang="de-DE" altLang="de-DE" dirty="0" smtClean="0"/>
              <a:t>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 3.</a:t>
            </a:r>
            <a:fld id="{575D1617-7AF4-4382-BA05-712756A4C3F1}" type="slidenum">
              <a:rPr lang="de-DE" altLang="de-DE" smtClean="0"/>
              <a:pPr/>
              <a:t>‹Nr.›</a:t>
            </a:fld>
            <a:endParaRPr lang="de-DE" altLang="de-DE" dirty="0" smtClean="0"/>
          </a:p>
        </p:txBody>
      </p:sp>
      <p:sp>
        <p:nvSpPr>
          <p:cNvPr id="7" name="Inhaltsplatzhalter 3"/>
          <p:cNvSpPr>
            <a:spLocks noGrp="1"/>
          </p:cNvSpPr>
          <p:nvPr>
            <p:ph sz="quarter" idx="20"/>
          </p:nvPr>
        </p:nvSpPr>
        <p:spPr>
          <a:xfrm>
            <a:off x="7092280" y="1571396"/>
            <a:ext cx="1423070" cy="1281539"/>
          </a:xfrm>
        </p:spPr>
        <p:txBody>
          <a:bodyPr/>
          <a:lstStyle>
            <a:lvl2pPr marL="360000" indent="-288000">
              <a:defRPr/>
            </a:lvl2pPr>
          </a:lstStyle>
          <a:p>
            <a:pPr lvl="0"/>
            <a:r>
              <a:rPr lang="de-DE" dirty="0" smtClean="0"/>
              <a:t>Textmasterformat bearbeiten</a:t>
            </a:r>
          </a:p>
          <a:p>
            <a:pPr lvl="1"/>
            <a:r>
              <a:rPr lang="de-DE" dirty="0" smtClean="0"/>
              <a:t>Zweite Ebene</a:t>
            </a:r>
          </a:p>
        </p:txBody>
      </p:sp>
      <p:sp>
        <p:nvSpPr>
          <p:cNvPr id="9" name="Inhaltsplatzhalter 3"/>
          <p:cNvSpPr>
            <a:spLocks noGrp="1"/>
          </p:cNvSpPr>
          <p:nvPr>
            <p:ph sz="quarter" idx="21"/>
          </p:nvPr>
        </p:nvSpPr>
        <p:spPr>
          <a:xfrm>
            <a:off x="7092280" y="2934867"/>
            <a:ext cx="1438199" cy="3230437"/>
          </a:xfrm>
        </p:spPr>
        <p:txBody>
          <a:bodyPr/>
          <a:lstStyle>
            <a:lvl2pPr marL="360000" indent="-288000">
              <a:defRPr/>
            </a:lvl2pPr>
          </a:lstStyle>
          <a:p>
            <a:pPr lvl="0"/>
            <a:r>
              <a:rPr lang="de-DE" dirty="0" smtClean="0"/>
              <a:t>Textmasterformat bearbeiten</a:t>
            </a:r>
          </a:p>
          <a:p>
            <a:pPr lvl="1"/>
            <a:r>
              <a:rPr lang="de-DE" dirty="0" smtClean="0"/>
              <a:t>Zweite Ebene</a:t>
            </a:r>
          </a:p>
        </p:txBody>
      </p:sp>
    </p:spTree>
    <p:extLst>
      <p:ext uri="{BB962C8B-B14F-4D97-AF65-F5344CB8AC3E}">
        <p14:creationId xmlns:p14="http://schemas.microsoft.com/office/powerpoint/2010/main" val="2312433267"/>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02">
    <p:spTree>
      <p:nvGrpSpPr>
        <p:cNvPr id="1" name=""/>
        <p:cNvGrpSpPr/>
        <p:nvPr/>
      </p:nvGrpSpPr>
      <p:grpSpPr>
        <a:xfrm>
          <a:off x="0" y="0"/>
          <a:ext cx="0" cy="0"/>
          <a:chOff x="0" y="0"/>
          <a:chExt cx="0" cy="0"/>
        </a:xfrm>
      </p:grpSpPr>
      <p:sp>
        <p:nvSpPr>
          <p:cNvPr id="2" name="Titel 1"/>
          <p:cNvSpPr>
            <a:spLocks noGrp="1"/>
          </p:cNvSpPr>
          <p:nvPr>
            <p:ph type="title"/>
          </p:nvPr>
        </p:nvSpPr>
        <p:spPr>
          <a:xfrm>
            <a:off x="615142" y="365126"/>
            <a:ext cx="7900208" cy="474206"/>
          </a:xfrm>
        </p:spPr>
        <p:txBody>
          <a:bodyPr/>
          <a:lstStyle>
            <a:lvl1pPr>
              <a:defRPr sz="2600" b="1">
                <a:solidFill>
                  <a:srgbClr val="009973"/>
                </a:solidFill>
              </a:defRPr>
            </a:lvl1pPr>
          </a:lstStyle>
          <a:p>
            <a:r>
              <a:rPr lang="de-DE" smtClean="0"/>
              <a:t>Titelmasterformat durch Klicken bearbeiten</a:t>
            </a:r>
            <a:endParaRPr lang="de-CH" dirty="0"/>
          </a:p>
        </p:txBody>
      </p:sp>
      <p:sp>
        <p:nvSpPr>
          <p:cNvPr id="10" name="Inhaltsplatzhalter 2"/>
          <p:cNvSpPr>
            <a:spLocks noGrp="1"/>
          </p:cNvSpPr>
          <p:nvPr>
            <p:ph idx="12"/>
          </p:nvPr>
        </p:nvSpPr>
        <p:spPr>
          <a:xfrm>
            <a:off x="621896" y="839332"/>
            <a:ext cx="7893454" cy="444791"/>
          </a:xfrm>
        </p:spPr>
        <p:txBody>
          <a:bodyPr>
            <a:normAutofit/>
          </a:bodyPr>
          <a:lstStyle>
            <a:lvl1pPr marL="0" indent="0">
              <a:buNone/>
              <a:defRPr sz="2400" b="0">
                <a:solidFill>
                  <a:srgbClr val="009973"/>
                </a:solidFill>
              </a:defRPr>
            </a:lvl1pPr>
            <a:lvl2pPr marL="514350" indent="-171450">
              <a:buClr>
                <a:srgbClr val="009973"/>
              </a:buClr>
              <a:buFont typeface="Arial" panose="020B0604020202020204" pitchFamily="34" charset="0"/>
              <a:buChar char="›"/>
              <a:defRPr sz="1600"/>
            </a:lvl2pPr>
          </a:lstStyle>
          <a:p>
            <a:pPr lvl="0"/>
            <a:r>
              <a:rPr lang="de-DE" smtClean="0"/>
              <a:t>Textmasterformat bearbeiten</a:t>
            </a:r>
          </a:p>
        </p:txBody>
      </p:sp>
      <p:sp>
        <p:nvSpPr>
          <p:cNvPr id="7" name="Inhaltsplatzhalter 2"/>
          <p:cNvSpPr>
            <a:spLocks noGrp="1"/>
          </p:cNvSpPr>
          <p:nvPr>
            <p:ph idx="14"/>
          </p:nvPr>
        </p:nvSpPr>
        <p:spPr>
          <a:xfrm>
            <a:off x="628650" y="6102208"/>
            <a:ext cx="7886700" cy="279120"/>
          </a:xfrm>
        </p:spPr>
        <p:txBody>
          <a:bodyPr/>
          <a:lstStyle>
            <a:lvl1pPr marL="0" indent="0" algn="r">
              <a:lnSpc>
                <a:spcPct val="100000"/>
              </a:lnSpc>
              <a:buNone/>
              <a:defRPr lang="de-DE" sz="900" kern="1200" spc="40" baseline="0" dirty="0" smtClean="0">
                <a:solidFill>
                  <a:schemeClr val="tx1"/>
                </a:solidFill>
                <a:latin typeface="+mn-lt"/>
                <a:ea typeface="+mn-ea"/>
                <a:cs typeface="+mn-cs"/>
              </a:defRPr>
            </a:lvl1pPr>
            <a:lvl2pPr marL="514350" indent="-171450">
              <a:buClr>
                <a:srgbClr val="009973"/>
              </a:buClr>
              <a:buFont typeface="Arial" panose="020B0604020202020204" pitchFamily="34" charset="0"/>
              <a:buChar char="›"/>
              <a:defRPr sz="1600"/>
            </a:lvl2pPr>
          </a:lstStyle>
          <a:p>
            <a:pPr lvl="0"/>
            <a:r>
              <a:rPr lang="de-DE" dirty="0" smtClean="0"/>
              <a:t>Textmasterformat bearbeiten</a:t>
            </a:r>
          </a:p>
        </p:txBody>
      </p:sp>
      <p:sp>
        <p:nvSpPr>
          <p:cNvPr id="8" name="Inhaltsplatzhalter 3"/>
          <p:cNvSpPr>
            <a:spLocks noGrp="1"/>
          </p:cNvSpPr>
          <p:nvPr>
            <p:ph sz="quarter" idx="17"/>
          </p:nvPr>
        </p:nvSpPr>
        <p:spPr>
          <a:xfrm>
            <a:off x="645740" y="1543199"/>
            <a:ext cx="4934372" cy="4503024"/>
          </a:xfrm>
        </p:spPr>
        <p:txBody>
          <a:bodyPr/>
          <a:lstStyle>
            <a:lvl2pPr marL="360000" indent="-288000">
              <a:defRPr/>
            </a:lvl2pPr>
          </a:lstStyle>
          <a:p>
            <a:pPr lvl="0"/>
            <a:r>
              <a:rPr lang="de-DE" dirty="0" smtClean="0"/>
              <a:t>Textmasterformat bearbeiten</a:t>
            </a:r>
          </a:p>
          <a:p>
            <a:pPr lvl="1"/>
            <a:r>
              <a:rPr lang="de-DE" dirty="0" smtClean="0"/>
              <a:t>Zweite Ebene</a:t>
            </a:r>
          </a:p>
        </p:txBody>
      </p:sp>
      <p:sp>
        <p:nvSpPr>
          <p:cNvPr id="11" name="Inhaltsplatzhalter 3"/>
          <p:cNvSpPr>
            <a:spLocks noGrp="1"/>
          </p:cNvSpPr>
          <p:nvPr>
            <p:ph sz="quarter" idx="21"/>
          </p:nvPr>
        </p:nvSpPr>
        <p:spPr>
          <a:xfrm>
            <a:off x="5652120" y="1543199"/>
            <a:ext cx="2863230" cy="4503024"/>
          </a:xfrm>
        </p:spPr>
        <p:txBody>
          <a:bodyPr/>
          <a:lstStyle>
            <a:lvl2pPr marL="360000" indent="-288000">
              <a:defRPr/>
            </a:lvl2pPr>
          </a:lstStyle>
          <a:p>
            <a:pPr lvl="0"/>
            <a:r>
              <a:rPr lang="de-DE" dirty="0" smtClean="0"/>
              <a:t>Textmasterformat bearbeiten</a:t>
            </a:r>
          </a:p>
          <a:p>
            <a:pPr lvl="1"/>
            <a:r>
              <a:rPr lang="de-DE" dirty="0" smtClean="0"/>
              <a:t>Zweite Ebene</a:t>
            </a:r>
          </a:p>
        </p:txBody>
      </p:sp>
      <p:sp>
        <p:nvSpPr>
          <p:cNvPr id="3" name="Fußzeilenplatzhalter 2"/>
          <p:cNvSpPr>
            <a:spLocks noGrp="1"/>
          </p:cNvSpPr>
          <p:nvPr>
            <p:ph type="ftr" sz="quarter" idx="22"/>
          </p:nvPr>
        </p:nvSpPr>
        <p:spPr/>
        <p:txBody>
          <a:bodyPr/>
          <a:lstStyle/>
          <a:p>
            <a:r>
              <a:rPr lang="de-CH" dirty="0" smtClean="0">
                <a:solidFill>
                  <a:schemeClr val="tx1">
                    <a:lumMod val="50000"/>
                    <a:lumOff val="50000"/>
                  </a:schemeClr>
                </a:solidFill>
              </a:rPr>
              <a:t>© </a:t>
            </a:r>
            <a:r>
              <a:rPr lang="de-DE" altLang="de-DE" dirty="0" smtClean="0"/>
              <a:t>2016 </a:t>
            </a:r>
            <a:r>
              <a:rPr lang="de-DE" dirty="0" smtClean="0">
                <a:solidFill>
                  <a:schemeClr val="tx1">
                    <a:lumMod val="50000"/>
                    <a:lumOff val="50000"/>
                  </a:schemeClr>
                </a:solidFill>
              </a:rPr>
              <a:t>FiBL, Bio Suisse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Foliensammlung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sym typeface="Wingdings 2" panose="05020102010507070707" pitchFamily="18" charset="2"/>
              </a:rPr>
              <a:t>3. Hintergrund DOK</a:t>
            </a:r>
            <a:r>
              <a:rPr lang="de-DE" altLang="de-DE" dirty="0" smtClean="0"/>
              <a:t>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 3.</a:t>
            </a:r>
            <a:fld id="{575D1617-7AF4-4382-BA05-712756A4C3F1}" type="slidenum">
              <a:rPr lang="de-DE" altLang="de-DE" smtClean="0"/>
              <a:pPr/>
              <a:t>‹Nr.›</a:t>
            </a:fld>
            <a:endParaRPr lang="de-DE" altLang="de-DE" dirty="0" smtClean="0"/>
          </a:p>
        </p:txBody>
      </p:sp>
    </p:spTree>
    <p:extLst>
      <p:ext uri="{BB962C8B-B14F-4D97-AF65-F5344CB8AC3E}">
        <p14:creationId xmlns:p14="http://schemas.microsoft.com/office/powerpoint/2010/main" val="1501111550"/>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03">
    <p:spTree>
      <p:nvGrpSpPr>
        <p:cNvPr id="1" name=""/>
        <p:cNvGrpSpPr/>
        <p:nvPr/>
      </p:nvGrpSpPr>
      <p:grpSpPr>
        <a:xfrm>
          <a:off x="0" y="0"/>
          <a:ext cx="0" cy="0"/>
          <a:chOff x="0" y="0"/>
          <a:chExt cx="0" cy="0"/>
        </a:xfrm>
      </p:grpSpPr>
      <p:sp>
        <p:nvSpPr>
          <p:cNvPr id="2" name="Titel 1"/>
          <p:cNvSpPr>
            <a:spLocks noGrp="1"/>
          </p:cNvSpPr>
          <p:nvPr>
            <p:ph type="title"/>
          </p:nvPr>
        </p:nvSpPr>
        <p:spPr>
          <a:xfrm>
            <a:off x="615142" y="365126"/>
            <a:ext cx="7900208" cy="474206"/>
          </a:xfrm>
        </p:spPr>
        <p:txBody>
          <a:bodyPr/>
          <a:lstStyle>
            <a:lvl1pPr>
              <a:defRPr sz="2600" b="1">
                <a:solidFill>
                  <a:srgbClr val="009973"/>
                </a:solidFill>
              </a:defRPr>
            </a:lvl1pPr>
          </a:lstStyle>
          <a:p>
            <a:r>
              <a:rPr lang="de-DE" smtClean="0"/>
              <a:t>Titelmasterformat durch Klicken bearbeiten</a:t>
            </a:r>
            <a:endParaRPr lang="de-CH" dirty="0"/>
          </a:p>
        </p:txBody>
      </p:sp>
      <p:sp>
        <p:nvSpPr>
          <p:cNvPr id="10" name="Inhaltsplatzhalter 2"/>
          <p:cNvSpPr>
            <a:spLocks noGrp="1"/>
          </p:cNvSpPr>
          <p:nvPr>
            <p:ph idx="12"/>
          </p:nvPr>
        </p:nvSpPr>
        <p:spPr>
          <a:xfrm>
            <a:off x="621896" y="823969"/>
            <a:ext cx="7893454" cy="444791"/>
          </a:xfrm>
        </p:spPr>
        <p:txBody>
          <a:bodyPr>
            <a:normAutofit/>
          </a:bodyPr>
          <a:lstStyle>
            <a:lvl1pPr marL="0" indent="0">
              <a:buNone/>
              <a:defRPr sz="2400" b="0">
                <a:solidFill>
                  <a:srgbClr val="009973"/>
                </a:solidFill>
              </a:defRPr>
            </a:lvl1pPr>
            <a:lvl2pPr marL="514350" indent="-171450">
              <a:buClr>
                <a:srgbClr val="009973"/>
              </a:buClr>
              <a:buFont typeface="Arial" panose="020B0604020202020204" pitchFamily="34" charset="0"/>
              <a:buChar char="›"/>
              <a:defRPr sz="1600"/>
            </a:lvl2pPr>
          </a:lstStyle>
          <a:p>
            <a:pPr lvl="0"/>
            <a:r>
              <a:rPr lang="de-DE" smtClean="0"/>
              <a:t>Textmasterformat bearbeiten</a:t>
            </a:r>
          </a:p>
        </p:txBody>
      </p:sp>
      <p:sp>
        <p:nvSpPr>
          <p:cNvPr id="7" name="Inhaltsplatzhalter 2"/>
          <p:cNvSpPr>
            <a:spLocks noGrp="1"/>
          </p:cNvSpPr>
          <p:nvPr>
            <p:ph idx="14"/>
          </p:nvPr>
        </p:nvSpPr>
        <p:spPr>
          <a:xfrm>
            <a:off x="628650" y="6102208"/>
            <a:ext cx="7886700" cy="279120"/>
          </a:xfrm>
        </p:spPr>
        <p:txBody>
          <a:bodyPr/>
          <a:lstStyle>
            <a:lvl1pPr marL="0" indent="0" algn="r">
              <a:lnSpc>
                <a:spcPct val="100000"/>
              </a:lnSpc>
              <a:buNone/>
              <a:defRPr sz="900" baseline="0"/>
            </a:lvl1pPr>
            <a:lvl2pPr marL="514350" indent="-171450">
              <a:buClr>
                <a:srgbClr val="009973"/>
              </a:buClr>
              <a:buFont typeface="Arial" panose="020B0604020202020204" pitchFamily="34" charset="0"/>
              <a:buChar char="›"/>
              <a:defRPr sz="1600"/>
            </a:lvl2pPr>
          </a:lstStyle>
          <a:p>
            <a:pPr lvl="0"/>
            <a:r>
              <a:rPr lang="de-DE" dirty="0" smtClean="0"/>
              <a:t>Textmasterformat bearbeiten</a:t>
            </a:r>
          </a:p>
        </p:txBody>
      </p:sp>
      <p:sp>
        <p:nvSpPr>
          <p:cNvPr id="8" name="Inhaltsplatzhalter 3"/>
          <p:cNvSpPr>
            <a:spLocks noGrp="1"/>
          </p:cNvSpPr>
          <p:nvPr>
            <p:ph sz="quarter" idx="17"/>
          </p:nvPr>
        </p:nvSpPr>
        <p:spPr>
          <a:xfrm>
            <a:off x="628248" y="1540637"/>
            <a:ext cx="7904192" cy="2879285"/>
          </a:xfrm>
        </p:spPr>
        <p:txBody>
          <a:bodyPr/>
          <a:lstStyle>
            <a:lvl2pPr marL="360000" indent="-288000">
              <a:defRPr/>
            </a:lvl2pPr>
          </a:lstStyle>
          <a:p>
            <a:pPr lvl="0"/>
            <a:r>
              <a:rPr lang="de-DE" smtClean="0"/>
              <a:t>Textmasterformat bearbeiten</a:t>
            </a:r>
          </a:p>
          <a:p>
            <a:pPr lvl="1"/>
            <a:r>
              <a:rPr lang="de-DE" smtClean="0"/>
              <a:t>Zweite Ebene</a:t>
            </a:r>
          </a:p>
        </p:txBody>
      </p:sp>
      <p:sp>
        <p:nvSpPr>
          <p:cNvPr id="9" name="Inhaltsplatzhalter 3"/>
          <p:cNvSpPr>
            <a:spLocks noGrp="1"/>
          </p:cNvSpPr>
          <p:nvPr>
            <p:ph sz="quarter" idx="23"/>
          </p:nvPr>
        </p:nvSpPr>
        <p:spPr>
          <a:xfrm>
            <a:off x="628248" y="4509120"/>
            <a:ext cx="7904192" cy="1537103"/>
          </a:xfrm>
        </p:spPr>
        <p:txBody>
          <a:bodyPr/>
          <a:lstStyle>
            <a:lvl2pPr marL="360000" indent="-288000">
              <a:defRPr/>
            </a:lvl2pPr>
          </a:lstStyle>
          <a:p>
            <a:pPr lvl="0"/>
            <a:r>
              <a:rPr lang="de-DE" dirty="0" smtClean="0"/>
              <a:t>Textmasterformat bearbeiten</a:t>
            </a:r>
          </a:p>
          <a:p>
            <a:pPr lvl="1"/>
            <a:r>
              <a:rPr lang="de-DE" dirty="0" smtClean="0"/>
              <a:t>Zweite Ebene</a:t>
            </a:r>
          </a:p>
        </p:txBody>
      </p:sp>
      <p:sp>
        <p:nvSpPr>
          <p:cNvPr id="3" name="Fußzeilenplatzhalter 2"/>
          <p:cNvSpPr>
            <a:spLocks noGrp="1"/>
          </p:cNvSpPr>
          <p:nvPr>
            <p:ph type="ftr" sz="quarter" idx="24"/>
          </p:nvPr>
        </p:nvSpPr>
        <p:spPr/>
        <p:txBody>
          <a:bodyPr/>
          <a:lstStyle/>
          <a:p>
            <a:r>
              <a:rPr lang="de-CH" dirty="0" smtClean="0">
                <a:solidFill>
                  <a:schemeClr val="tx1">
                    <a:lumMod val="50000"/>
                    <a:lumOff val="50000"/>
                  </a:schemeClr>
                </a:solidFill>
              </a:rPr>
              <a:t>© </a:t>
            </a:r>
            <a:r>
              <a:rPr lang="de-DE" altLang="de-DE" dirty="0" smtClean="0"/>
              <a:t>2016 </a:t>
            </a:r>
            <a:r>
              <a:rPr lang="de-DE" dirty="0" smtClean="0">
                <a:solidFill>
                  <a:schemeClr val="tx1">
                    <a:lumMod val="50000"/>
                    <a:lumOff val="50000"/>
                  </a:schemeClr>
                </a:solidFill>
              </a:rPr>
              <a:t>FiBL, Bio Suisse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Foliensammlung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sym typeface="Wingdings 2" panose="05020102010507070707" pitchFamily="18" charset="2"/>
              </a:rPr>
              <a:t>3. Hintergrund DOK</a:t>
            </a:r>
            <a:r>
              <a:rPr lang="de-DE" altLang="de-DE" dirty="0" smtClean="0"/>
              <a:t>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 3.</a:t>
            </a:r>
            <a:fld id="{575D1617-7AF4-4382-BA05-712756A4C3F1}" type="slidenum">
              <a:rPr lang="de-DE" altLang="de-DE" smtClean="0"/>
              <a:pPr/>
              <a:t>‹Nr.›</a:t>
            </a:fld>
            <a:endParaRPr lang="de-DE" altLang="de-DE" dirty="0" smtClean="0"/>
          </a:p>
        </p:txBody>
      </p:sp>
    </p:spTree>
    <p:extLst>
      <p:ext uri="{BB962C8B-B14F-4D97-AF65-F5344CB8AC3E}">
        <p14:creationId xmlns:p14="http://schemas.microsoft.com/office/powerpoint/2010/main" val="389852314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04">
    <p:spTree>
      <p:nvGrpSpPr>
        <p:cNvPr id="1" name=""/>
        <p:cNvGrpSpPr/>
        <p:nvPr/>
      </p:nvGrpSpPr>
      <p:grpSpPr>
        <a:xfrm>
          <a:off x="0" y="0"/>
          <a:ext cx="0" cy="0"/>
          <a:chOff x="0" y="0"/>
          <a:chExt cx="0" cy="0"/>
        </a:xfrm>
      </p:grpSpPr>
      <p:sp>
        <p:nvSpPr>
          <p:cNvPr id="2" name="Titel 1"/>
          <p:cNvSpPr>
            <a:spLocks noGrp="1"/>
          </p:cNvSpPr>
          <p:nvPr>
            <p:ph type="title"/>
          </p:nvPr>
        </p:nvSpPr>
        <p:spPr>
          <a:xfrm>
            <a:off x="615142" y="365126"/>
            <a:ext cx="7900208" cy="474206"/>
          </a:xfrm>
        </p:spPr>
        <p:txBody>
          <a:bodyPr/>
          <a:lstStyle>
            <a:lvl1pPr>
              <a:defRPr sz="2600" b="1">
                <a:solidFill>
                  <a:srgbClr val="009973"/>
                </a:solidFill>
              </a:defRPr>
            </a:lvl1pPr>
          </a:lstStyle>
          <a:p>
            <a:r>
              <a:rPr lang="de-DE" smtClean="0"/>
              <a:t>Titelmasterformat durch Klicken bearbeiten</a:t>
            </a:r>
            <a:endParaRPr lang="de-CH" dirty="0"/>
          </a:p>
        </p:txBody>
      </p:sp>
      <p:sp>
        <p:nvSpPr>
          <p:cNvPr id="10" name="Inhaltsplatzhalter 2"/>
          <p:cNvSpPr>
            <a:spLocks noGrp="1"/>
          </p:cNvSpPr>
          <p:nvPr>
            <p:ph idx="12"/>
          </p:nvPr>
        </p:nvSpPr>
        <p:spPr>
          <a:xfrm>
            <a:off x="621896" y="839332"/>
            <a:ext cx="7893454" cy="444791"/>
          </a:xfrm>
        </p:spPr>
        <p:txBody>
          <a:bodyPr>
            <a:normAutofit/>
          </a:bodyPr>
          <a:lstStyle>
            <a:lvl1pPr marL="0" indent="0">
              <a:buNone/>
              <a:defRPr sz="2400" b="0">
                <a:solidFill>
                  <a:srgbClr val="009973"/>
                </a:solidFill>
              </a:defRPr>
            </a:lvl1pPr>
            <a:lvl2pPr marL="514350" indent="-171450">
              <a:buClr>
                <a:srgbClr val="009973"/>
              </a:buClr>
              <a:buFont typeface="Arial" panose="020B0604020202020204" pitchFamily="34" charset="0"/>
              <a:buChar char="›"/>
              <a:defRPr sz="1600"/>
            </a:lvl2pPr>
          </a:lstStyle>
          <a:p>
            <a:pPr lvl="0"/>
            <a:r>
              <a:rPr lang="de-DE" smtClean="0"/>
              <a:t>Textmasterformat bearbeiten</a:t>
            </a:r>
          </a:p>
        </p:txBody>
      </p:sp>
      <p:sp>
        <p:nvSpPr>
          <p:cNvPr id="7" name="Inhaltsplatzhalter 2"/>
          <p:cNvSpPr>
            <a:spLocks noGrp="1"/>
          </p:cNvSpPr>
          <p:nvPr>
            <p:ph idx="14"/>
          </p:nvPr>
        </p:nvSpPr>
        <p:spPr>
          <a:xfrm>
            <a:off x="628650" y="6102208"/>
            <a:ext cx="7886700" cy="279120"/>
          </a:xfrm>
        </p:spPr>
        <p:txBody>
          <a:bodyPr/>
          <a:lstStyle>
            <a:lvl1pPr marL="0" indent="0" algn="r">
              <a:lnSpc>
                <a:spcPct val="100000"/>
              </a:lnSpc>
              <a:buNone/>
              <a:defRPr sz="900" baseline="0"/>
            </a:lvl1pPr>
            <a:lvl2pPr marL="514350" indent="-171450">
              <a:buClr>
                <a:srgbClr val="009973"/>
              </a:buClr>
              <a:buFont typeface="Arial" panose="020B0604020202020204" pitchFamily="34" charset="0"/>
              <a:buChar char="›"/>
              <a:defRPr sz="1600"/>
            </a:lvl2pPr>
          </a:lstStyle>
          <a:p>
            <a:pPr lvl="0"/>
            <a:r>
              <a:rPr lang="de-DE" dirty="0" smtClean="0"/>
              <a:t>Textmasterformat bearbeiten</a:t>
            </a:r>
          </a:p>
        </p:txBody>
      </p:sp>
      <p:sp>
        <p:nvSpPr>
          <p:cNvPr id="8" name="Inhaltsplatzhalter 3"/>
          <p:cNvSpPr>
            <a:spLocks noGrp="1"/>
          </p:cNvSpPr>
          <p:nvPr>
            <p:ph sz="quarter" idx="17"/>
          </p:nvPr>
        </p:nvSpPr>
        <p:spPr>
          <a:xfrm>
            <a:off x="612775" y="1540637"/>
            <a:ext cx="7908925" cy="1314825"/>
          </a:xfrm>
        </p:spPr>
        <p:txBody>
          <a:bodyPr/>
          <a:lstStyle>
            <a:lvl2pPr marL="360000" indent="-288000">
              <a:defRPr/>
            </a:lvl2pPr>
          </a:lstStyle>
          <a:p>
            <a:pPr lvl="0"/>
            <a:r>
              <a:rPr lang="de-DE" smtClean="0"/>
              <a:t>Textmasterformat bearbeiten</a:t>
            </a:r>
          </a:p>
          <a:p>
            <a:pPr lvl="1"/>
            <a:r>
              <a:rPr lang="de-DE" smtClean="0"/>
              <a:t>Zweite Ebene</a:t>
            </a:r>
          </a:p>
        </p:txBody>
      </p:sp>
      <p:sp>
        <p:nvSpPr>
          <p:cNvPr id="9" name="Inhaltsplatzhalter 3"/>
          <p:cNvSpPr>
            <a:spLocks noGrp="1"/>
          </p:cNvSpPr>
          <p:nvPr>
            <p:ph sz="quarter" idx="23"/>
          </p:nvPr>
        </p:nvSpPr>
        <p:spPr>
          <a:xfrm>
            <a:off x="628650" y="2937647"/>
            <a:ext cx="7904192" cy="3108576"/>
          </a:xfrm>
        </p:spPr>
        <p:txBody>
          <a:bodyPr/>
          <a:lstStyle>
            <a:lvl2pPr marL="360000" indent="-288000">
              <a:defRPr/>
            </a:lvl2pPr>
          </a:lstStyle>
          <a:p>
            <a:pPr lvl="0"/>
            <a:r>
              <a:rPr lang="de-DE" smtClean="0"/>
              <a:t>Textmasterformat bearbeiten</a:t>
            </a:r>
          </a:p>
          <a:p>
            <a:pPr lvl="1"/>
            <a:r>
              <a:rPr lang="de-DE" smtClean="0"/>
              <a:t>Zweite Ebene</a:t>
            </a:r>
          </a:p>
        </p:txBody>
      </p:sp>
      <p:sp>
        <p:nvSpPr>
          <p:cNvPr id="3" name="Fußzeilenplatzhalter 2"/>
          <p:cNvSpPr>
            <a:spLocks noGrp="1"/>
          </p:cNvSpPr>
          <p:nvPr>
            <p:ph type="ftr" sz="quarter" idx="24"/>
          </p:nvPr>
        </p:nvSpPr>
        <p:spPr/>
        <p:txBody>
          <a:bodyPr/>
          <a:lstStyle/>
          <a:p>
            <a:r>
              <a:rPr lang="de-CH" dirty="0" smtClean="0">
                <a:solidFill>
                  <a:schemeClr val="tx1">
                    <a:lumMod val="50000"/>
                    <a:lumOff val="50000"/>
                  </a:schemeClr>
                </a:solidFill>
              </a:rPr>
              <a:t>© </a:t>
            </a:r>
            <a:r>
              <a:rPr lang="de-DE" altLang="de-DE" dirty="0" smtClean="0"/>
              <a:t>2016 </a:t>
            </a:r>
            <a:r>
              <a:rPr lang="de-DE" dirty="0" smtClean="0">
                <a:solidFill>
                  <a:schemeClr val="tx1">
                    <a:lumMod val="50000"/>
                    <a:lumOff val="50000"/>
                  </a:schemeClr>
                </a:solidFill>
              </a:rPr>
              <a:t>FiBL, Bio Suisse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Foliensammlung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sym typeface="Wingdings 2" panose="05020102010507070707" pitchFamily="18" charset="2"/>
              </a:rPr>
              <a:t>3. Hintergrund DOK</a:t>
            </a:r>
            <a:r>
              <a:rPr lang="de-DE" altLang="de-DE" dirty="0" smtClean="0"/>
              <a:t>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 3.</a:t>
            </a:r>
            <a:fld id="{575D1617-7AF4-4382-BA05-712756A4C3F1}" type="slidenum">
              <a:rPr lang="de-DE" altLang="de-DE" smtClean="0"/>
              <a:pPr/>
              <a:t>‹Nr.›</a:t>
            </a:fld>
            <a:endParaRPr lang="de-DE" altLang="de-DE" dirty="0" smtClean="0"/>
          </a:p>
        </p:txBody>
      </p:sp>
    </p:spTree>
    <p:extLst>
      <p:ext uri="{BB962C8B-B14F-4D97-AF65-F5344CB8AC3E}">
        <p14:creationId xmlns:p14="http://schemas.microsoft.com/office/powerpoint/2010/main" val="2354334428"/>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elplatzhalter 1"/>
          <p:cNvSpPr>
            <a:spLocks noGrp="1"/>
          </p:cNvSpPr>
          <p:nvPr>
            <p:ph type="title"/>
          </p:nvPr>
        </p:nvSpPr>
        <p:spPr bwMode="auto">
          <a:xfrm>
            <a:off x="628650" y="365125"/>
            <a:ext cx="7886700" cy="47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de-DE" altLang="de-DE" dirty="0" smtClean="0"/>
              <a:t>Titelmasterformat durch Klicken bearbeiten</a:t>
            </a:r>
            <a:endParaRPr lang="de-CH" altLang="de-DE" dirty="0" smtClean="0"/>
          </a:p>
        </p:txBody>
      </p:sp>
      <p:sp>
        <p:nvSpPr>
          <p:cNvPr id="1027" name="Textplatzhalter 2"/>
          <p:cNvSpPr>
            <a:spLocks noGrp="1"/>
          </p:cNvSpPr>
          <p:nvPr>
            <p:ph type="body" idx="1"/>
          </p:nvPr>
        </p:nvSpPr>
        <p:spPr bwMode="auto">
          <a:xfrm>
            <a:off x="628650" y="1825625"/>
            <a:ext cx="7886700" cy="397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e-DE" altLang="de-DE" dirty="0" smtClean="0"/>
              <a:t>Textmasterformat bearbeiten</a:t>
            </a:r>
          </a:p>
          <a:p>
            <a:pPr lvl="1"/>
            <a:r>
              <a:rPr lang="de-DE" altLang="de-DE" dirty="0" smtClean="0"/>
              <a:t>Zweite Ebene</a:t>
            </a:r>
          </a:p>
        </p:txBody>
      </p:sp>
      <p:sp>
        <p:nvSpPr>
          <p:cNvPr id="1030" name="Line 10"/>
          <p:cNvSpPr>
            <a:spLocks noChangeShapeType="1"/>
          </p:cNvSpPr>
          <p:nvPr/>
        </p:nvSpPr>
        <p:spPr bwMode="auto">
          <a:xfrm>
            <a:off x="179388" y="6408000"/>
            <a:ext cx="8820150" cy="0"/>
          </a:xfrm>
          <a:prstGeom prst="line">
            <a:avLst/>
          </a:prstGeom>
          <a:noFill/>
          <a:ln w="635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dirty="0"/>
          </a:p>
        </p:txBody>
      </p:sp>
      <p:sp>
        <p:nvSpPr>
          <p:cNvPr id="6" name="Fußzeilenplatzhalter 5"/>
          <p:cNvSpPr>
            <a:spLocks noGrp="1"/>
          </p:cNvSpPr>
          <p:nvPr>
            <p:ph type="ftr" sz="quarter" idx="3"/>
          </p:nvPr>
        </p:nvSpPr>
        <p:spPr>
          <a:xfrm>
            <a:off x="629540" y="6437313"/>
            <a:ext cx="6318723" cy="420687"/>
          </a:xfrm>
          <a:prstGeom prst="rect">
            <a:avLst/>
          </a:prstGeom>
        </p:spPr>
        <p:txBody>
          <a:bodyPr vert="horz" lIns="91440" tIns="45720" rIns="91440" bIns="45720" rtlCol="0" anchor="ctr"/>
          <a:lstStyle>
            <a:lvl1pPr algn="l">
              <a:defRPr sz="900">
                <a:solidFill>
                  <a:schemeClr val="tx1">
                    <a:tint val="75000"/>
                  </a:schemeClr>
                </a:solidFill>
              </a:defRPr>
            </a:lvl1pPr>
          </a:lstStyle>
          <a:p>
            <a:r>
              <a:rPr lang="de-CH" dirty="0" smtClean="0">
                <a:solidFill>
                  <a:schemeClr val="tx1">
                    <a:lumMod val="50000"/>
                    <a:lumOff val="50000"/>
                  </a:schemeClr>
                </a:solidFill>
              </a:rPr>
              <a:t>© </a:t>
            </a:r>
            <a:r>
              <a:rPr lang="de-DE" altLang="de-DE" dirty="0" smtClean="0"/>
              <a:t>2016 </a:t>
            </a:r>
            <a:r>
              <a:rPr lang="de-DE" dirty="0" smtClean="0">
                <a:solidFill>
                  <a:schemeClr val="tx1">
                    <a:lumMod val="50000"/>
                    <a:lumOff val="50000"/>
                  </a:schemeClr>
                </a:solidFill>
              </a:rPr>
              <a:t>FiBL, Bio Suisse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Foliensammlung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sym typeface="Wingdings 2" panose="05020102010507070707" pitchFamily="18" charset="2"/>
              </a:rPr>
              <a:t>3. Hintergrund DOK</a:t>
            </a:r>
            <a:r>
              <a:rPr lang="de-DE" altLang="de-DE" dirty="0" smtClean="0"/>
              <a:t>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 3.</a:t>
            </a:r>
            <a:fld id="{575D1617-7AF4-4382-BA05-712756A4C3F1}" type="slidenum">
              <a:rPr lang="de-DE" altLang="de-DE" smtClean="0"/>
              <a:pPr/>
              <a:t>‹Nr.›</a:t>
            </a:fld>
            <a:endParaRPr lang="de-DE" altLang="de-DE" dirty="0" smtClean="0"/>
          </a:p>
        </p:txBody>
      </p:sp>
    </p:spTree>
    <p:extLst>
      <p:ext uri="{BB962C8B-B14F-4D97-AF65-F5344CB8AC3E}">
        <p14:creationId xmlns:p14="http://schemas.microsoft.com/office/powerpoint/2010/main" val="757150722"/>
      </p:ext>
    </p:extLst>
  </p:cSld>
  <p:clrMap bg1="lt1" tx1="dk1" bg2="lt2" tx2="dk2" accent1="accent1" accent2="accent2" accent3="accent3" accent4="accent4" accent5="accent5" accent6="accent6" hlink="hlink" folHlink="folHlink"/>
  <p:sldLayoutIdLst>
    <p:sldLayoutId id="2147484377" r:id="rId1"/>
    <p:sldLayoutId id="2147484378" r:id="rId2"/>
    <p:sldLayoutId id="2147484426" r:id="rId3"/>
    <p:sldLayoutId id="2147484423" r:id="rId4"/>
    <p:sldLayoutId id="2147484424" r:id="rId5"/>
    <p:sldLayoutId id="2147484425" r:id="rId6"/>
    <p:sldLayoutId id="2147484379" r:id="rId7"/>
    <p:sldLayoutId id="2147484380" r:id="rId8"/>
    <p:sldLayoutId id="2147484381" r:id="rId9"/>
    <p:sldLayoutId id="2147484428" r:id="rId10"/>
    <p:sldLayoutId id="2147484429" r:id="rId11"/>
    <p:sldLayoutId id="2147484382" r:id="rId12"/>
    <p:sldLayoutId id="2147484405" r:id="rId13"/>
    <p:sldLayoutId id="2147484406" r:id="rId14"/>
    <p:sldLayoutId id="2147484407" r:id="rId15"/>
    <p:sldLayoutId id="2147484383" r:id="rId16"/>
    <p:sldLayoutId id="2147484399" r:id="rId17"/>
    <p:sldLayoutId id="2147484397" r:id="rId18"/>
    <p:sldLayoutId id="2147484398" r:id="rId19"/>
    <p:sldLayoutId id="2147484385" r:id="rId20"/>
    <p:sldLayoutId id="2147484411" r:id="rId21"/>
    <p:sldLayoutId id="2147484410" r:id="rId22"/>
    <p:sldLayoutId id="2147484409" r:id="rId23"/>
    <p:sldLayoutId id="2147484386" r:id="rId24"/>
    <p:sldLayoutId id="2147484387" r:id="rId25"/>
    <p:sldLayoutId id="2147484388" r:id="rId26"/>
    <p:sldLayoutId id="2147484389" r:id="rId27"/>
    <p:sldLayoutId id="2147484402" r:id="rId28"/>
    <p:sldLayoutId id="2147484403" r:id="rId29"/>
    <p:sldLayoutId id="2147484430" r:id="rId30"/>
    <p:sldLayoutId id="2147484404" r:id="rId31"/>
    <p:sldLayoutId id="2147484390" r:id="rId32"/>
    <p:sldLayoutId id="2147484400" r:id="rId33"/>
    <p:sldLayoutId id="2147484391" r:id="rId34"/>
    <p:sldLayoutId id="2147484401" r:id="rId35"/>
    <p:sldLayoutId id="2147484394" r:id="rId36"/>
    <p:sldLayoutId id="2147484395" r:id="rId37"/>
  </p:sldLayoutIdLst>
  <p:timing>
    <p:tnLst>
      <p:par>
        <p:cTn id="1" dur="indefinite" restart="never" nodeType="tmRoot"/>
      </p:par>
    </p:tnLst>
  </p:timing>
  <p:hf hdr="0" dt="0"/>
  <p:txStyles>
    <p:titleStyle>
      <a:lvl1pPr algn="l" defTabSz="685800" rtl="0" eaLnBrk="1" fontAlgn="base" hangingPunct="1">
        <a:lnSpc>
          <a:spcPct val="90000"/>
        </a:lnSpc>
        <a:spcBef>
          <a:spcPct val="0"/>
        </a:spcBef>
        <a:spcAft>
          <a:spcPct val="0"/>
        </a:spcAft>
        <a:defRPr sz="2600" b="1" kern="1200">
          <a:solidFill>
            <a:srgbClr val="39977A"/>
          </a:solidFill>
          <a:latin typeface="+mj-lt"/>
          <a:ea typeface="+mj-ea"/>
          <a:cs typeface="+mj-cs"/>
        </a:defRPr>
      </a:lvl1pPr>
      <a:lvl2pPr algn="l" defTabSz="685800" rtl="0" eaLnBrk="1" fontAlgn="base" hangingPunct="1">
        <a:lnSpc>
          <a:spcPct val="90000"/>
        </a:lnSpc>
        <a:spcBef>
          <a:spcPct val="0"/>
        </a:spcBef>
        <a:spcAft>
          <a:spcPct val="0"/>
        </a:spcAft>
        <a:defRPr sz="3300">
          <a:solidFill>
            <a:schemeClr val="tx1"/>
          </a:solidFill>
          <a:latin typeface="Arial" panose="020B0604020202020204" pitchFamily="34" charset="0"/>
        </a:defRPr>
      </a:lvl2pPr>
      <a:lvl3pPr algn="l" defTabSz="685800" rtl="0" eaLnBrk="1" fontAlgn="base" hangingPunct="1">
        <a:lnSpc>
          <a:spcPct val="90000"/>
        </a:lnSpc>
        <a:spcBef>
          <a:spcPct val="0"/>
        </a:spcBef>
        <a:spcAft>
          <a:spcPct val="0"/>
        </a:spcAft>
        <a:defRPr sz="3300">
          <a:solidFill>
            <a:schemeClr val="tx1"/>
          </a:solidFill>
          <a:latin typeface="Arial" panose="020B0604020202020204" pitchFamily="34" charset="0"/>
        </a:defRPr>
      </a:lvl3pPr>
      <a:lvl4pPr algn="l" defTabSz="685800" rtl="0" eaLnBrk="1" fontAlgn="base" hangingPunct="1">
        <a:lnSpc>
          <a:spcPct val="90000"/>
        </a:lnSpc>
        <a:spcBef>
          <a:spcPct val="0"/>
        </a:spcBef>
        <a:spcAft>
          <a:spcPct val="0"/>
        </a:spcAft>
        <a:defRPr sz="3300">
          <a:solidFill>
            <a:schemeClr val="tx1"/>
          </a:solidFill>
          <a:latin typeface="Arial" panose="020B0604020202020204" pitchFamily="34" charset="0"/>
        </a:defRPr>
      </a:lvl4pPr>
      <a:lvl5pPr algn="l" defTabSz="685800" rtl="0" eaLnBrk="1" fontAlgn="base" hangingPunct="1">
        <a:lnSpc>
          <a:spcPct val="90000"/>
        </a:lnSpc>
        <a:spcBef>
          <a:spcPct val="0"/>
        </a:spcBef>
        <a:spcAft>
          <a:spcPct val="0"/>
        </a:spcAft>
        <a:defRPr sz="3300">
          <a:solidFill>
            <a:schemeClr val="tx1"/>
          </a:solidFill>
          <a:latin typeface="Arial" panose="020B0604020202020204" pitchFamily="34" charset="0"/>
        </a:defRPr>
      </a:lvl5pPr>
      <a:lvl6pPr marL="457200" algn="l" defTabSz="685800" rtl="0" eaLnBrk="1" fontAlgn="base" hangingPunct="1">
        <a:lnSpc>
          <a:spcPct val="90000"/>
        </a:lnSpc>
        <a:spcBef>
          <a:spcPct val="0"/>
        </a:spcBef>
        <a:spcAft>
          <a:spcPct val="0"/>
        </a:spcAft>
        <a:defRPr sz="3300">
          <a:solidFill>
            <a:schemeClr val="tx1"/>
          </a:solidFill>
          <a:latin typeface="Arial" panose="020B0604020202020204" pitchFamily="34" charset="0"/>
        </a:defRPr>
      </a:lvl6pPr>
      <a:lvl7pPr marL="914400" algn="l" defTabSz="685800" rtl="0" eaLnBrk="1" fontAlgn="base" hangingPunct="1">
        <a:lnSpc>
          <a:spcPct val="90000"/>
        </a:lnSpc>
        <a:spcBef>
          <a:spcPct val="0"/>
        </a:spcBef>
        <a:spcAft>
          <a:spcPct val="0"/>
        </a:spcAft>
        <a:defRPr sz="3300">
          <a:solidFill>
            <a:schemeClr val="tx1"/>
          </a:solidFill>
          <a:latin typeface="Arial" panose="020B0604020202020204" pitchFamily="34" charset="0"/>
        </a:defRPr>
      </a:lvl7pPr>
      <a:lvl8pPr marL="1371600" algn="l" defTabSz="685800" rtl="0" eaLnBrk="1" fontAlgn="base" hangingPunct="1">
        <a:lnSpc>
          <a:spcPct val="90000"/>
        </a:lnSpc>
        <a:spcBef>
          <a:spcPct val="0"/>
        </a:spcBef>
        <a:spcAft>
          <a:spcPct val="0"/>
        </a:spcAft>
        <a:defRPr sz="3300">
          <a:solidFill>
            <a:schemeClr val="tx1"/>
          </a:solidFill>
          <a:latin typeface="Arial" panose="020B0604020202020204" pitchFamily="34" charset="0"/>
        </a:defRPr>
      </a:lvl8pPr>
      <a:lvl9pPr marL="1828800" algn="l" defTabSz="685800" rtl="0" eaLnBrk="1" fontAlgn="base" hangingPunct="1">
        <a:lnSpc>
          <a:spcPct val="90000"/>
        </a:lnSpc>
        <a:spcBef>
          <a:spcPct val="0"/>
        </a:spcBef>
        <a:spcAft>
          <a:spcPct val="0"/>
        </a:spcAft>
        <a:defRPr sz="3300">
          <a:solidFill>
            <a:schemeClr val="tx1"/>
          </a:solidFill>
          <a:latin typeface="Arial" panose="020B0604020202020204" pitchFamily="34" charset="0"/>
        </a:defRPr>
      </a:lvl9pPr>
    </p:titleStyle>
    <p:bodyStyle>
      <a:lvl1pPr algn="l" defTabSz="685800" rtl="0" eaLnBrk="1" fontAlgn="base" hangingPunct="1">
        <a:lnSpc>
          <a:spcPct val="90000"/>
        </a:lnSpc>
        <a:spcBef>
          <a:spcPts val="750"/>
        </a:spcBef>
        <a:spcAft>
          <a:spcPct val="0"/>
        </a:spcAft>
        <a:buFont typeface="Arial" panose="020B0604020202020204" pitchFamily="34" charset="0"/>
        <a:defRPr kern="1200" spc="40">
          <a:solidFill>
            <a:schemeClr val="tx1"/>
          </a:solidFill>
          <a:latin typeface="+mn-lt"/>
          <a:ea typeface="+mn-ea"/>
          <a:cs typeface="+mn-cs"/>
        </a:defRPr>
      </a:lvl1pPr>
      <a:lvl2pPr marL="628650" indent="-285750" algn="l" defTabSz="685800" rtl="0" eaLnBrk="1" fontAlgn="base" hangingPunct="1">
        <a:lnSpc>
          <a:spcPct val="100000"/>
        </a:lnSpc>
        <a:spcBef>
          <a:spcPts val="375"/>
        </a:spcBef>
        <a:spcAft>
          <a:spcPct val="0"/>
        </a:spcAft>
        <a:buClr>
          <a:srgbClr val="39977A"/>
        </a:buClr>
        <a:buFont typeface="Arial" panose="020B0604020202020204" pitchFamily="34" charset="0"/>
        <a:buChar char="›"/>
        <a:defRPr sz="1600" kern="1200" spc="30" baseline="0">
          <a:solidFill>
            <a:schemeClr val="tx1"/>
          </a:solidFill>
          <a:latin typeface="+mn-lt"/>
          <a:ea typeface="+mn-ea"/>
          <a:cs typeface="+mn-cs"/>
        </a:defRPr>
      </a:lvl2pPr>
      <a:lvl3pPr marL="857250" indent="-171450" algn="l" defTabSz="685800" rtl="0" eaLnBrk="1" fontAlgn="base" hangingPunct="1">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fontAlgn="base" hangingPunct="1">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1" fontAlgn="base" hangingPunct="1">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de-D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hyperlink" Target="https://shop.fibl.org/de/artikel/c/boden/p/1190-doc.html" TargetMode="External"/><Relationship Id="rId2" Type="http://schemas.openxmlformats.org/officeDocument/2006/relationships/hyperlink" Target="http://www.fibl.org/index.php?id=2018" TargetMode="External"/><Relationship Id="rId1" Type="http://schemas.openxmlformats.org/officeDocument/2006/relationships/slideLayout" Target="../slideLayouts/slideLayout2.xml"/><Relationship Id="rId4" Type="http://schemas.openxmlformats.org/officeDocument/2006/relationships/hyperlink" Target="http://www.bioaktuell.ch/pflanzenbau/ackerbau/film-dok-versuch.html" TargetMode="External"/></Relationships>
</file>

<file path=ppt/slides/_rels/slide20.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8.pn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30.xml"/></Relationships>
</file>

<file path=ppt/slides/_rels/slide3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9.xml"/><Relationship Id="rId6" Type="http://schemas.openxmlformats.org/officeDocument/2006/relationships/image" Target="../media/image7.jpg"/><Relationship Id="rId5" Type="http://schemas.openxmlformats.org/officeDocument/2006/relationships/image" Target="../media/image6.png"/><Relationship Id="rId4" Type="http://schemas.openxmlformats.org/officeDocument/2006/relationships/image" Target="../media/image5.jpg"/></Relationships>
</file>

<file path=ppt/slides/_rels/slide4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1.xml"/></Relationships>
</file>

<file path=ppt/slides/_rels/slide45.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1.xml"/></Relationships>
</file>

<file path=ppt/slides/_rels/slide46.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1.xml"/></Relationships>
</file>

<file path=ppt/slides/_rels/slide48.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2.xml"/><Relationship Id="rId4" Type="http://schemas.openxmlformats.org/officeDocument/2006/relationships/image" Target="../media/image45.jpeg"/></Relationships>
</file>

<file path=ppt/slides/_rels/slide49.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11.xml"/></Relationships>
</file>

<file path=ppt/slides/_rels/slide51.xml.rels><?xml version="1.0" encoding="UTF-8" standalone="yes"?>
<Relationships xmlns="http://schemas.openxmlformats.org/package/2006/relationships"><Relationship Id="rId2" Type="http://schemas.openxmlformats.org/officeDocument/2006/relationships/image" Target="../media/image48.jpg"/><Relationship Id="rId1" Type="http://schemas.openxmlformats.org/officeDocument/2006/relationships/slideLayout" Target="../slideLayouts/slideLayout21.xml"/></Relationships>
</file>

<file path=ppt/slides/_rels/slide52.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50.jp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51.jpg"/><Relationship Id="rId1" Type="http://schemas.openxmlformats.org/officeDocument/2006/relationships/slideLayout" Target="../slideLayouts/slideLayout11.xml"/></Relationships>
</file>

<file path=ppt/slides/_rels/slide56.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11.xml"/></Relationships>
</file>

<file path=ppt/slides/_rels/slide57.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1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11.xml"/></Relationships>
</file>

<file path=ppt/slides/_rels/slide61.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11.xml"/></Relationships>
</file>

<file path=ppt/slides/_rels/slide62.xml.rels><?xml version="1.0" encoding="UTF-8" standalone="yes"?>
<Relationships xmlns="http://schemas.openxmlformats.org/package/2006/relationships"><Relationship Id="rId3" Type="http://schemas.openxmlformats.org/officeDocument/2006/relationships/image" Target="../media/image58.jpg"/><Relationship Id="rId2" Type="http://schemas.openxmlformats.org/officeDocument/2006/relationships/image" Target="../media/image57.emf"/><Relationship Id="rId1" Type="http://schemas.openxmlformats.org/officeDocument/2006/relationships/slideLayout" Target="../slideLayouts/slideLayout27.xml"/><Relationship Id="rId4" Type="http://schemas.openxmlformats.org/officeDocument/2006/relationships/image" Target="../media/image59.png"/></Relationships>
</file>

<file path=ppt/slides/_rels/slide63.xml.rels><?xml version="1.0" encoding="UTF-8" standalone="yes"?>
<Relationships xmlns="http://schemas.openxmlformats.org/package/2006/relationships"><Relationship Id="rId3" Type="http://schemas.openxmlformats.org/officeDocument/2006/relationships/image" Target="../media/image60.emf"/><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5.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11.xml"/></Relationships>
</file>

<file path=ppt/slides/_rels/slide66.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10.xml"/></Relationships>
</file>

<file path=ppt/slides/_rels/slide67.xml.rels><?xml version="1.0" encoding="UTF-8" standalone="yes"?>
<Relationships xmlns="http://schemas.openxmlformats.org/package/2006/relationships"><Relationship Id="rId2" Type="http://schemas.openxmlformats.org/officeDocument/2006/relationships/image" Target="../media/image63.wmf"/><Relationship Id="rId1" Type="http://schemas.openxmlformats.org/officeDocument/2006/relationships/slideLayout" Target="../slideLayouts/slideLayout10.xml"/></Relationships>
</file>

<file path=ppt/slides/_rels/slide68.xml.rels><?xml version="1.0" encoding="UTF-8" standalone="yes"?>
<Relationships xmlns="http://schemas.openxmlformats.org/package/2006/relationships"><Relationship Id="rId2" Type="http://schemas.openxmlformats.org/officeDocument/2006/relationships/image" Target="../media/image64.emf"/><Relationship Id="rId1" Type="http://schemas.openxmlformats.org/officeDocument/2006/relationships/slideLayout" Target="../slideLayouts/slideLayout9.xml"/></Relationships>
</file>

<file path=ppt/slides/_rels/slide69.xml.rels><?xml version="1.0" encoding="UTF-8" standalone="yes"?>
<Relationships xmlns="http://schemas.openxmlformats.org/package/2006/relationships"><Relationship Id="rId3" Type="http://schemas.openxmlformats.org/officeDocument/2006/relationships/image" Target="../media/image66.wmf"/><Relationship Id="rId2" Type="http://schemas.openxmlformats.org/officeDocument/2006/relationships/image" Target="../media/image65.wmf"/><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png"/><Relationship Id="rId1" Type="http://schemas.openxmlformats.org/officeDocument/2006/relationships/slideLayout" Target="../slideLayouts/slideLayout9.xml"/></Relationships>
</file>

<file path=ppt/slides/_rels/slide71.xml.rels><?xml version="1.0" encoding="UTF-8" standalone="yes"?>
<Relationships xmlns="http://schemas.openxmlformats.org/package/2006/relationships"><Relationship Id="rId2" Type="http://schemas.openxmlformats.org/officeDocument/2006/relationships/image" Target="../media/image69.wmf"/><Relationship Id="rId1" Type="http://schemas.openxmlformats.org/officeDocument/2006/relationships/slideLayout" Target="../slideLayouts/slideLayout11.xml"/></Relationships>
</file>

<file path=ppt/slides/_rels/slide72.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11.xml"/></Relationships>
</file>

<file path=ppt/slides/_rels/slide73.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image" Target="../media/image71.jpe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73.jpe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hyperlink" Target="http://www.fibl.org/" TargetMode="External"/><Relationship Id="rId2" Type="http://schemas.openxmlformats.org/officeDocument/2006/relationships/hyperlink" Target="mailto:info.suisse@fibl.org" TargetMode="External"/><Relationship Id="rId1" Type="http://schemas.openxmlformats.org/officeDocument/2006/relationships/slideLayout" Target="../slideLayouts/slideLayout21.xml"/><Relationship Id="rId6" Type="http://schemas.openxmlformats.org/officeDocument/2006/relationships/hyperlink" Target="http://www.shop.fibl.org/" TargetMode="External"/><Relationship Id="rId5" Type="http://schemas.openxmlformats.org/officeDocument/2006/relationships/hyperlink" Target="http://www.bio-suisse.ch/" TargetMode="External"/><Relationship Id="rId4" Type="http://schemas.openxmlformats.org/officeDocument/2006/relationships/hyperlink" Target="mailto:bio@bio-suisse.ch"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el 1"/>
          <p:cNvSpPr>
            <a:spLocks noGrp="1"/>
          </p:cNvSpPr>
          <p:nvPr>
            <p:ph type="ctrTitle"/>
          </p:nvPr>
        </p:nvSpPr>
        <p:spPr/>
        <p:txBody>
          <a:bodyPr/>
          <a:lstStyle/>
          <a:p>
            <a:r>
              <a:rPr lang="fr-CH" altLang="de-DE" dirty="0" smtClean="0"/>
              <a:t>L’essai DOC</a:t>
            </a:r>
          </a:p>
        </p:txBody>
      </p:sp>
      <p:sp>
        <p:nvSpPr>
          <p:cNvPr id="3" name="Untertitel 2"/>
          <p:cNvSpPr>
            <a:spLocks noGrp="1"/>
          </p:cNvSpPr>
          <p:nvPr>
            <p:ph type="subTitle" idx="1"/>
          </p:nvPr>
        </p:nvSpPr>
        <p:spPr/>
        <p:txBody>
          <a:bodyPr/>
          <a:lstStyle/>
          <a:p>
            <a:pPr>
              <a:defRPr/>
            </a:pPr>
            <a:r>
              <a:rPr lang="fr-CH" dirty="0" smtClean="0"/>
              <a:t>Collection de transparents</a:t>
            </a:r>
            <a:endParaRPr lang="fr-CH" dirty="0"/>
          </a:p>
        </p:txBody>
      </p:sp>
      <p:pic>
        <p:nvPicPr>
          <p:cNvPr id="4" name="Bildplatzhalter 3"/>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14" r="14"/>
          <a:stretch>
            <a:fillRect/>
          </a:stretch>
        </p:blip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CH" altLang="de-DE" dirty="0"/>
              <a:t>L’essai DOC</a:t>
            </a:r>
            <a:endParaRPr lang="de-CH" dirty="0"/>
          </a:p>
        </p:txBody>
      </p:sp>
      <p:sp>
        <p:nvSpPr>
          <p:cNvPr id="3" name="Inhaltsplatzhalter 2"/>
          <p:cNvSpPr>
            <a:spLocks noGrp="1"/>
          </p:cNvSpPr>
          <p:nvPr>
            <p:ph idx="12"/>
          </p:nvPr>
        </p:nvSpPr>
        <p:spPr/>
        <p:txBody>
          <a:bodyPr/>
          <a:lstStyle/>
          <a:p>
            <a:r>
              <a:rPr lang="fr-CH" dirty="0" smtClean="0"/>
              <a:t>La recherche sur l’essai DOC</a:t>
            </a:r>
            <a:endParaRPr lang="fr-CH" dirty="0"/>
          </a:p>
        </p:txBody>
      </p:sp>
      <p:sp>
        <p:nvSpPr>
          <p:cNvPr id="4" name="Inhaltsplatzhalter 3"/>
          <p:cNvSpPr>
            <a:spLocks noGrp="1"/>
          </p:cNvSpPr>
          <p:nvPr>
            <p:ph idx="14"/>
          </p:nvPr>
        </p:nvSpPr>
        <p:spPr/>
        <p:txBody>
          <a:bodyPr/>
          <a:lstStyle/>
          <a:p>
            <a:endParaRPr lang="de-CH" dirty="0"/>
          </a:p>
        </p:txBody>
      </p:sp>
      <p:sp>
        <p:nvSpPr>
          <p:cNvPr id="5" name="Inhaltsplatzhalter 4"/>
          <p:cNvSpPr>
            <a:spLocks noGrp="1"/>
          </p:cNvSpPr>
          <p:nvPr>
            <p:ph sz="quarter" idx="17"/>
          </p:nvPr>
        </p:nvSpPr>
        <p:spPr/>
        <p:txBody>
          <a:bodyPr/>
          <a:lstStyle/>
          <a:p>
            <a:r>
              <a:rPr lang="fr-CH" dirty="0" smtClean="0"/>
              <a:t>En général</a:t>
            </a:r>
          </a:p>
          <a:p>
            <a:pPr lvl="1"/>
            <a:r>
              <a:rPr lang="fr-CH" dirty="0" smtClean="0"/>
              <a:t>Déjà plus de 200 publications sur l’essai DOC</a:t>
            </a:r>
          </a:p>
          <a:p>
            <a:pPr lvl="1"/>
            <a:r>
              <a:rPr lang="fr-CH" dirty="0" smtClean="0"/>
              <a:t>Actuellement plusieurs thèses de doctorat dans le cadre de </a:t>
            </a:r>
            <a:r>
              <a:rPr lang="fr-CH" dirty="0"/>
              <a:t>projets du Programme national de recherche </a:t>
            </a:r>
            <a:r>
              <a:rPr lang="fr-CH" dirty="0" smtClean="0"/>
              <a:t>PNR 68</a:t>
            </a:r>
          </a:p>
          <a:p>
            <a:pPr lvl="1"/>
            <a:r>
              <a:rPr lang="fr-CH" dirty="0" smtClean="0"/>
              <a:t>L’essai DOC est utilisé par de nombreux projets de l’UE</a:t>
            </a:r>
          </a:p>
          <a:p>
            <a:pPr lvl="1"/>
            <a:r>
              <a:rPr lang="fr-CH" dirty="0" smtClean="0"/>
              <a:t>L’essai DOC a été enregistré dans la liste des infrastructures de recherche d’importance nationale</a:t>
            </a:r>
            <a:endParaRPr lang="fr-CH" dirty="0"/>
          </a:p>
        </p:txBody>
      </p:sp>
      <p:sp>
        <p:nvSpPr>
          <p:cNvPr id="6" name="Fußzeilenplatzhalter 5"/>
          <p:cNvSpPr>
            <a:spLocks noGrp="1"/>
          </p:cNvSpPr>
          <p:nvPr>
            <p:ph type="ftr" sz="quarter" idx="18"/>
          </p:nvPr>
        </p:nvSpPr>
        <p:spPr/>
        <p:txBody>
          <a:bodyPr/>
          <a:lstStyle/>
          <a:p>
            <a:r>
              <a:rPr lang="fr-CH" dirty="0">
                <a:solidFill>
                  <a:schemeClr val="tx1">
                    <a:lumMod val="50000"/>
                    <a:lumOff val="50000"/>
                  </a:schemeClr>
                </a:solidFill>
              </a:rPr>
              <a:t>© </a:t>
            </a:r>
            <a:r>
              <a:rPr lang="fr-CH" altLang="de-DE" dirty="0"/>
              <a:t>2016 </a:t>
            </a:r>
            <a:r>
              <a:rPr lang="fr-CH" dirty="0">
                <a:solidFill>
                  <a:schemeClr val="tx1">
                    <a:lumMod val="50000"/>
                    <a:lumOff val="50000"/>
                  </a:schemeClr>
                </a:solidFill>
              </a:rPr>
              <a:t>FiBL, Bio Suisse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t> Collection de transparents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sym typeface="Wingdings 2" panose="05020102010507070707" pitchFamily="18" charset="2"/>
              </a:rPr>
              <a:t>3. L‘essai DOC</a:t>
            </a:r>
            <a:r>
              <a:rPr lang="fr-CH" altLang="de-DE" dirty="0"/>
              <a:t>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t> Transparent 3.</a:t>
            </a:r>
            <a:fld id="{575D1617-7AF4-4382-BA05-712756A4C3F1}" type="slidenum">
              <a:rPr lang="fr-CH" altLang="de-DE"/>
              <a:pPr/>
              <a:t>9</a:t>
            </a:fld>
            <a:endParaRPr lang="fr-CH" altLang="de-DE" dirty="0"/>
          </a:p>
        </p:txBody>
      </p:sp>
    </p:spTree>
    <p:extLst>
      <p:ext uri="{BB962C8B-B14F-4D97-AF65-F5344CB8AC3E}">
        <p14:creationId xmlns:p14="http://schemas.microsoft.com/office/powerpoint/2010/main" val="76619337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CH" altLang="de-DE" dirty="0"/>
              <a:t>L’essai DOC</a:t>
            </a:r>
            <a:endParaRPr lang="de-CH" dirty="0"/>
          </a:p>
        </p:txBody>
      </p:sp>
      <p:sp>
        <p:nvSpPr>
          <p:cNvPr id="3" name="Inhaltsplatzhalter 2"/>
          <p:cNvSpPr>
            <a:spLocks noGrp="1"/>
          </p:cNvSpPr>
          <p:nvPr>
            <p:ph idx="12"/>
          </p:nvPr>
        </p:nvSpPr>
        <p:spPr/>
        <p:txBody>
          <a:bodyPr>
            <a:normAutofit/>
          </a:bodyPr>
          <a:lstStyle/>
          <a:p>
            <a:r>
              <a:rPr lang="fr-CH" dirty="0" smtClean="0"/>
              <a:t>Le dispositif d’essai – Informations détaillées</a:t>
            </a:r>
            <a:endParaRPr lang="fr-CH" dirty="0"/>
          </a:p>
        </p:txBody>
      </p:sp>
      <p:sp>
        <p:nvSpPr>
          <p:cNvPr id="4" name="Inhaltsplatzhalter 3"/>
          <p:cNvSpPr>
            <a:spLocks noGrp="1"/>
          </p:cNvSpPr>
          <p:nvPr>
            <p:ph idx="14"/>
          </p:nvPr>
        </p:nvSpPr>
        <p:spPr/>
        <p:txBody>
          <a:bodyPr/>
          <a:lstStyle/>
          <a:p>
            <a:endParaRPr lang="de-CH" dirty="0"/>
          </a:p>
        </p:txBody>
      </p:sp>
      <p:sp>
        <p:nvSpPr>
          <p:cNvPr id="5" name="Inhaltsplatzhalter 4"/>
          <p:cNvSpPr>
            <a:spLocks noGrp="1"/>
          </p:cNvSpPr>
          <p:nvPr>
            <p:ph sz="quarter" idx="17"/>
          </p:nvPr>
        </p:nvSpPr>
        <p:spPr>
          <a:xfrm>
            <a:off x="628650" y="1556792"/>
            <a:ext cx="7886700" cy="4953948"/>
          </a:xfrm>
        </p:spPr>
        <p:txBody>
          <a:bodyPr/>
          <a:lstStyle/>
          <a:p>
            <a:r>
              <a:rPr lang="fr-CH" dirty="0" smtClean="0"/>
              <a:t>Caractéristiques de l’emplacement</a:t>
            </a:r>
          </a:p>
          <a:p>
            <a:pPr lvl="1"/>
            <a:r>
              <a:rPr lang="fr-CH" dirty="0" smtClean="0"/>
              <a:t>Lieu de l’essai : </a:t>
            </a:r>
            <a:r>
              <a:rPr lang="fr-CH" dirty="0" err="1" smtClean="0"/>
              <a:t>Leimental</a:t>
            </a:r>
            <a:r>
              <a:rPr lang="fr-CH" dirty="0" smtClean="0"/>
              <a:t> près de Bâle, 300 m. alt. </a:t>
            </a:r>
          </a:p>
          <a:p>
            <a:pPr lvl="1"/>
            <a:r>
              <a:rPr lang="fr-CH" dirty="0" smtClean="0"/>
              <a:t>Température annuelle moyenne 9,5 °C, précipitations annuelles : 792 mm</a:t>
            </a:r>
          </a:p>
          <a:p>
            <a:pPr lvl="1"/>
            <a:r>
              <a:rPr lang="fr-CH" dirty="0" smtClean="0"/>
              <a:t>Sol </a:t>
            </a:r>
            <a:r>
              <a:rPr lang="fr-CH" dirty="0"/>
              <a:t>: terre para brune faiblement pseudo </a:t>
            </a:r>
            <a:r>
              <a:rPr lang="fr-CH" dirty="0" err="1" smtClean="0"/>
              <a:t>gléique</a:t>
            </a:r>
            <a:r>
              <a:rPr lang="fr-CH" dirty="0" smtClean="0"/>
              <a:t> sur </a:t>
            </a:r>
            <a:r>
              <a:rPr lang="fr-CH" dirty="0" err="1" smtClean="0"/>
              <a:t>loess</a:t>
            </a:r>
            <a:endParaRPr lang="fr-CH" dirty="0" smtClean="0"/>
          </a:p>
          <a:p>
            <a:pPr marL="72000" lvl="1" indent="0">
              <a:buNone/>
            </a:pPr>
            <a:endParaRPr lang="fr-CH" dirty="0" smtClean="0"/>
          </a:p>
          <a:p>
            <a:pPr marL="72000" lvl="1" indent="0">
              <a:buNone/>
            </a:pPr>
            <a:r>
              <a:rPr lang="fr-CH" sz="1800" spc="40" dirty="0"/>
              <a:t>Plan en blocs aléatoires avec quatre répétitions</a:t>
            </a:r>
          </a:p>
          <a:p>
            <a:pPr lvl="1"/>
            <a:r>
              <a:rPr lang="fr-CH" dirty="0" smtClean="0"/>
              <a:t>96 parcelles de 100 m</a:t>
            </a:r>
            <a:r>
              <a:rPr lang="fr-CH" baseline="30000" dirty="0" smtClean="0"/>
              <a:t>2</a:t>
            </a:r>
            <a:r>
              <a:rPr lang="fr-CH" dirty="0" smtClean="0"/>
              <a:t> chacune (5 x 20m) </a:t>
            </a:r>
          </a:p>
          <a:p>
            <a:pPr lvl="1"/>
            <a:r>
              <a:rPr lang="fr-CH" dirty="0" smtClean="0"/>
              <a:t>Trois cultures par année sur une période de rotation culturale de sept ans</a:t>
            </a:r>
          </a:p>
          <a:p>
            <a:pPr lvl="1"/>
            <a:r>
              <a:rPr lang="fr-CH" dirty="0" smtClean="0"/>
              <a:t>Deux niveaux de fertilisation par procédé (D1/D2, O1/O2, C1/C2) </a:t>
            </a:r>
          </a:p>
          <a:p>
            <a:pPr lvl="1"/>
            <a:r>
              <a:rPr lang="fr-CH" dirty="0" smtClean="0"/>
              <a:t>Procédé conventionnel, purement minéral M (uniquement niveau de fertilisation 2) </a:t>
            </a:r>
          </a:p>
          <a:p>
            <a:pPr lvl="1"/>
            <a:r>
              <a:rPr lang="fr-CH" dirty="0" smtClean="0"/>
              <a:t>Variante non fertilisée (N) </a:t>
            </a:r>
          </a:p>
          <a:p>
            <a:pPr lvl="1"/>
            <a:r>
              <a:rPr lang="fr-CH" dirty="0" smtClean="0"/>
              <a:t>Premier niveau de fertilisation: 0.7 DGVE/ha </a:t>
            </a:r>
          </a:p>
          <a:p>
            <a:pPr lvl="1"/>
            <a:r>
              <a:rPr lang="fr-CH" dirty="0" smtClean="0"/>
              <a:t>Deuxième niveau de fertilisation: 1,4 DGVE/ha (usuelle dans la pratique, depuis 1991) </a:t>
            </a:r>
          </a:p>
          <a:p>
            <a:pPr lvl="1"/>
            <a:r>
              <a:rPr lang="fr-CH" dirty="0"/>
              <a:t>C</a:t>
            </a:r>
            <a:r>
              <a:rPr lang="fr-CH" dirty="0" smtClean="0"/>
              <a:t>1, C2, M conformes aux exigences PER à partir de 1985</a:t>
            </a:r>
            <a:br>
              <a:rPr lang="fr-CH" dirty="0" smtClean="0"/>
            </a:br>
            <a:endParaRPr lang="fr-CH" dirty="0"/>
          </a:p>
        </p:txBody>
      </p:sp>
      <p:sp>
        <p:nvSpPr>
          <p:cNvPr id="6" name="Fußzeilenplatzhalter 5"/>
          <p:cNvSpPr>
            <a:spLocks noGrp="1"/>
          </p:cNvSpPr>
          <p:nvPr>
            <p:ph type="ftr" sz="quarter" idx="18"/>
          </p:nvPr>
        </p:nvSpPr>
        <p:spPr/>
        <p:txBody>
          <a:bodyPr/>
          <a:lstStyle/>
          <a:p>
            <a:r>
              <a:rPr lang="fr-CH" dirty="0">
                <a:solidFill>
                  <a:schemeClr val="tx1">
                    <a:lumMod val="50000"/>
                    <a:lumOff val="50000"/>
                  </a:schemeClr>
                </a:solidFill>
              </a:rPr>
              <a:t>© </a:t>
            </a:r>
            <a:r>
              <a:rPr lang="fr-CH" altLang="de-DE" dirty="0"/>
              <a:t>2016 </a:t>
            </a:r>
            <a:r>
              <a:rPr lang="fr-CH" dirty="0">
                <a:solidFill>
                  <a:schemeClr val="tx1">
                    <a:lumMod val="50000"/>
                    <a:lumOff val="50000"/>
                  </a:schemeClr>
                </a:solidFill>
              </a:rPr>
              <a:t>FiBL, Bio Suisse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t> Collection de transparents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sym typeface="Wingdings 2" panose="05020102010507070707" pitchFamily="18" charset="2"/>
              </a:rPr>
              <a:t>3. L‘essai DOC</a:t>
            </a:r>
            <a:r>
              <a:rPr lang="fr-CH" altLang="de-DE" dirty="0"/>
              <a:t>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t> Transparent 3.</a:t>
            </a:r>
            <a:fld id="{575D1617-7AF4-4382-BA05-712756A4C3F1}" type="slidenum">
              <a:rPr lang="fr-CH" altLang="de-DE"/>
              <a:pPr/>
              <a:t>10</a:t>
            </a:fld>
            <a:endParaRPr lang="fr-CH" altLang="de-DE" dirty="0"/>
          </a:p>
        </p:txBody>
      </p:sp>
    </p:spTree>
    <p:extLst>
      <p:ext uri="{BB962C8B-B14F-4D97-AF65-F5344CB8AC3E}">
        <p14:creationId xmlns:p14="http://schemas.microsoft.com/office/powerpoint/2010/main" val="331296661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nhaltsplatzhalter 7"/>
          <p:cNvPicPr>
            <a:picLocks noGrp="1" noChangeAspect="1"/>
          </p:cNvPicPr>
          <p:nvPr>
            <p:ph sz="quarter" idx="17"/>
          </p:nvPr>
        </p:nvPicPr>
        <p:blipFill>
          <a:blip r:embed="rId2">
            <a:extLst>
              <a:ext uri="{28A0092B-C50C-407E-A947-70E740481C1C}">
                <a14:useLocalDpi xmlns:a14="http://schemas.microsoft.com/office/drawing/2010/main" val="0"/>
              </a:ext>
            </a:extLst>
          </a:blip>
          <a:stretch>
            <a:fillRect/>
          </a:stretch>
        </p:blipFill>
        <p:spPr>
          <a:xfrm>
            <a:off x="657866" y="2558535"/>
            <a:ext cx="5218176" cy="2517648"/>
          </a:xfrm>
        </p:spPr>
      </p:pic>
      <p:sp>
        <p:nvSpPr>
          <p:cNvPr id="2" name="Titel 1"/>
          <p:cNvSpPr>
            <a:spLocks noGrp="1"/>
          </p:cNvSpPr>
          <p:nvPr>
            <p:ph type="title"/>
          </p:nvPr>
        </p:nvSpPr>
        <p:spPr/>
        <p:txBody>
          <a:bodyPr/>
          <a:lstStyle/>
          <a:p>
            <a:r>
              <a:rPr lang="fr-CH" altLang="de-DE" dirty="0"/>
              <a:t>L’essai DOC</a:t>
            </a:r>
            <a:endParaRPr lang="de-CH" dirty="0"/>
          </a:p>
        </p:txBody>
      </p:sp>
      <p:sp>
        <p:nvSpPr>
          <p:cNvPr id="3" name="Inhaltsplatzhalter 2"/>
          <p:cNvSpPr>
            <a:spLocks noGrp="1"/>
          </p:cNvSpPr>
          <p:nvPr>
            <p:ph idx="12"/>
          </p:nvPr>
        </p:nvSpPr>
        <p:spPr/>
        <p:txBody>
          <a:bodyPr/>
          <a:lstStyle/>
          <a:p>
            <a:r>
              <a:rPr lang="fr-CH" dirty="0" smtClean="0"/>
              <a:t>Le dispositif de l’essai</a:t>
            </a:r>
            <a:endParaRPr lang="fr-CH" dirty="0"/>
          </a:p>
        </p:txBody>
      </p:sp>
      <p:sp>
        <p:nvSpPr>
          <p:cNvPr id="4" name="Inhaltsplatzhalter 3"/>
          <p:cNvSpPr>
            <a:spLocks noGrp="1"/>
          </p:cNvSpPr>
          <p:nvPr>
            <p:ph idx="14"/>
          </p:nvPr>
        </p:nvSpPr>
        <p:spPr/>
        <p:txBody>
          <a:bodyPr/>
          <a:lstStyle/>
          <a:p>
            <a:endParaRPr lang="de-CH" dirty="0"/>
          </a:p>
        </p:txBody>
      </p:sp>
      <p:sp>
        <p:nvSpPr>
          <p:cNvPr id="6" name="Fußzeilenplatzhalter 5"/>
          <p:cNvSpPr>
            <a:spLocks noGrp="1"/>
          </p:cNvSpPr>
          <p:nvPr>
            <p:ph type="ftr" sz="quarter" idx="18"/>
          </p:nvPr>
        </p:nvSpPr>
        <p:spPr/>
        <p:txBody>
          <a:bodyPr/>
          <a:lstStyle/>
          <a:p>
            <a:r>
              <a:rPr lang="fr-CH" dirty="0">
                <a:solidFill>
                  <a:schemeClr val="tx1">
                    <a:lumMod val="50000"/>
                    <a:lumOff val="50000"/>
                  </a:schemeClr>
                </a:solidFill>
              </a:rPr>
              <a:t>© </a:t>
            </a:r>
            <a:r>
              <a:rPr lang="fr-CH" altLang="de-DE" dirty="0"/>
              <a:t>2016 </a:t>
            </a:r>
            <a:r>
              <a:rPr lang="fr-CH" dirty="0">
                <a:solidFill>
                  <a:schemeClr val="tx1">
                    <a:lumMod val="50000"/>
                    <a:lumOff val="50000"/>
                  </a:schemeClr>
                </a:solidFill>
              </a:rPr>
              <a:t>FiBL, Bio Suisse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t> Collection de transparents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sym typeface="Wingdings 2" panose="05020102010507070707" pitchFamily="18" charset="2"/>
              </a:rPr>
              <a:t>3. L‘essai DOC</a:t>
            </a:r>
            <a:r>
              <a:rPr lang="fr-CH" altLang="de-DE" dirty="0"/>
              <a:t>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t> Transparent 3.</a:t>
            </a:r>
            <a:fld id="{575D1617-7AF4-4382-BA05-712756A4C3F1}" type="slidenum">
              <a:rPr lang="fr-CH" altLang="de-DE"/>
              <a:pPr/>
              <a:t>11</a:t>
            </a:fld>
            <a:endParaRPr lang="fr-CH" altLang="de-DE" dirty="0"/>
          </a:p>
        </p:txBody>
      </p:sp>
      <p:grpSp>
        <p:nvGrpSpPr>
          <p:cNvPr id="5" name="Gruppieren 4"/>
          <p:cNvGrpSpPr/>
          <p:nvPr/>
        </p:nvGrpSpPr>
        <p:grpSpPr>
          <a:xfrm>
            <a:off x="827584" y="3140904"/>
            <a:ext cx="4771409" cy="1398744"/>
            <a:chOff x="952719" y="3337218"/>
            <a:chExt cx="4771409" cy="1398744"/>
          </a:xfrm>
        </p:grpSpPr>
        <p:sp>
          <p:nvSpPr>
            <p:cNvPr id="10" name="Text Box 8"/>
            <p:cNvSpPr txBox="1">
              <a:spLocks noChangeArrowheads="1"/>
            </p:cNvSpPr>
            <p:nvPr/>
          </p:nvSpPr>
          <p:spPr bwMode="auto">
            <a:xfrm>
              <a:off x="1632503" y="3337218"/>
              <a:ext cx="785697"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b="1">
                  <a:solidFill>
                    <a:schemeClr val="tx1"/>
                  </a:solidFill>
                  <a:latin typeface="Arial" charset="0"/>
                </a:defRPr>
              </a:lvl1pPr>
              <a:lvl2pPr marL="742950" indent="-285750">
                <a:defRPr sz="2400" b="1">
                  <a:solidFill>
                    <a:schemeClr val="tx1"/>
                  </a:solidFill>
                  <a:latin typeface="Arial" charset="0"/>
                </a:defRPr>
              </a:lvl2pPr>
              <a:lvl3pPr marL="1143000" indent="-228600">
                <a:defRPr sz="2400" b="1">
                  <a:solidFill>
                    <a:schemeClr val="tx1"/>
                  </a:solidFill>
                  <a:latin typeface="Arial" charset="0"/>
                </a:defRPr>
              </a:lvl3pPr>
              <a:lvl4pPr marL="1600200" indent="-228600">
                <a:defRPr sz="2400" b="1">
                  <a:solidFill>
                    <a:schemeClr val="tx1"/>
                  </a:solidFill>
                  <a:latin typeface="Arial" charset="0"/>
                </a:defRPr>
              </a:lvl4pPr>
              <a:lvl5pPr marL="2057400" indent="-228600">
                <a:defRPr sz="2400" b="1">
                  <a:solidFill>
                    <a:schemeClr val="tx1"/>
                  </a:solidFill>
                  <a:latin typeface="Arial" charset="0"/>
                </a:defRPr>
              </a:lvl5pPr>
              <a:lvl6pPr marL="2514600" indent="-228600" eaLnBrk="0" fontAlgn="base" hangingPunct="0">
                <a:spcBef>
                  <a:spcPct val="0"/>
                </a:spcBef>
                <a:spcAft>
                  <a:spcPct val="0"/>
                </a:spcAft>
                <a:defRPr sz="2400" b="1">
                  <a:solidFill>
                    <a:schemeClr val="tx1"/>
                  </a:solidFill>
                  <a:latin typeface="Arial" charset="0"/>
                </a:defRPr>
              </a:lvl6pPr>
              <a:lvl7pPr marL="2971800" indent="-228600" eaLnBrk="0" fontAlgn="base" hangingPunct="0">
                <a:spcBef>
                  <a:spcPct val="0"/>
                </a:spcBef>
                <a:spcAft>
                  <a:spcPct val="0"/>
                </a:spcAft>
                <a:defRPr sz="2400" b="1">
                  <a:solidFill>
                    <a:schemeClr val="tx1"/>
                  </a:solidFill>
                  <a:latin typeface="Arial" charset="0"/>
                </a:defRPr>
              </a:lvl7pPr>
              <a:lvl8pPr marL="3429000" indent="-228600" eaLnBrk="0" fontAlgn="base" hangingPunct="0">
                <a:spcBef>
                  <a:spcPct val="0"/>
                </a:spcBef>
                <a:spcAft>
                  <a:spcPct val="0"/>
                </a:spcAft>
                <a:defRPr sz="2400" b="1">
                  <a:solidFill>
                    <a:schemeClr val="tx1"/>
                  </a:solidFill>
                  <a:latin typeface="Arial" charset="0"/>
                </a:defRPr>
              </a:lvl8pPr>
              <a:lvl9pPr marL="3886200" indent="-228600" eaLnBrk="0" fontAlgn="base" hangingPunct="0">
                <a:spcBef>
                  <a:spcPct val="0"/>
                </a:spcBef>
                <a:spcAft>
                  <a:spcPct val="0"/>
                </a:spcAft>
                <a:defRPr sz="2400" b="1">
                  <a:solidFill>
                    <a:schemeClr val="tx1"/>
                  </a:solidFill>
                  <a:latin typeface="Arial" charset="0"/>
                </a:defRPr>
              </a:lvl9pPr>
            </a:lstStyle>
            <a:p>
              <a:r>
                <a:rPr lang="fr-CH" altLang="de-DE" sz="1600" i="1" dirty="0" smtClean="0">
                  <a:solidFill>
                    <a:schemeClr val="bg1"/>
                  </a:solidFill>
                </a:rPr>
                <a:t>N   M</a:t>
              </a:r>
              <a:endParaRPr lang="fr-CH" altLang="de-DE" sz="1600" i="1" dirty="0">
                <a:solidFill>
                  <a:schemeClr val="bg1"/>
                </a:solidFill>
              </a:endParaRPr>
            </a:p>
          </p:txBody>
        </p:sp>
        <p:sp>
          <p:nvSpPr>
            <p:cNvPr id="11" name="Text Box 9"/>
            <p:cNvSpPr txBox="1">
              <a:spLocks noChangeArrowheads="1"/>
            </p:cNvSpPr>
            <p:nvPr/>
          </p:nvSpPr>
          <p:spPr bwMode="auto">
            <a:xfrm>
              <a:off x="1408238" y="3646889"/>
              <a:ext cx="78105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1">
                  <a:solidFill>
                    <a:schemeClr val="tx1"/>
                  </a:solidFill>
                  <a:latin typeface="Arial" charset="0"/>
                </a:defRPr>
              </a:lvl1pPr>
              <a:lvl2pPr marL="742950" indent="-285750">
                <a:defRPr sz="2400" b="1">
                  <a:solidFill>
                    <a:schemeClr val="tx1"/>
                  </a:solidFill>
                  <a:latin typeface="Arial" charset="0"/>
                </a:defRPr>
              </a:lvl2pPr>
              <a:lvl3pPr marL="1143000" indent="-228600">
                <a:defRPr sz="2400" b="1">
                  <a:solidFill>
                    <a:schemeClr val="tx1"/>
                  </a:solidFill>
                  <a:latin typeface="Arial" charset="0"/>
                </a:defRPr>
              </a:lvl3pPr>
              <a:lvl4pPr marL="1600200" indent="-228600">
                <a:defRPr sz="2400" b="1">
                  <a:solidFill>
                    <a:schemeClr val="tx1"/>
                  </a:solidFill>
                  <a:latin typeface="Arial" charset="0"/>
                </a:defRPr>
              </a:lvl4pPr>
              <a:lvl5pPr marL="2057400" indent="-228600">
                <a:defRPr sz="2400" b="1">
                  <a:solidFill>
                    <a:schemeClr val="tx1"/>
                  </a:solidFill>
                  <a:latin typeface="Arial" charset="0"/>
                </a:defRPr>
              </a:lvl5pPr>
              <a:lvl6pPr marL="2514600" indent="-228600" eaLnBrk="0" fontAlgn="base" hangingPunct="0">
                <a:spcBef>
                  <a:spcPct val="0"/>
                </a:spcBef>
                <a:spcAft>
                  <a:spcPct val="0"/>
                </a:spcAft>
                <a:defRPr sz="2400" b="1">
                  <a:solidFill>
                    <a:schemeClr val="tx1"/>
                  </a:solidFill>
                  <a:latin typeface="Arial" charset="0"/>
                </a:defRPr>
              </a:lvl6pPr>
              <a:lvl7pPr marL="2971800" indent="-228600" eaLnBrk="0" fontAlgn="base" hangingPunct="0">
                <a:spcBef>
                  <a:spcPct val="0"/>
                </a:spcBef>
                <a:spcAft>
                  <a:spcPct val="0"/>
                </a:spcAft>
                <a:defRPr sz="2400" b="1">
                  <a:solidFill>
                    <a:schemeClr val="tx1"/>
                  </a:solidFill>
                  <a:latin typeface="Arial" charset="0"/>
                </a:defRPr>
              </a:lvl7pPr>
              <a:lvl8pPr marL="3429000" indent="-228600" eaLnBrk="0" fontAlgn="base" hangingPunct="0">
                <a:spcBef>
                  <a:spcPct val="0"/>
                </a:spcBef>
                <a:spcAft>
                  <a:spcPct val="0"/>
                </a:spcAft>
                <a:defRPr sz="2400" b="1">
                  <a:solidFill>
                    <a:schemeClr val="tx1"/>
                  </a:solidFill>
                  <a:latin typeface="Arial" charset="0"/>
                </a:defRPr>
              </a:lvl8pPr>
              <a:lvl9pPr marL="3886200" indent="-228600" eaLnBrk="0" fontAlgn="base" hangingPunct="0">
                <a:spcBef>
                  <a:spcPct val="0"/>
                </a:spcBef>
                <a:spcAft>
                  <a:spcPct val="0"/>
                </a:spcAft>
                <a:defRPr sz="2400" b="1">
                  <a:solidFill>
                    <a:schemeClr val="tx1"/>
                  </a:solidFill>
                  <a:latin typeface="Arial" charset="0"/>
                </a:defRPr>
              </a:lvl9pPr>
            </a:lstStyle>
            <a:p>
              <a:r>
                <a:rPr lang="fr-CH" altLang="de-DE" sz="1600" i="1" dirty="0" smtClean="0">
                  <a:solidFill>
                    <a:schemeClr val="bg1"/>
                  </a:solidFill>
                </a:rPr>
                <a:t>D</a:t>
              </a:r>
              <a:r>
                <a:rPr lang="fr-CH" altLang="de-DE" sz="1600" i="1" baseline="-25000" dirty="0" smtClean="0">
                  <a:solidFill>
                    <a:schemeClr val="bg1"/>
                  </a:solidFill>
                </a:rPr>
                <a:t>1</a:t>
              </a:r>
              <a:r>
                <a:rPr lang="fr-CH" altLang="de-DE" sz="1600" i="1" dirty="0" smtClean="0">
                  <a:solidFill>
                    <a:schemeClr val="bg1"/>
                  </a:solidFill>
                </a:rPr>
                <a:t> D</a:t>
              </a:r>
              <a:r>
                <a:rPr lang="fr-CH" altLang="de-DE" sz="1600" i="1" baseline="-25000" dirty="0" smtClean="0">
                  <a:solidFill>
                    <a:schemeClr val="bg1"/>
                  </a:solidFill>
                </a:rPr>
                <a:t>2</a:t>
              </a:r>
              <a:endParaRPr lang="fr-CH" altLang="de-DE" sz="1600" i="1" baseline="-25000" dirty="0">
                <a:solidFill>
                  <a:schemeClr val="bg1"/>
                </a:solidFill>
              </a:endParaRPr>
            </a:p>
          </p:txBody>
        </p:sp>
        <p:sp>
          <p:nvSpPr>
            <p:cNvPr id="12" name="Text Box 10"/>
            <p:cNvSpPr txBox="1">
              <a:spLocks noChangeArrowheads="1"/>
            </p:cNvSpPr>
            <p:nvPr/>
          </p:nvSpPr>
          <p:spPr bwMode="auto">
            <a:xfrm>
              <a:off x="1175338" y="3997667"/>
              <a:ext cx="78105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1">
                  <a:solidFill>
                    <a:schemeClr val="tx1"/>
                  </a:solidFill>
                  <a:latin typeface="Arial" charset="0"/>
                </a:defRPr>
              </a:lvl1pPr>
              <a:lvl2pPr marL="742950" indent="-285750">
                <a:defRPr sz="2400" b="1">
                  <a:solidFill>
                    <a:schemeClr val="tx1"/>
                  </a:solidFill>
                  <a:latin typeface="Arial" charset="0"/>
                </a:defRPr>
              </a:lvl2pPr>
              <a:lvl3pPr marL="1143000" indent="-228600">
                <a:defRPr sz="2400" b="1">
                  <a:solidFill>
                    <a:schemeClr val="tx1"/>
                  </a:solidFill>
                  <a:latin typeface="Arial" charset="0"/>
                </a:defRPr>
              </a:lvl3pPr>
              <a:lvl4pPr marL="1600200" indent="-228600">
                <a:defRPr sz="2400" b="1">
                  <a:solidFill>
                    <a:schemeClr val="tx1"/>
                  </a:solidFill>
                  <a:latin typeface="Arial" charset="0"/>
                </a:defRPr>
              </a:lvl4pPr>
              <a:lvl5pPr marL="2057400" indent="-228600">
                <a:defRPr sz="2400" b="1">
                  <a:solidFill>
                    <a:schemeClr val="tx1"/>
                  </a:solidFill>
                  <a:latin typeface="Arial" charset="0"/>
                </a:defRPr>
              </a:lvl5pPr>
              <a:lvl6pPr marL="2514600" indent="-228600" eaLnBrk="0" fontAlgn="base" hangingPunct="0">
                <a:spcBef>
                  <a:spcPct val="0"/>
                </a:spcBef>
                <a:spcAft>
                  <a:spcPct val="0"/>
                </a:spcAft>
                <a:defRPr sz="2400" b="1">
                  <a:solidFill>
                    <a:schemeClr val="tx1"/>
                  </a:solidFill>
                  <a:latin typeface="Arial" charset="0"/>
                </a:defRPr>
              </a:lvl6pPr>
              <a:lvl7pPr marL="2971800" indent="-228600" eaLnBrk="0" fontAlgn="base" hangingPunct="0">
                <a:spcBef>
                  <a:spcPct val="0"/>
                </a:spcBef>
                <a:spcAft>
                  <a:spcPct val="0"/>
                </a:spcAft>
                <a:defRPr sz="2400" b="1">
                  <a:solidFill>
                    <a:schemeClr val="tx1"/>
                  </a:solidFill>
                  <a:latin typeface="Arial" charset="0"/>
                </a:defRPr>
              </a:lvl7pPr>
              <a:lvl8pPr marL="3429000" indent="-228600" eaLnBrk="0" fontAlgn="base" hangingPunct="0">
                <a:spcBef>
                  <a:spcPct val="0"/>
                </a:spcBef>
                <a:spcAft>
                  <a:spcPct val="0"/>
                </a:spcAft>
                <a:defRPr sz="2400" b="1">
                  <a:solidFill>
                    <a:schemeClr val="tx1"/>
                  </a:solidFill>
                  <a:latin typeface="Arial" charset="0"/>
                </a:defRPr>
              </a:lvl8pPr>
              <a:lvl9pPr marL="3886200" indent="-228600" eaLnBrk="0" fontAlgn="base" hangingPunct="0">
                <a:spcBef>
                  <a:spcPct val="0"/>
                </a:spcBef>
                <a:spcAft>
                  <a:spcPct val="0"/>
                </a:spcAft>
                <a:defRPr sz="2400" b="1">
                  <a:solidFill>
                    <a:schemeClr val="tx1"/>
                  </a:solidFill>
                  <a:latin typeface="Arial" charset="0"/>
                </a:defRPr>
              </a:lvl9pPr>
            </a:lstStyle>
            <a:p>
              <a:r>
                <a:rPr lang="fr-CH" altLang="de-DE" sz="1600" i="1" dirty="0" smtClean="0">
                  <a:solidFill>
                    <a:schemeClr val="bg1"/>
                  </a:solidFill>
                </a:rPr>
                <a:t>O</a:t>
              </a:r>
              <a:r>
                <a:rPr lang="fr-CH" altLang="de-DE" sz="1600" i="1" baseline="-25000" dirty="0" smtClean="0">
                  <a:solidFill>
                    <a:schemeClr val="bg1"/>
                  </a:solidFill>
                </a:rPr>
                <a:t>1</a:t>
              </a:r>
              <a:r>
                <a:rPr lang="fr-CH" altLang="de-DE" sz="1600" i="1" dirty="0" smtClean="0">
                  <a:solidFill>
                    <a:schemeClr val="bg1"/>
                  </a:solidFill>
                </a:rPr>
                <a:t> O</a:t>
              </a:r>
              <a:r>
                <a:rPr lang="fr-CH" altLang="de-DE" sz="1600" i="1" baseline="-25000" dirty="0" smtClean="0">
                  <a:solidFill>
                    <a:schemeClr val="bg1"/>
                  </a:solidFill>
                </a:rPr>
                <a:t>2</a:t>
              </a:r>
              <a:endParaRPr lang="fr-CH" altLang="de-DE" sz="1600" i="1" baseline="-25000" dirty="0">
                <a:solidFill>
                  <a:schemeClr val="bg1"/>
                </a:solidFill>
              </a:endParaRPr>
            </a:p>
          </p:txBody>
        </p:sp>
        <p:sp>
          <p:nvSpPr>
            <p:cNvPr id="13" name="Text Box 11"/>
            <p:cNvSpPr txBox="1">
              <a:spLocks noChangeArrowheads="1"/>
            </p:cNvSpPr>
            <p:nvPr/>
          </p:nvSpPr>
          <p:spPr bwMode="auto">
            <a:xfrm>
              <a:off x="952719" y="4314582"/>
              <a:ext cx="78105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1">
                  <a:solidFill>
                    <a:schemeClr val="tx1"/>
                  </a:solidFill>
                  <a:latin typeface="Arial" charset="0"/>
                </a:defRPr>
              </a:lvl1pPr>
              <a:lvl2pPr marL="742950" indent="-285750">
                <a:defRPr sz="2400" b="1">
                  <a:solidFill>
                    <a:schemeClr val="tx1"/>
                  </a:solidFill>
                  <a:latin typeface="Arial" charset="0"/>
                </a:defRPr>
              </a:lvl2pPr>
              <a:lvl3pPr marL="1143000" indent="-228600">
                <a:defRPr sz="2400" b="1">
                  <a:solidFill>
                    <a:schemeClr val="tx1"/>
                  </a:solidFill>
                  <a:latin typeface="Arial" charset="0"/>
                </a:defRPr>
              </a:lvl3pPr>
              <a:lvl4pPr marL="1600200" indent="-228600">
                <a:defRPr sz="2400" b="1">
                  <a:solidFill>
                    <a:schemeClr val="tx1"/>
                  </a:solidFill>
                  <a:latin typeface="Arial" charset="0"/>
                </a:defRPr>
              </a:lvl4pPr>
              <a:lvl5pPr marL="2057400" indent="-228600">
                <a:defRPr sz="2400" b="1">
                  <a:solidFill>
                    <a:schemeClr val="tx1"/>
                  </a:solidFill>
                  <a:latin typeface="Arial" charset="0"/>
                </a:defRPr>
              </a:lvl5pPr>
              <a:lvl6pPr marL="2514600" indent="-228600" eaLnBrk="0" fontAlgn="base" hangingPunct="0">
                <a:spcBef>
                  <a:spcPct val="0"/>
                </a:spcBef>
                <a:spcAft>
                  <a:spcPct val="0"/>
                </a:spcAft>
                <a:defRPr sz="2400" b="1">
                  <a:solidFill>
                    <a:schemeClr val="tx1"/>
                  </a:solidFill>
                  <a:latin typeface="Arial" charset="0"/>
                </a:defRPr>
              </a:lvl6pPr>
              <a:lvl7pPr marL="2971800" indent="-228600" eaLnBrk="0" fontAlgn="base" hangingPunct="0">
                <a:spcBef>
                  <a:spcPct val="0"/>
                </a:spcBef>
                <a:spcAft>
                  <a:spcPct val="0"/>
                </a:spcAft>
                <a:defRPr sz="2400" b="1">
                  <a:solidFill>
                    <a:schemeClr val="tx1"/>
                  </a:solidFill>
                  <a:latin typeface="Arial" charset="0"/>
                </a:defRPr>
              </a:lvl7pPr>
              <a:lvl8pPr marL="3429000" indent="-228600" eaLnBrk="0" fontAlgn="base" hangingPunct="0">
                <a:spcBef>
                  <a:spcPct val="0"/>
                </a:spcBef>
                <a:spcAft>
                  <a:spcPct val="0"/>
                </a:spcAft>
                <a:defRPr sz="2400" b="1">
                  <a:solidFill>
                    <a:schemeClr val="tx1"/>
                  </a:solidFill>
                  <a:latin typeface="Arial" charset="0"/>
                </a:defRPr>
              </a:lvl8pPr>
              <a:lvl9pPr marL="3886200" indent="-228600" eaLnBrk="0" fontAlgn="base" hangingPunct="0">
                <a:spcBef>
                  <a:spcPct val="0"/>
                </a:spcBef>
                <a:spcAft>
                  <a:spcPct val="0"/>
                </a:spcAft>
                <a:defRPr sz="2400" b="1">
                  <a:solidFill>
                    <a:schemeClr val="tx1"/>
                  </a:solidFill>
                  <a:latin typeface="Arial" charset="0"/>
                </a:defRPr>
              </a:lvl9pPr>
            </a:lstStyle>
            <a:p>
              <a:r>
                <a:rPr lang="fr-CH" altLang="de-DE" sz="1600" i="1" dirty="0" smtClean="0">
                  <a:solidFill>
                    <a:schemeClr val="bg1"/>
                  </a:solidFill>
                </a:rPr>
                <a:t>C</a:t>
              </a:r>
              <a:r>
                <a:rPr lang="fr-CH" altLang="de-DE" sz="1600" i="1" baseline="-25000" dirty="0" smtClean="0">
                  <a:solidFill>
                    <a:schemeClr val="bg1"/>
                  </a:solidFill>
                </a:rPr>
                <a:t>1</a:t>
              </a:r>
              <a:r>
                <a:rPr lang="fr-CH" altLang="de-DE" sz="1600" i="1" dirty="0" smtClean="0">
                  <a:solidFill>
                    <a:schemeClr val="bg1"/>
                  </a:solidFill>
                </a:rPr>
                <a:t> C</a:t>
              </a:r>
              <a:r>
                <a:rPr lang="fr-CH" altLang="de-DE" sz="1600" i="1" baseline="-25000" dirty="0" smtClean="0">
                  <a:solidFill>
                    <a:schemeClr val="bg1"/>
                  </a:solidFill>
                </a:rPr>
                <a:t>2</a:t>
              </a:r>
              <a:endParaRPr lang="fr-CH" altLang="de-DE" sz="1600" i="1" baseline="-25000" dirty="0">
                <a:solidFill>
                  <a:schemeClr val="bg1"/>
                </a:solidFill>
              </a:endParaRPr>
            </a:p>
          </p:txBody>
        </p:sp>
        <p:sp>
          <p:nvSpPr>
            <p:cNvPr id="14" name="Text Box 12"/>
            <p:cNvSpPr txBox="1">
              <a:spLocks noChangeArrowheads="1"/>
            </p:cNvSpPr>
            <p:nvPr/>
          </p:nvSpPr>
          <p:spPr bwMode="auto">
            <a:xfrm>
              <a:off x="2329770" y="4013673"/>
              <a:ext cx="74930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r>
                <a:rPr lang="fr-CH" altLang="de-DE" sz="1600" i="1" dirty="0" smtClean="0">
                  <a:solidFill>
                    <a:schemeClr val="bg1"/>
                  </a:solidFill>
                </a:rPr>
                <a:t>N   M</a:t>
              </a:r>
              <a:endParaRPr lang="fr-CH" altLang="de-DE" sz="1600" i="1" dirty="0">
                <a:solidFill>
                  <a:schemeClr val="bg1"/>
                </a:solidFill>
              </a:endParaRPr>
            </a:p>
          </p:txBody>
        </p:sp>
        <p:sp>
          <p:nvSpPr>
            <p:cNvPr id="15" name="Text Box 13"/>
            <p:cNvSpPr txBox="1">
              <a:spLocks noChangeArrowheads="1"/>
            </p:cNvSpPr>
            <p:nvPr/>
          </p:nvSpPr>
          <p:spPr bwMode="auto">
            <a:xfrm>
              <a:off x="2134766" y="4314582"/>
              <a:ext cx="78105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r>
                <a:rPr lang="fr-CH" altLang="de-DE" sz="1600" i="1" dirty="0" smtClean="0">
                  <a:solidFill>
                    <a:schemeClr val="bg1"/>
                  </a:solidFill>
                </a:rPr>
                <a:t>D</a:t>
              </a:r>
              <a:r>
                <a:rPr lang="fr-CH" altLang="de-DE" sz="1600" i="1" baseline="-25000" dirty="0" smtClean="0">
                  <a:solidFill>
                    <a:schemeClr val="bg1"/>
                  </a:solidFill>
                </a:rPr>
                <a:t>1</a:t>
              </a:r>
              <a:r>
                <a:rPr lang="fr-CH" altLang="de-DE" sz="1600" i="1" dirty="0" smtClean="0">
                  <a:solidFill>
                    <a:schemeClr val="bg1"/>
                  </a:solidFill>
                </a:rPr>
                <a:t> D</a:t>
              </a:r>
              <a:r>
                <a:rPr lang="fr-CH" altLang="de-DE" sz="1600" i="1" baseline="-25000" dirty="0" smtClean="0">
                  <a:solidFill>
                    <a:schemeClr val="bg1"/>
                  </a:solidFill>
                </a:rPr>
                <a:t>2</a:t>
              </a:r>
              <a:endParaRPr lang="fr-CH" altLang="de-DE" sz="1600" i="1" baseline="-25000" dirty="0">
                <a:solidFill>
                  <a:schemeClr val="bg1"/>
                </a:solidFill>
              </a:endParaRPr>
            </a:p>
          </p:txBody>
        </p:sp>
        <p:sp>
          <p:nvSpPr>
            <p:cNvPr id="16" name="Text Box 17"/>
            <p:cNvSpPr txBox="1">
              <a:spLocks noChangeArrowheads="1"/>
            </p:cNvSpPr>
            <p:nvPr/>
          </p:nvSpPr>
          <p:spPr bwMode="auto">
            <a:xfrm>
              <a:off x="2667556" y="3356027"/>
              <a:ext cx="78105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r>
                <a:rPr lang="fr-CH" altLang="de-DE" sz="1600" i="1" dirty="0" smtClean="0">
                  <a:solidFill>
                    <a:schemeClr val="bg1"/>
                  </a:solidFill>
                </a:rPr>
                <a:t>O</a:t>
              </a:r>
              <a:r>
                <a:rPr lang="fr-CH" altLang="de-DE" sz="1600" i="1" baseline="-25000" dirty="0" smtClean="0">
                  <a:solidFill>
                    <a:schemeClr val="bg1"/>
                  </a:solidFill>
                </a:rPr>
                <a:t>1</a:t>
              </a:r>
              <a:r>
                <a:rPr lang="fr-CH" altLang="de-DE" sz="1600" i="1" dirty="0" smtClean="0">
                  <a:solidFill>
                    <a:schemeClr val="bg1"/>
                  </a:solidFill>
                </a:rPr>
                <a:t> O</a:t>
              </a:r>
              <a:r>
                <a:rPr lang="fr-CH" altLang="de-DE" sz="1600" i="1" baseline="-25000" dirty="0" smtClean="0">
                  <a:solidFill>
                    <a:schemeClr val="bg1"/>
                  </a:solidFill>
                </a:rPr>
                <a:t>2</a:t>
              </a:r>
              <a:endParaRPr lang="fr-CH" altLang="de-DE" sz="1600" i="1" baseline="-25000" dirty="0">
                <a:solidFill>
                  <a:schemeClr val="bg1"/>
                </a:solidFill>
              </a:endParaRPr>
            </a:p>
          </p:txBody>
        </p:sp>
        <p:sp>
          <p:nvSpPr>
            <p:cNvPr id="17" name="Text Box 18"/>
            <p:cNvSpPr txBox="1">
              <a:spLocks noChangeArrowheads="1"/>
            </p:cNvSpPr>
            <p:nvPr/>
          </p:nvSpPr>
          <p:spPr bwMode="auto">
            <a:xfrm>
              <a:off x="2500947" y="3675772"/>
              <a:ext cx="78105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r>
                <a:rPr lang="fr-CH" altLang="de-DE" sz="1600" i="1" dirty="0" smtClean="0">
                  <a:solidFill>
                    <a:schemeClr val="bg1"/>
                  </a:solidFill>
                </a:rPr>
                <a:t>C</a:t>
              </a:r>
              <a:r>
                <a:rPr lang="fr-CH" altLang="de-DE" sz="1600" i="1" baseline="-25000" dirty="0" smtClean="0">
                  <a:solidFill>
                    <a:schemeClr val="bg1"/>
                  </a:solidFill>
                </a:rPr>
                <a:t>1</a:t>
              </a:r>
              <a:r>
                <a:rPr lang="fr-CH" altLang="de-DE" sz="1600" i="1" dirty="0" smtClean="0">
                  <a:solidFill>
                    <a:schemeClr val="bg1"/>
                  </a:solidFill>
                </a:rPr>
                <a:t> C</a:t>
              </a:r>
              <a:r>
                <a:rPr lang="fr-CH" altLang="de-DE" sz="1600" i="1" baseline="-25000" dirty="0" smtClean="0">
                  <a:solidFill>
                    <a:schemeClr val="bg1"/>
                  </a:solidFill>
                </a:rPr>
                <a:t>2</a:t>
              </a:r>
              <a:endParaRPr lang="fr-CH" altLang="de-DE" sz="1600" i="1" baseline="-25000" dirty="0">
                <a:solidFill>
                  <a:schemeClr val="bg1"/>
                </a:solidFill>
              </a:endParaRPr>
            </a:p>
          </p:txBody>
        </p:sp>
        <p:sp>
          <p:nvSpPr>
            <p:cNvPr id="18" name="Text Box 19"/>
            <p:cNvSpPr txBox="1">
              <a:spLocks noChangeArrowheads="1"/>
            </p:cNvSpPr>
            <p:nvPr/>
          </p:nvSpPr>
          <p:spPr bwMode="auto">
            <a:xfrm>
              <a:off x="3791377" y="3378478"/>
              <a:ext cx="78105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r>
                <a:rPr lang="fr-CH" altLang="de-DE" sz="1600" i="1" dirty="0" smtClean="0">
                  <a:solidFill>
                    <a:schemeClr val="bg1"/>
                  </a:solidFill>
                </a:rPr>
                <a:t>D</a:t>
              </a:r>
              <a:r>
                <a:rPr lang="fr-CH" altLang="de-DE" sz="1600" i="1" baseline="-25000" dirty="0" smtClean="0">
                  <a:solidFill>
                    <a:schemeClr val="bg1"/>
                  </a:solidFill>
                </a:rPr>
                <a:t>1</a:t>
              </a:r>
              <a:r>
                <a:rPr lang="fr-CH" altLang="de-DE" sz="1600" i="1" dirty="0" smtClean="0">
                  <a:solidFill>
                    <a:schemeClr val="bg1"/>
                  </a:solidFill>
                </a:rPr>
                <a:t> D</a:t>
              </a:r>
              <a:r>
                <a:rPr lang="fr-CH" altLang="de-DE" sz="1600" i="1" baseline="-25000" dirty="0" smtClean="0">
                  <a:solidFill>
                    <a:schemeClr val="bg1"/>
                  </a:solidFill>
                </a:rPr>
                <a:t>2</a:t>
              </a:r>
              <a:endParaRPr lang="fr-CH" altLang="de-DE" sz="1600" i="1" baseline="-25000" dirty="0">
                <a:solidFill>
                  <a:schemeClr val="bg1"/>
                </a:solidFill>
              </a:endParaRPr>
            </a:p>
          </p:txBody>
        </p:sp>
        <p:sp>
          <p:nvSpPr>
            <p:cNvPr id="19" name="Text Box 20"/>
            <p:cNvSpPr txBox="1">
              <a:spLocks noChangeArrowheads="1"/>
            </p:cNvSpPr>
            <p:nvPr/>
          </p:nvSpPr>
          <p:spPr bwMode="auto">
            <a:xfrm>
              <a:off x="3695457" y="3675772"/>
              <a:ext cx="780471"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r>
                <a:rPr lang="fr-CH" altLang="de-DE" sz="1600" i="1" dirty="0" smtClean="0">
                  <a:solidFill>
                    <a:schemeClr val="bg1"/>
                  </a:solidFill>
                </a:rPr>
                <a:t>N   M</a:t>
              </a:r>
              <a:endParaRPr lang="fr-CH" altLang="de-DE" sz="1600" i="1" dirty="0">
                <a:solidFill>
                  <a:schemeClr val="bg1"/>
                </a:solidFill>
              </a:endParaRPr>
            </a:p>
          </p:txBody>
        </p:sp>
        <p:sp>
          <p:nvSpPr>
            <p:cNvPr id="20" name="Text Box 21"/>
            <p:cNvSpPr txBox="1">
              <a:spLocks noChangeArrowheads="1"/>
            </p:cNvSpPr>
            <p:nvPr/>
          </p:nvSpPr>
          <p:spPr bwMode="auto">
            <a:xfrm>
              <a:off x="3574926" y="4026550"/>
              <a:ext cx="78105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r>
                <a:rPr lang="fr-CH" altLang="de-DE" sz="1600" i="1" dirty="0" smtClean="0">
                  <a:solidFill>
                    <a:schemeClr val="bg1"/>
                  </a:solidFill>
                </a:rPr>
                <a:t>C</a:t>
              </a:r>
              <a:r>
                <a:rPr lang="fr-CH" altLang="de-DE" sz="1600" i="1" baseline="-25000" dirty="0" smtClean="0">
                  <a:solidFill>
                    <a:schemeClr val="bg1"/>
                  </a:solidFill>
                </a:rPr>
                <a:t>1</a:t>
              </a:r>
              <a:r>
                <a:rPr lang="fr-CH" altLang="de-DE" sz="1600" i="1" dirty="0" smtClean="0">
                  <a:solidFill>
                    <a:schemeClr val="bg1"/>
                  </a:solidFill>
                </a:rPr>
                <a:t> C</a:t>
              </a:r>
              <a:r>
                <a:rPr lang="fr-CH" altLang="de-DE" sz="1600" i="1" baseline="-25000" dirty="0" smtClean="0">
                  <a:solidFill>
                    <a:schemeClr val="bg1"/>
                  </a:solidFill>
                </a:rPr>
                <a:t>2</a:t>
              </a:r>
              <a:endParaRPr lang="fr-CH" altLang="de-DE" sz="1600" i="1" baseline="-25000" dirty="0">
                <a:solidFill>
                  <a:schemeClr val="bg1"/>
                </a:solidFill>
              </a:endParaRPr>
            </a:p>
          </p:txBody>
        </p:sp>
        <p:sp>
          <p:nvSpPr>
            <p:cNvPr id="21" name="Text Box 22"/>
            <p:cNvSpPr txBox="1">
              <a:spLocks noChangeArrowheads="1"/>
            </p:cNvSpPr>
            <p:nvPr/>
          </p:nvSpPr>
          <p:spPr bwMode="auto">
            <a:xfrm>
              <a:off x="4877126" y="3689633"/>
              <a:ext cx="78105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r>
                <a:rPr lang="fr-CH" altLang="de-DE" sz="1600" i="1" dirty="0" smtClean="0">
                  <a:solidFill>
                    <a:schemeClr val="bg1"/>
                  </a:solidFill>
                </a:rPr>
                <a:t>O</a:t>
              </a:r>
              <a:r>
                <a:rPr lang="fr-CH" altLang="de-DE" sz="1600" i="1" baseline="-25000" dirty="0" smtClean="0">
                  <a:solidFill>
                    <a:schemeClr val="bg1"/>
                  </a:solidFill>
                </a:rPr>
                <a:t>1</a:t>
              </a:r>
              <a:r>
                <a:rPr lang="fr-CH" altLang="de-DE" sz="1600" i="1" dirty="0" smtClean="0">
                  <a:solidFill>
                    <a:schemeClr val="bg1"/>
                  </a:solidFill>
                </a:rPr>
                <a:t> O</a:t>
              </a:r>
              <a:r>
                <a:rPr lang="fr-CH" altLang="de-DE" sz="1600" i="1" baseline="-25000" dirty="0" smtClean="0">
                  <a:solidFill>
                    <a:schemeClr val="bg1"/>
                  </a:solidFill>
                </a:rPr>
                <a:t>2</a:t>
              </a:r>
              <a:endParaRPr lang="fr-CH" altLang="de-DE" sz="1600" i="1" baseline="-25000" dirty="0">
                <a:solidFill>
                  <a:schemeClr val="bg1"/>
                </a:solidFill>
              </a:endParaRPr>
            </a:p>
          </p:txBody>
        </p:sp>
        <p:sp>
          <p:nvSpPr>
            <p:cNvPr id="22" name="Text Box 23"/>
            <p:cNvSpPr txBox="1">
              <a:spLocks noChangeArrowheads="1"/>
            </p:cNvSpPr>
            <p:nvPr/>
          </p:nvSpPr>
          <p:spPr bwMode="auto">
            <a:xfrm>
              <a:off x="3430910" y="4386590"/>
              <a:ext cx="78105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r>
                <a:rPr lang="fr-CH" altLang="de-DE" sz="1600" i="1" dirty="0" smtClean="0">
                  <a:solidFill>
                    <a:schemeClr val="bg1"/>
                  </a:solidFill>
                </a:rPr>
                <a:t>O</a:t>
              </a:r>
              <a:r>
                <a:rPr lang="fr-CH" altLang="de-DE" sz="1600" i="1" baseline="-25000" dirty="0" smtClean="0">
                  <a:solidFill>
                    <a:schemeClr val="bg1"/>
                  </a:solidFill>
                </a:rPr>
                <a:t>1</a:t>
              </a:r>
              <a:r>
                <a:rPr lang="fr-CH" altLang="de-DE" sz="1600" i="1" dirty="0" smtClean="0">
                  <a:solidFill>
                    <a:schemeClr val="bg1"/>
                  </a:solidFill>
                </a:rPr>
                <a:t> O</a:t>
              </a:r>
              <a:r>
                <a:rPr lang="fr-CH" altLang="de-DE" sz="1600" i="1" baseline="-25000" dirty="0" smtClean="0">
                  <a:solidFill>
                    <a:schemeClr val="bg1"/>
                  </a:solidFill>
                </a:rPr>
                <a:t>2</a:t>
              </a:r>
              <a:endParaRPr lang="fr-CH" altLang="de-DE" sz="1600" i="1" baseline="-25000" dirty="0">
                <a:solidFill>
                  <a:schemeClr val="bg1"/>
                </a:solidFill>
              </a:endParaRPr>
            </a:p>
          </p:txBody>
        </p:sp>
        <p:sp>
          <p:nvSpPr>
            <p:cNvPr id="23" name="Text Box 24"/>
            <p:cNvSpPr txBox="1">
              <a:spLocks noChangeArrowheads="1"/>
            </p:cNvSpPr>
            <p:nvPr/>
          </p:nvSpPr>
          <p:spPr bwMode="auto">
            <a:xfrm>
              <a:off x="4943078" y="3378478"/>
              <a:ext cx="78105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r>
                <a:rPr lang="fr-CH" altLang="de-DE" sz="1600" i="1" dirty="0" smtClean="0">
                  <a:solidFill>
                    <a:schemeClr val="bg1"/>
                  </a:solidFill>
                </a:rPr>
                <a:t>C</a:t>
              </a:r>
              <a:r>
                <a:rPr lang="fr-CH" altLang="de-DE" sz="1600" i="1" baseline="-25000" dirty="0" smtClean="0">
                  <a:solidFill>
                    <a:schemeClr val="bg1"/>
                  </a:solidFill>
                </a:rPr>
                <a:t>1</a:t>
              </a:r>
              <a:r>
                <a:rPr lang="fr-CH" altLang="de-DE" sz="1600" i="1" dirty="0" smtClean="0">
                  <a:solidFill>
                    <a:schemeClr val="bg1"/>
                  </a:solidFill>
                </a:rPr>
                <a:t> C</a:t>
              </a:r>
              <a:r>
                <a:rPr lang="fr-CH" altLang="de-DE" sz="1600" i="1" baseline="-25000" dirty="0" smtClean="0">
                  <a:solidFill>
                    <a:schemeClr val="bg1"/>
                  </a:solidFill>
                </a:rPr>
                <a:t>2</a:t>
              </a:r>
              <a:endParaRPr lang="fr-CH" altLang="de-DE" sz="1600" i="1" baseline="-25000" dirty="0">
                <a:solidFill>
                  <a:schemeClr val="bg1"/>
                </a:solidFill>
              </a:endParaRPr>
            </a:p>
          </p:txBody>
        </p:sp>
        <p:sp>
          <p:nvSpPr>
            <p:cNvPr id="24" name="Text Box 25"/>
            <p:cNvSpPr txBox="1">
              <a:spLocks noChangeArrowheads="1"/>
            </p:cNvSpPr>
            <p:nvPr/>
          </p:nvSpPr>
          <p:spPr bwMode="auto">
            <a:xfrm>
              <a:off x="4727054" y="4397408"/>
              <a:ext cx="78740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r>
                <a:rPr lang="fr-CH" altLang="de-DE" sz="1600" i="1" dirty="0" smtClean="0">
                  <a:solidFill>
                    <a:schemeClr val="bg1"/>
                  </a:solidFill>
                </a:rPr>
                <a:t>N   M</a:t>
              </a:r>
              <a:endParaRPr lang="fr-CH" altLang="de-DE" sz="1600" i="1" dirty="0">
                <a:solidFill>
                  <a:schemeClr val="bg1"/>
                </a:solidFill>
              </a:endParaRPr>
            </a:p>
          </p:txBody>
        </p:sp>
        <p:sp>
          <p:nvSpPr>
            <p:cNvPr id="25" name="Text Box 26"/>
            <p:cNvSpPr txBox="1">
              <a:spLocks noChangeArrowheads="1"/>
            </p:cNvSpPr>
            <p:nvPr/>
          </p:nvSpPr>
          <p:spPr bwMode="auto">
            <a:xfrm>
              <a:off x="4799062" y="4026550"/>
              <a:ext cx="78105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r>
                <a:rPr lang="fr-CH" altLang="de-DE" sz="1600" i="1" dirty="0" smtClean="0">
                  <a:solidFill>
                    <a:schemeClr val="bg1"/>
                  </a:solidFill>
                </a:rPr>
                <a:t>D</a:t>
              </a:r>
              <a:r>
                <a:rPr lang="fr-CH" altLang="de-DE" sz="1600" i="1" baseline="-25000" dirty="0" smtClean="0">
                  <a:solidFill>
                    <a:schemeClr val="bg1"/>
                  </a:solidFill>
                </a:rPr>
                <a:t>1</a:t>
              </a:r>
              <a:r>
                <a:rPr lang="fr-CH" altLang="de-DE" sz="1600" i="1" dirty="0" smtClean="0">
                  <a:solidFill>
                    <a:schemeClr val="bg1"/>
                  </a:solidFill>
                </a:rPr>
                <a:t> D</a:t>
              </a:r>
              <a:r>
                <a:rPr lang="fr-CH" altLang="de-DE" sz="1600" i="1" baseline="-25000" dirty="0" smtClean="0">
                  <a:solidFill>
                    <a:schemeClr val="bg1"/>
                  </a:solidFill>
                </a:rPr>
                <a:t>2</a:t>
              </a:r>
              <a:endParaRPr lang="fr-CH" altLang="de-DE" sz="1600" i="1" baseline="-25000" dirty="0">
                <a:solidFill>
                  <a:schemeClr val="bg1"/>
                </a:solidFill>
              </a:endParaRPr>
            </a:p>
          </p:txBody>
        </p:sp>
      </p:grpSp>
      <p:sp>
        <p:nvSpPr>
          <p:cNvPr id="26" name="Text Box 27"/>
          <p:cNvSpPr txBox="1">
            <a:spLocks noChangeArrowheads="1"/>
          </p:cNvSpPr>
          <p:nvPr/>
        </p:nvSpPr>
        <p:spPr bwMode="auto">
          <a:xfrm>
            <a:off x="627832" y="5148000"/>
            <a:ext cx="3153606" cy="1169551"/>
          </a:xfrm>
          <a:prstGeom prst="rect">
            <a:avLst/>
          </a:prstGeom>
          <a:noFill/>
          <a:ln>
            <a:noFill/>
          </a:ln>
          <a:effectLst/>
          <a:extLst/>
        </p:spPr>
        <p:txBody>
          <a:bodyPr wrap="square">
            <a:spAutoFit/>
          </a:bodyPr>
          <a:lstStyle/>
          <a:p>
            <a:pPr>
              <a:defRPr/>
            </a:pPr>
            <a:r>
              <a:rPr lang="fr-CH" sz="1400" dirty="0" err="1" smtClean="0">
                <a:solidFill>
                  <a:schemeClr val="tx1"/>
                </a:solidFill>
                <a:latin typeface="Arial" charset="0"/>
              </a:rPr>
              <a:t>D</a:t>
            </a:r>
            <a:r>
              <a:rPr lang="fr-CH" sz="1400" baseline="-25000" dirty="0" err="1" smtClean="0">
                <a:solidFill>
                  <a:schemeClr val="tx1"/>
                </a:solidFill>
                <a:latin typeface="Arial" charset="0"/>
              </a:rPr>
              <a:t>1,2</a:t>
            </a:r>
            <a:r>
              <a:rPr lang="fr-CH" sz="1400" baseline="-25000" dirty="0" smtClean="0">
                <a:solidFill>
                  <a:schemeClr val="tx1"/>
                </a:solidFill>
                <a:latin typeface="Arial" charset="0"/>
              </a:rPr>
              <a:t> </a:t>
            </a:r>
            <a:r>
              <a:rPr lang="fr-CH" sz="1400" dirty="0" smtClean="0">
                <a:solidFill>
                  <a:schemeClr val="tx1"/>
                </a:solidFill>
                <a:latin typeface="Arial" charset="0"/>
              </a:rPr>
              <a:t>: biodynamique</a:t>
            </a:r>
          </a:p>
          <a:p>
            <a:pPr>
              <a:defRPr/>
            </a:pPr>
            <a:r>
              <a:rPr lang="fr-CH" sz="1400" dirty="0" smtClean="0">
                <a:solidFill>
                  <a:schemeClr val="tx1"/>
                </a:solidFill>
                <a:latin typeface="Arial" charset="0"/>
              </a:rPr>
              <a:t>O</a:t>
            </a:r>
            <a:r>
              <a:rPr lang="fr-CH" sz="1400" baseline="-25000" dirty="0" smtClean="0">
                <a:solidFill>
                  <a:schemeClr val="tx1"/>
                </a:solidFill>
                <a:latin typeface="Arial" charset="0"/>
              </a:rPr>
              <a:t>1,2 </a:t>
            </a:r>
            <a:r>
              <a:rPr lang="fr-CH" sz="1400" dirty="0" smtClean="0">
                <a:solidFill>
                  <a:schemeClr val="tx1"/>
                </a:solidFill>
                <a:latin typeface="Arial" charset="0"/>
              </a:rPr>
              <a:t>: </a:t>
            </a:r>
            <a:r>
              <a:rPr lang="fr-CH" sz="1400" dirty="0" err="1" smtClean="0">
                <a:solidFill>
                  <a:schemeClr val="tx1"/>
                </a:solidFill>
                <a:latin typeface="Arial" charset="0"/>
              </a:rPr>
              <a:t>organo</a:t>
            </a:r>
            <a:r>
              <a:rPr lang="fr-CH" sz="1400" dirty="0" smtClean="0">
                <a:solidFill>
                  <a:schemeClr val="tx1"/>
                </a:solidFill>
                <a:latin typeface="Arial" charset="0"/>
              </a:rPr>
              <a:t>-biologique</a:t>
            </a:r>
          </a:p>
          <a:p>
            <a:pPr>
              <a:defRPr/>
            </a:pPr>
            <a:r>
              <a:rPr lang="fr-CH" sz="1400" dirty="0" err="1" smtClean="0">
                <a:solidFill>
                  <a:schemeClr val="tx1"/>
                </a:solidFill>
                <a:latin typeface="Arial" charset="0"/>
              </a:rPr>
              <a:t>C</a:t>
            </a:r>
            <a:r>
              <a:rPr lang="fr-CH" sz="1400" baseline="-25000" dirty="0" err="1" smtClean="0">
                <a:solidFill>
                  <a:schemeClr val="tx1"/>
                </a:solidFill>
                <a:latin typeface="Arial" charset="0"/>
              </a:rPr>
              <a:t>1,2</a:t>
            </a:r>
            <a:r>
              <a:rPr lang="fr-CH" sz="1400" baseline="-25000" dirty="0" smtClean="0">
                <a:solidFill>
                  <a:schemeClr val="tx1"/>
                </a:solidFill>
                <a:latin typeface="Arial" charset="0"/>
              </a:rPr>
              <a:t> </a:t>
            </a:r>
            <a:r>
              <a:rPr lang="fr-CH" sz="1400" dirty="0" smtClean="0">
                <a:solidFill>
                  <a:schemeClr val="tx1"/>
                </a:solidFill>
                <a:latin typeface="Arial" charset="0"/>
              </a:rPr>
              <a:t>: conventionnel</a:t>
            </a:r>
          </a:p>
          <a:p>
            <a:pPr>
              <a:defRPr/>
            </a:pPr>
            <a:r>
              <a:rPr lang="fr-CH" sz="1400" dirty="0" smtClean="0">
                <a:solidFill>
                  <a:schemeClr val="tx1"/>
                </a:solidFill>
                <a:latin typeface="Arial" charset="0"/>
              </a:rPr>
              <a:t>M : conventionnel, minéral</a:t>
            </a:r>
          </a:p>
          <a:p>
            <a:pPr>
              <a:defRPr/>
            </a:pPr>
            <a:r>
              <a:rPr lang="fr-CH" sz="1400" dirty="0" smtClean="0">
                <a:solidFill>
                  <a:schemeClr val="tx1"/>
                </a:solidFill>
                <a:latin typeface="Arial" charset="0"/>
              </a:rPr>
              <a:t>N : sans fumure</a:t>
            </a:r>
            <a:endParaRPr lang="fr-CH" sz="1400" baseline="-25000" dirty="0">
              <a:solidFill>
                <a:schemeClr val="tx1"/>
              </a:solidFill>
              <a:latin typeface="Arial" charset="0"/>
            </a:endParaRPr>
          </a:p>
        </p:txBody>
      </p:sp>
      <p:sp>
        <p:nvSpPr>
          <p:cNvPr id="27" name="Text Box 28"/>
          <p:cNvSpPr txBox="1">
            <a:spLocks noChangeArrowheads="1"/>
          </p:cNvSpPr>
          <p:nvPr/>
        </p:nvSpPr>
        <p:spPr bwMode="auto">
          <a:xfrm>
            <a:off x="3570322" y="5148000"/>
            <a:ext cx="4945028" cy="954107"/>
          </a:xfrm>
          <a:prstGeom prst="rect">
            <a:avLst/>
          </a:prstGeom>
          <a:noFill/>
          <a:ln>
            <a:noFill/>
          </a:ln>
          <a:effectLst/>
          <a:extLst/>
        </p:spPr>
        <p:txBody>
          <a:bodyPr wrap="square">
            <a:spAutoFit/>
          </a:bodyPr>
          <a:lstStyle/>
          <a:p>
            <a:pPr marL="0" lvl="1">
              <a:defRPr/>
            </a:pPr>
            <a:r>
              <a:rPr lang="fr-CH" sz="1400" dirty="0" smtClean="0">
                <a:solidFill>
                  <a:schemeClr val="tx1"/>
                </a:solidFill>
                <a:latin typeface="Arial" charset="0"/>
              </a:rPr>
              <a:t>1 : </a:t>
            </a:r>
            <a:r>
              <a:rPr lang="fr-CH" sz="1400" dirty="0" smtClean="0">
                <a:solidFill>
                  <a:schemeClr val="tx1"/>
                </a:solidFill>
              </a:rPr>
              <a:t>premier niveau de fertilisation : 0.7 UGBF/ha </a:t>
            </a:r>
            <a:endParaRPr lang="fr-CH" sz="1400" dirty="0" smtClean="0">
              <a:solidFill>
                <a:schemeClr val="tx1"/>
              </a:solidFill>
              <a:latin typeface="Arial" charset="0"/>
            </a:endParaRPr>
          </a:p>
          <a:p>
            <a:pPr>
              <a:defRPr/>
            </a:pPr>
            <a:r>
              <a:rPr lang="fr-CH" sz="1400" dirty="0" smtClean="0">
                <a:solidFill>
                  <a:schemeClr val="tx1"/>
                </a:solidFill>
                <a:latin typeface="Arial" charset="0"/>
              </a:rPr>
              <a:t>2 :</a:t>
            </a:r>
            <a:r>
              <a:rPr lang="fr-CH" sz="1400" dirty="0">
                <a:solidFill>
                  <a:schemeClr val="tx1"/>
                </a:solidFill>
              </a:rPr>
              <a:t> deuxième niveau de fertilisation : </a:t>
            </a:r>
            <a:r>
              <a:rPr lang="fr-CH" sz="1400" dirty="0" smtClean="0">
                <a:solidFill>
                  <a:schemeClr val="tx1"/>
                </a:solidFill>
              </a:rPr>
              <a:t>1.4 UGBF/ha</a:t>
            </a:r>
          </a:p>
          <a:p>
            <a:pPr>
              <a:defRPr/>
            </a:pPr>
            <a:endParaRPr lang="fr-CH" sz="1400" dirty="0" smtClean="0">
              <a:solidFill>
                <a:schemeClr val="tx1"/>
              </a:solidFill>
            </a:endParaRPr>
          </a:p>
          <a:p>
            <a:pPr>
              <a:defRPr/>
            </a:pPr>
            <a:r>
              <a:rPr lang="fr-CH" sz="1400" dirty="0" smtClean="0">
                <a:solidFill>
                  <a:schemeClr val="tx1"/>
                </a:solidFill>
              </a:rPr>
              <a:t>C reçoit des engrais minéraux en plus du fumier et du lisier</a:t>
            </a:r>
            <a:endParaRPr lang="fr-CH" sz="1400" dirty="0">
              <a:solidFill>
                <a:schemeClr val="tx1"/>
              </a:solidFill>
              <a:latin typeface="Arial" charset="0"/>
            </a:endParaRPr>
          </a:p>
        </p:txBody>
      </p:sp>
      <p:sp>
        <p:nvSpPr>
          <p:cNvPr id="28" name="Text Box 29"/>
          <p:cNvSpPr txBox="1">
            <a:spLocks noChangeArrowheads="1"/>
          </p:cNvSpPr>
          <p:nvPr/>
        </p:nvSpPr>
        <p:spPr bwMode="auto">
          <a:xfrm>
            <a:off x="596677" y="1444411"/>
            <a:ext cx="2802260" cy="1241365"/>
          </a:xfrm>
          <a:prstGeom prst="rect">
            <a:avLst/>
          </a:prstGeom>
          <a:noFill/>
          <a:ln>
            <a:noFill/>
          </a:ln>
          <a:effectLst/>
          <a:extLst/>
        </p:spPr>
        <p:txBody>
          <a:bodyPr wrap="square">
            <a:spAutoFit/>
          </a:bodyPr>
          <a:lstStyle/>
          <a:p>
            <a:pPr>
              <a:defRPr/>
            </a:pPr>
            <a:r>
              <a:rPr lang="fr-CH" sz="1600" dirty="0" smtClean="0">
                <a:solidFill>
                  <a:schemeClr val="tx1"/>
                </a:solidFill>
                <a:latin typeface="Arial" charset="0"/>
              </a:rPr>
              <a:t>  8 procédés</a:t>
            </a:r>
          </a:p>
          <a:p>
            <a:pPr>
              <a:defRPr/>
            </a:pPr>
            <a:r>
              <a:rPr lang="fr-CH" sz="1600" dirty="0" smtClean="0">
                <a:solidFill>
                  <a:schemeClr val="tx1"/>
                </a:solidFill>
                <a:latin typeface="Arial" charset="0"/>
              </a:rPr>
              <a:t>  3 cultures par année</a:t>
            </a:r>
          </a:p>
          <a:p>
            <a:pPr>
              <a:defRPr/>
            </a:pPr>
            <a:r>
              <a:rPr lang="fr-CH" sz="1600" dirty="0" smtClean="0">
                <a:solidFill>
                  <a:schemeClr val="tx1"/>
                </a:solidFill>
                <a:latin typeface="Arial" charset="0"/>
              </a:rPr>
              <a:t>  4 répétitions</a:t>
            </a:r>
          </a:p>
          <a:p>
            <a:pPr>
              <a:defRPr/>
            </a:pPr>
            <a:r>
              <a:rPr lang="fr-CH" sz="1600" dirty="0" smtClean="0">
                <a:solidFill>
                  <a:schemeClr val="tx1"/>
                </a:solidFill>
                <a:latin typeface="Arial" charset="0"/>
              </a:rPr>
              <a:t>96 parcelles de 100 m</a:t>
            </a:r>
            <a:r>
              <a:rPr lang="fr-CH" sz="1600" baseline="24000" dirty="0" smtClean="0">
                <a:solidFill>
                  <a:schemeClr val="tx1"/>
                </a:solidFill>
                <a:latin typeface="Arial" charset="0"/>
              </a:rPr>
              <a:t>2</a:t>
            </a:r>
          </a:p>
          <a:p>
            <a:pPr>
              <a:defRPr/>
            </a:pPr>
            <a:endParaRPr lang="fr-CH" sz="1600" baseline="24000" dirty="0">
              <a:solidFill>
                <a:schemeClr val="tx1"/>
              </a:solidFill>
              <a:latin typeface="Arial" charset="0"/>
            </a:endParaRPr>
          </a:p>
        </p:txBody>
      </p:sp>
      <p:sp>
        <p:nvSpPr>
          <p:cNvPr id="29" name="Rectangle 3"/>
          <p:cNvSpPr txBox="1">
            <a:spLocks noChangeArrowheads="1"/>
          </p:cNvSpPr>
          <p:nvPr/>
        </p:nvSpPr>
        <p:spPr bwMode="auto">
          <a:xfrm>
            <a:off x="6095668" y="2564904"/>
            <a:ext cx="2659717" cy="2698530"/>
          </a:xfrm>
          <a:prstGeom prst="rect">
            <a:avLst/>
          </a:prstGeom>
          <a:noFill/>
          <a:ln w="19050">
            <a:noFill/>
            <a:miter lim="800000"/>
            <a:headEnd/>
            <a:tailEnd/>
          </a:ln>
        </p:spPr>
        <p:txBody>
          <a:bodyPr vert="horz" wrap="square" lIns="0" tIns="0" rIns="92075" bIns="46038" numCol="1" anchor="t" anchorCtr="0" compatLnSpc="1">
            <a:prstTxWarp prst="textNoShape">
              <a:avLst/>
            </a:prstTxWarp>
          </a:bodyPr>
          <a:lstStyle>
            <a:lvl1pPr marL="361950" indent="-361950" algn="l" defTabSz="623888" rtl="0" eaLnBrk="1" fontAlgn="base" hangingPunct="1">
              <a:spcBef>
                <a:spcPct val="10000"/>
              </a:spcBef>
              <a:spcAft>
                <a:spcPct val="10000"/>
              </a:spcAft>
              <a:buClr>
                <a:schemeClr val="tx1"/>
              </a:buClr>
              <a:buSzPct val="100000"/>
              <a:buFont typeface="Arial Black"/>
              <a:buChar char="›"/>
              <a:defRPr sz="2400" b="1">
                <a:solidFill>
                  <a:schemeClr val="tx1"/>
                </a:solidFill>
                <a:latin typeface="+mn-lt"/>
                <a:ea typeface="ＭＳ Ｐゴシック" charset="-128"/>
                <a:cs typeface="ＭＳ Ｐゴシック" charset="-128"/>
              </a:defRPr>
            </a:lvl1pPr>
            <a:lvl2pPr marL="685800" indent="-322263" algn="l" defTabSz="623888" rtl="0" eaLnBrk="1" fontAlgn="base" hangingPunct="1">
              <a:spcBef>
                <a:spcPct val="10000"/>
              </a:spcBef>
              <a:spcAft>
                <a:spcPct val="10000"/>
              </a:spcAft>
              <a:buClr>
                <a:schemeClr val="tx1"/>
              </a:buClr>
              <a:buSzPct val="100000"/>
              <a:buFont typeface="Arial Black"/>
              <a:buChar char="›"/>
              <a:defRPr sz="2000" b="1">
                <a:solidFill>
                  <a:schemeClr val="tx1"/>
                </a:solidFill>
                <a:latin typeface="+mn-lt"/>
                <a:ea typeface="ＭＳ Ｐゴシック" charset="-128"/>
              </a:defRPr>
            </a:lvl2pPr>
            <a:lvl3pPr marL="981075" indent="-285750" algn="l" defTabSz="623888" rtl="0" eaLnBrk="1" fontAlgn="base" hangingPunct="1">
              <a:spcBef>
                <a:spcPct val="10000"/>
              </a:spcBef>
              <a:spcAft>
                <a:spcPct val="10000"/>
              </a:spcAft>
              <a:buClr>
                <a:schemeClr val="tx1"/>
              </a:buClr>
              <a:buSzPct val="100000"/>
              <a:buFont typeface="Arial Black"/>
              <a:buChar char="›"/>
              <a:defRPr b="1">
                <a:solidFill>
                  <a:schemeClr val="tx1"/>
                </a:solidFill>
                <a:latin typeface="+mn-lt"/>
                <a:ea typeface="ＭＳ Ｐゴシック" charset="-128"/>
              </a:defRPr>
            </a:lvl3pPr>
            <a:lvl4pPr marL="1238250" indent="-244475" algn="l" defTabSz="623888" rtl="0" eaLnBrk="1" fontAlgn="base" hangingPunct="1">
              <a:spcBef>
                <a:spcPct val="10000"/>
              </a:spcBef>
              <a:spcAft>
                <a:spcPct val="10000"/>
              </a:spcAft>
              <a:buClr>
                <a:schemeClr val="tx1"/>
              </a:buClr>
              <a:buSzPct val="100000"/>
              <a:buFont typeface="Arial Black"/>
              <a:buChar char="›"/>
              <a:defRPr b="1">
                <a:solidFill>
                  <a:schemeClr val="tx1"/>
                </a:solidFill>
                <a:latin typeface="+mn-lt"/>
                <a:ea typeface="ＭＳ Ｐゴシック" charset="-128"/>
              </a:defRPr>
            </a:lvl4pPr>
            <a:lvl5pPr marL="1487488" indent="-228600" algn="l" defTabSz="623888" rtl="0" eaLnBrk="1" fontAlgn="base" hangingPunct="1">
              <a:spcBef>
                <a:spcPct val="10000"/>
              </a:spcBef>
              <a:spcAft>
                <a:spcPct val="10000"/>
              </a:spcAft>
              <a:buClr>
                <a:schemeClr val="tx1"/>
              </a:buClr>
              <a:buSzPct val="100000"/>
              <a:buFont typeface="Arial Black"/>
              <a:buChar char="›"/>
              <a:defRPr b="1">
                <a:solidFill>
                  <a:schemeClr val="tx1"/>
                </a:solidFill>
                <a:latin typeface="+mn-lt"/>
                <a:ea typeface="ＭＳ Ｐゴシック" charset="-128"/>
              </a:defRPr>
            </a:lvl5pPr>
            <a:lvl6pPr marL="1944688" indent="-228600" algn="l" defTabSz="623888" rtl="0" eaLnBrk="1" fontAlgn="base" hangingPunct="1">
              <a:spcBef>
                <a:spcPct val="10000"/>
              </a:spcBef>
              <a:spcAft>
                <a:spcPct val="10000"/>
              </a:spcAft>
              <a:buClr>
                <a:schemeClr val="tx1"/>
              </a:buClr>
              <a:buFont typeface="Arial" charset="0"/>
              <a:buBlip>
                <a:blip r:embed="rId3"/>
              </a:buBlip>
              <a:defRPr b="1">
                <a:solidFill>
                  <a:schemeClr val="tx1"/>
                </a:solidFill>
                <a:latin typeface="+mn-lt"/>
                <a:ea typeface="ＭＳ Ｐゴシック" charset="-128"/>
              </a:defRPr>
            </a:lvl6pPr>
            <a:lvl7pPr marL="2401888" indent="-228600" algn="l" defTabSz="623888" rtl="0" eaLnBrk="1" fontAlgn="base" hangingPunct="1">
              <a:spcBef>
                <a:spcPct val="10000"/>
              </a:spcBef>
              <a:spcAft>
                <a:spcPct val="10000"/>
              </a:spcAft>
              <a:buClr>
                <a:schemeClr val="tx1"/>
              </a:buClr>
              <a:buFont typeface="Arial" charset="0"/>
              <a:buBlip>
                <a:blip r:embed="rId3"/>
              </a:buBlip>
              <a:defRPr b="1">
                <a:solidFill>
                  <a:schemeClr val="tx1"/>
                </a:solidFill>
                <a:latin typeface="+mn-lt"/>
                <a:ea typeface="ＭＳ Ｐゴシック" charset="-128"/>
              </a:defRPr>
            </a:lvl7pPr>
            <a:lvl8pPr marL="2859088" indent="-228600" algn="l" defTabSz="623888" rtl="0" eaLnBrk="1" fontAlgn="base" hangingPunct="1">
              <a:spcBef>
                <a:spcPct val="10000"/>
              </a:spcBef>
              <a:spcAft>
                <a:spcPct val="10000"/>
              </a:spcAft>
              <a:buClr>
                <a:schemeClr val="tx1"/>
              </a:buClr>
              <a:buFont typeface="Arial" charset="0"/>
              <a:buBlip>
                <a:blip r:embed="rId3"/>
              </a:buBlip>
              <a:defRPr b="1">
                <a:solidFill>
                  <a:schemeClr val="tx1"/>
                </a:solidFill>
                <a:latin typeface="+mn-lt"/>
                <a:ea typeface="ＭＳ Ｐゴシック" charset="-128"/>
              </a:defRPr>
            </a:lvl8pPr>
            <a:lvl9pPr marL="3316288" indent="-228600" algn="l" defTabSz="623888" rtl="0" eaLnBrk="1" fontAlgn="base" hangingPunct="1">
              <a:spcBef>
                <a:spcPct val="10000"/>
              </a:spcBef>
              <a:spcAft>
                <a:spcPct val="10000"/>
              </a:spcAft>
              <a:buClr>
                <a:schemeClr val="tx1"/>
              </a:buClr>
              <a:buFont typeface="Arial" charset="0"/>
              <a:buBlip>
                <a:blip r:embed="rId3"/>
              </a:buBlip>
              <a:defRPr b="1">
                <a:solidFill>
                  <a:schemeClr val="tx1"/>
                </a:solidFill>
                <a:latin typeface="+mn-lt"/>
                <a:ea typeface="ＭＳ Ｐゴシック" charset="-128"/>
              </a:defRPr>
            </a:lvl9pPr>
          </a:lstStyle>
          <a:p>
            <a:pPr marL="0" indent="0">
              <a:buNone/>
            </a:pPr>
            <a:r>
              <a:rPr lang="fr-CH" sz="1600" dirty="0" smtClean="0">
                <a:latin typeface="+mj-lt"/>
              </a:rPr>
              <a:t> Rotation culturale</a:t>
            </a:r>
          </a:p>
          <a:p>
            <a:pPr marL="0" indent="0">
              <a:buNone/>
            </a:pPr>
            <a:r>
              <a:rPr lang="fr-CH" sz="1600" b="0" dirty="0" smtClean="0"/>
              <a:t> Maïs</a:t>
            </a:r>
          </a:p>
          <a:p>
            <a:pPr marL="0" indent="0">
              <a:buNone/>
            </a:pPr>
            <a:r>
              <a:rPr lang="fr-CH" sz="1600" b="0" dirty="0" smtClean="0"/>
              <a:t> Soja </a:t>
            </a:r>
            <a:r>
              <a:rPr lang="fr-CH" sz="1200" b="0" dirty="0" smtClean="0"/>
              <a:t>(engrais vert)</a:t>
            </a:r>
          </a:p>
          <a:p>
            <a:pPr marL="0" indent="0">
              <a:buNone/>
            </a:pPr>
            <a:r>
              <a:rPr lang="fr-CH" sz="1600" b="0" dirty="0" smtClean="0"/>
              <a:t> Blé d’automne </a:t>
            </a:r>
            <a:r>
              <a:rPr lang="fr-CH" sz="1200" b="0" dirty="0" smtClean="0"/>
              <a:t>(engrais </a:t>
            </a:r>
            <a:r>
              <a:rPr lang="fr-CH" sz="1200" b="0" dirty="0"/>
              <a:t>vert)</a:t>
            </a:r>
            <a:endParaRPr lang="fr-CH" sz="1200" b="0" dirty="0" smtClean="0"/>
          </a:p>
          <a:p>
            <a:pPr marL="0" indent="0">
              <a:buNone/>
            </a:pPr>
            <a:r>
              <a:rPr lang="fr-CH" sz="1600" b="0" dirty="0" smtClean="0"/>
              <a:t> Pommes de terre</a:t>
            </a:r>
          </a:p>
          <a:p>
            <a:pPr marL="0" indent="0">
              <a:buNone/>
            </a:pPr>
            <a:r>
              <a:rPr lang="fr-CH" sz="1600" b="0" dirty="0" smtClean="0"/>
              <a:t> Blé d’automne</a:t>
            </a:r>
          </a:p>
          <a:p>
            <a:pPr marL="0" indent="0">
              <a:buNone/>
            </a:pPr>
            <a:r>
              <a:rPr lang="fr-CH" sz="1600" b="0" dirty="0" smtClean="0"/>
              <a:t> Prairie temporaire</a:t>
            </a:r>
          </a:p>
          <a:p>
            <a:pPr marL="0" indent="0">
              <a:buNone/>
            </a:pPr>
            <a:r>
              <a:rPr lang="fr-CH" sz="1600" b="0" dirty="0" smtClean="0"/>
              <a:t> Prairie </a:t>
            </a:r>
            <a:r>
              <a:rPr lang="fr-CH" sz="1600" b="0" dirty="0"/>
              <a:t>temporaire</a:t>
            </a:r>
          </a:p>
        </p:txBody>
      </p:sp>
    </p:spTree>
    <p:extLst>
      <p:ext uri="{BB962C8B-B14F-4D97-AF65-F5344CB8AC3E}">
        <p14:creationId xmlns:p14="http://schemas.microsoft.com/office/powerpoint/2010/main" val="311219696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CH" altLang="de-DE" dirty="0"/>
              <a:t>L’essai DOC</a:t>
            </a:r>
            <a:endParaRPr lang="de-CH" dirty="0"/>
          </a:p>
        </p:txBody>
      </p:sp>
      <p:sp>
        <p:nvSpPr>
          <p:cNvPr id="3" name="Inhaltsplatzhalter 2"/>
          <p:cNvSpPr>
            <a:spLocks noGrp="1"/>
          </p:cNvSpPr>
          <p:nvPr>
            <p:ph idx="12"/>
          </p:nvPr>
        </p:nvSpPr>
        <p:spPr/>
        <p:txBody>
          <a:bodyPr/>
          <a:lstStyle/>
          <a:p>
            <a:r>
              <a:rPr lang="fr-CH" dirty="0" smtClean="0"/>
              <a:t>Les procédés</a:t>
            </a:r>
            <a:endParaRPr lang="fr-CH" dirty="0"/>
          </a:p>
        </p:txBody>
      </p:sp>
      <p:sp>
        <p:nvSpPr>
          <p:cNvPr id="4" name="Inhaltsplatzhalter 3"/>
          <p:cNvSpPr>
            <a:spLocks noGrp="1"/>
          </p:cNvSpPr>
          <p:nvPr>
            <p:ph idx="14"/>
          </p:nvPr>
        </p:nvSpPr>
        <p:spPr/>
        <p:txBody>
          <a:bodyPr/>
          <a:lstStyle/>
          <a:p>
            <a:endParaRPr lang="de-CH" dirty="0"/>
          </a:p>
        </p:txBody>
      </p:sp>
      <p:graphicFrame>
        <p:nvGraphicFramePr>
          <p:cNvPr id="8" name="Inhaltsplatzhalter 7"/>
          <p:cNvGraphicFramePr>
            <a:graphicFrameLocks noGrp="1"/>
          </p:cNvGraphicFramePr>
          <p:nvPr>
            <p:ph sz="quarter" idx="17"/>
            <p:extLst>
              <p:ext uri="{D42A27DB-BD31-4B8C-83A1-F6EECF244321}">
                <p14:modId xmlns:p14="http://schemas.microsoft.com/office/powerpoint/2010/main" val="1193684604"/>
              </p:ext>
            </p:extLst>
          </p:nvPr>
        </p:nvGraphicFramePr>
        <p:xfrm>
          <a:off x="648000" y="1584005"/>
          <a:ext cx="7867351" cy="4809827"/>
        </p:xfrm>
        <a:graphic>
          <a:graphicData uri="http://schemas.openxmlformats.org/drawingml/2006/table">
            <a:tbl>
              <a:tblPr firstRow="1" bandRow="1">
                <a:tableStyleId>{93296810-A885-4BE3-A3E7-6D5BEEA58F35}</a:tableStyleId>
              </a:tblPr>
              <a:tblGrid>
                <a:gridCol w="1277573"/>
                <a:gridCol w="1134259"/>
                <a:gridCol w="648072"/>
                <a:gridCol w="720080"/>
                <a:gridCol w="720080"/>
                <a:gridCol w="792088"/>
                <a:gridCol w="648072"/>
                <a:gridCol w="792088"/>
                <a:gridCol w="1135039"/>
              </a:tblGrid>
              <a:tr h="381143">
                <a:tc>
                  <a:txBody>
                    <a:bodyPr/>
                    <a:lstStyle/>
                    <a:p>
                      <a:pPr algn="l"/>
                      <a:r>
                        <a:rPr lang="fr-CH" sz="1400" b="1" noProof="0" dirty="0" smtClean="0">
                          <a:solidFill>
                            <a:schemeClr val="tx1"/>
                          </a:solidFill>
                        </a:rPr>
                        <a:t>Procédé</a:t>
                      </a:r>
                      <a:endParaRPr lang="fr-CH" sz="1400" b="1" noProof="0" dirty="0">
                        <a:solidFill>
                          <a:schemeClr val="tx1"/>
                        </a:solidFill>
                      </a:endParaRPr>
                    </a:p>
                  </a:txBody>
                  <a:tcPr marL="36000" marR="36000" marT="36000" marB="36000">
                    <a:solidFill>
                      <a:schemeClr val="bg2">
                        <a:lumMod val="75000"/>
                      </a:schemeClr>
                    </a:solidFill>
                  </a:tcPr>
                </a:tc>
                <a:tc>
                  <a:txBody>
                    <a:bodyPr/>
                    <a:lstStyle/>
                    <a:p>
                      <a:pPr algn="l"/>
                      <a:r>
                        <a:rPr lang="fr-CH" sz="1400" noProof="0" dirty="0" smtClean="0">
                          <a:solidFill>
                            <a:schemeClr val="tx1"/>
                          </a:solidFill>
                        </a:rPr>
                        <a:t>Sans fumure</a:t>
                      </a:r>
                      <a:endParaRPr lang="fr-CH" sz="1400" noProof="0" dirty="0">
                        <a:solidFill>
                          <a:schemeClr val="tx1"/>
                        </a:solidFill>
                      </a:endParaRPr>
                    </a:p>
                  </a:txBody>
                  <a:tcPr marL="36000" marR="36000" marT="36000" marB="36000">
                    <a:solidFill>
                      <a:schemeClr val="bg1">
                        <a:lumMod val="75000"/>
                      </a:schemeClr>
                    </a:solidFill>
                  </a:tcPr>
                </a:tc>
                <a:tc gridSpan="2">
                  <a:txBody>
                    <a:bodyPr/>
                    <a:lstStyle/>
                    <a:p>
                      <a:pPr algn="l"/>
                      <a:r>
                        <a:rPr lang="fr-CH" sz="1400" noProof="0" dirty="0" smtClean="0">
                          <a:solidFill>
                            <a:schemeClr val="tx1"/>
                          </a:solidFill>
                        </a:rPr>
                        <a:t>Biodynamique</a:t>
                      </a:r>
                      <a:endParaRPr lang="fr-CH" sz="1400" noProof="0" dirty="0">
                        <a:solidFill>
                          <a:schemeClr val="tx1"/>
                        </a:solidFill>
                      </a:endParaRPr>
                    </a:p>
                  </a:txBody>
                  <a:tcPr marL="36000" marR="36000" marT="36000" marB="36000">
                    <a:solidFill>
                      <a:schemeClr val="accent5">
                        <a:lumMod val="75000"/>
                      </a:schemeClr>
                    </a:solidFill>
                  </a:tcPr>
                </a:tc>
                <a:tc hMerge="1">
                  <a:txBody>
                    <a:bodyPr/>
                    <a:lstStyle/>
                    <a:p>
                      <a:endParaRPr lang="de-CH"/>
                    </a:p>
                  </a:txBody>
                  <a:tcPr/>
                </a:tc>
                <a:tc gridSpan="2">
                  <a:txBody>
                    <a:bodyPr/>
                    <a:lstStyle/>
                    <a:p>
                      <a:pPr algn="l"/>
                      <a:r>
                        <a:rPr lang="fr-CH" sz="1400" noProof="0" dirty="0" smtClean="0">
                          <a:solidFill>
                            <a:schemeClr val="tx1"/>
                          </a:solidFill>
                        </a:rPr>
                        <a:t>Organo-biologique</a:t>
                      </a:r>
                      <a:endParaRPr lang="fr-CH" sz="1400" noProof="0" dirty="0">
                        <a:solidFill>
                          <a:schemeClr val="tx1"/>
                        </a:solidFill>
                      </a:endParaRPr>
                    </a:p>
                  </a:txBody>
                  <a:tcPr marL="36000" marR="36000" marT="36000" marB="36000">
                    <a:solidFill>
                      <a:srgbClr val="00B0F0"/>
                    </a:solidFill>
                  </a:tcPr>
                </a:tc>
                <a:tc hMerge="1">
                  <a:txBody>
                    <a:bodyPr/>
                    <a:lstStyle/>
                    <a:p>
                      <a:endParaRPr lang="de-CH"/>
                    </a:p>
                  </a:txBody>
                  <a:tcPr/>
                </a:tc>
                <a:tc gridSpan="2">
                  <a:txBody>
                    <a:bodyPr/>
                    <a:lstStyle/>
                    <a:p>
                      <a:pPr algn="l"/>
                      <a:r>
                        <a:rPr lang="fr-CH" sz="1400" noProof="0" dirty="0" smtClean="0">
                          <a:solidFill>
                            <a:schemeClr val="tx1"/>
                          </a:solidFill>
                        </a:rPr>
                        <a:t>Conventionnel (PI)</a:t>
                      </a:r>
                      <a:endParaRPr lang="fr-CH" sz="1400" noProof="0" dirty="0">
                        <a:solidFill>
                          <a:schemeClr val="tx1"/>
                        </a:solidFill>
                      </a:endParaRPr>
                    </a:p>
                  </a:txBody>
                  <a:tcPr marL="36000" marR="36000" marT="36000" marB="36000">
                    <a:solidFill>
                      <a:srgbClr val="FF7D7D"/>
                    </a:solidFill>
                  </a:tcPr>
                </a:tc>
                <a:tc hMerge="1">
                  <a:txBody>
                    <a:bodyPr/>
                    <a:lstStyle/>
                    <a:p>
                      <a:endParaRPr lang="de-CH"/>
                    </a:p>
                  </a:txBody>
                  <a:tcPr/>
                </a:tc>
                <a:tc>
                  <a:txBody>
                    <a:bodyPr/>
                    <a:lstStyle/>
                    <a:p>
                      <a:pPr algn="l"/>
                      <a:r>
                        <a:rPr lang="de-CH" sz="1400" dirty="0" err="1" smtClean="0">
                          <a:solidFill>
                            <a:schemeClr val="tx1"/>
                          </a:solidFill>
                        </a:rPr>
                        <a:t>Minéral</a:t>
                      </a:r>
                      <a:r>
                        <a:rPr lang="de-CH" sz="1400" dirty="0" smtClean="0">
                          <a:solidFill>
                            <a:schemeClr val="tx1"/>
                          </a:solidFill>
                        </a:rPr>
                        <a:t> </a:t>
                      </a:r>
                      <a:r>
                        <a:rPr lang="de-CH" sz="1400" baseline="0" dirty="0" smtClean="0">
                          <a:solidFill>
                            <a:schemeClr val="tx1"/>
                          </a:solidFill>
                        </a:rPr>
                        <a:t>(PI)</a:t>
                      </a:r>
                      <a:endParaRPr lang="de-CH" sz="1400" dirty="0">
                        <a:solidFill>
                          <a:schemeClr val="tx1"/>
                        </a:solidFill>
                      </a:endParaRPr>
                    </a:p>
                  </a:txBody>
                  <a:tcPr marL="36000" marR="36000" marT="36000" marB="36000">
                    <a:solidFill>
                      <a:srgbClr val="FFC000"/>
                    </a:solidFill>
                  </a:tcPr>
                </a:tc>
              </a:tr>
              <a:tr h="251864">
                <a:tc>
                  <a:txBody>
                    <a:bodyPr/>
                    <a:lstStyle/>
                    <a:p>
                      <a:pPr algn="l"/>
                      <a:endParaRPr lang="fr-CH" sz="1400" noProof="0" dirty="0"/>
                    </a:p>
                  </a:txBody>
                  <a:tcPr marL="36000" marR="36000" marT="36000" marB="36000">
                    <a:solidFill>
                      <a:schemeClr val="bg2">
                        <a:lumMod val="90000"/>
                      </a:schemeClr>
                    </a:solidFill>
                  </a:tcPr>
                </a:tc>
                <a:tc>
                  <a:txBody>
                    <a:bodyPr/>
                    <a:lstStyle/>
                    <a:p>
                      <a:pPr algn="l"/>
                      <a:r>
                        <a:rPr lang="fr-CH" sz="1400" noProof="0" dirty="0" smtClean="0"/>
                        <a:t>N</a:t>
                      </a:r>
                      <a:endParaRPr lang="fr-CH" sz="1400" noProof="0" dirty="0"/>
                    </a:p>
                  </a:txBody>
                  <a:tcPr marL="36000" marR="36000" marT="36000" marB="36000">
                    <a:solidFill>
                      <a:schemeClr val="bg1">
                        <a:lumMod val="75000"/>
                      </a:schemeClr>
                    </a:solidFill>
                  </a:tcPr>
                </a:tc>
                <a:tc>
                  <a:txBody>
                    <a:bodyPr/>
                    <a:lstStyle/>
                    <a:p>
                      <a:pPr algn="l"/>
                      <a:r>
                        <a:rPr lang="fr-CH" sz="1400" noProof="0" dirty="0" smtClean="0"/>
                        <a:t>D1</a:t>
                      </a:r>
                      <a:endParaRPr lang="fr-CH" sz="1400" noProof="0" dirty="0"/>
                    </a:p>
                  </a:txBody>
                  <a:tcPr marL="36000" marR="36000" marT="36000" marB="36000">
                    <a:solidFill>
                      <a:schemeClr val="accent5">
                        <a:lumMod val="75000"/>
                      </a:schemeClr>
                    </a:solidFill>
                  </a:tcPr>
                </a:tc>
                <a:tc>
                  <a:txBody>
                    <a:bodyPr/>
                    <a:lstStyle/>
                    <a:p>
                      <a:pPr algn="l"/>
                      <a:r>
                        <a:rPr lang="fr-CH" sz="1400" noProof="0" dirty="0" smtClean="0"/>
                        <a:t>D2*</a:t>
                      </a:r>
                      <a:endParaRPr lang="fr-CH" sz="1400" noProof="0" dirty="0"/>
                    </a:p>
                  </a:txBody>
                  <a:tcPr marL="36000" marR="36000" marT="36000" marB="36000">
                    <a:solidFill>
                      <a:schemeClr val="accent5">
                        <a:lumMod val="75000"/>
                      </a:schemeClr>
                    </a:solidFill>
                  </a:tcPr>
                </a:tc>
                <a:tc>
                  <a:txBody>
                    <a:bodyPr/>
                    <a:lstStyle/>
                    <a:p>
                      <a:pPr algn="l"/>
                      <a:r>
                        <a:rPr lang="fr-CH" sz="1400" noProof="0" dirty="0" smtClean="0"/>
                        <a:t>O1</a:t>
                      </a:r>
                      <a:endParaRPr lang="fr-CH" sz="1400" noProof="0" dirty="0"/>
                    </a:p>
                  </a:txBody>
                  <a:tcPr marL="36000" marR="36000" marT="36000" marB="36000">
                    <a:solidFill>
                      <a:srgbClr val="00B0F0"/>
                    </a:solidFill>
                  </a:tcPr>
                </a:tc>
                <a:tc>
                  <a:txBody>
                    <a:bodyPr/>
                    <a:lstStyle/>
                    <a:p>
                      <a:pPr algn="l"/>
                      <a:r>
                        <a:rPr lang="fr-CH" sz="1400" noProof="0" dirty="0" smtClean="0"/>
                        <a:t>O2*</a:t>
                      </a:r>
                      <a:endParaRPr lang="fr-CH" sz="1400" noProof="0" dirty="0"/>
                    </a:p>
                  </a:txBody>
                  <a:tcPr marL="36000" marR="36000" marT="36000" marB="36000">
                    <a:solidFill>
                      <a:srgbClr val="00B0F0"/>
                    </a:solidFill>
                  </a:tcPr>
                </a:tc>
                <a:tc>
                  <a:txBody>
                    <a:bodyPr/>
                    <a:lstStyle/>
                    <a:p>
                      <a:pPr algn="l"/>
                      <a:r>
                        <a:rPr lang="fr-CH" sz="1400" noProof="0" dirty="0" smtClean="0"/>
                        <a:t>C1</a:t>
                      </a:r>
                      <a:endParaRPr lang="fr-CH" sz="1400" noProof="0" dirty="0"/>
                    </a:p>
                  </a:txBody>
                  <a:tcPr marL="36000" marR="36000" marT="36000" marB="36000">
                    <a:solidFill>
                      <a:srgbClr val="FF7D7D"/>
                    </a:solidFill>
                  </a:tcPr>
                </a:tc>
                <a:tc>
                  <a:txBody>
                    <a:bodyPr/>
                    <a:lstStyle/>
                    <a:p>
                      <a:pPr algn="l"/>
                      <a:r>
                        <a:rPr lang="fr-CH" sz="1400" noProof="0" dirty="0" smtClean="0"/>
                        <a:t>C2*</a:t>
                      </a:r>
                      <a:endParaRPr lang="fr-CH" sz="1400" noProof="0" dirty="0"/>
                    </a:p>
                  </a:txBody>
                  <a:tcPr marL="36000" marR="36000" marT="36000" marB="36000">
                    <a:solidFill>
                      <a:srgbClr val="FF7D7D"/>
                    </a:solidFill>
                  </a:tcPr>
                </a:tc>
                <a:tc>
                  <a:txBody>
                    <a:bodyPr/>
                    <a:lstStyle/>
                    <a:p>
                      <a:pPr algn="l"/>
                      <a:r>
                        <a:rPr lang="de-CH" sz="1400" dirty="0" smtClean="0"/>
                        <a:t>M*</a:t>
                      </a:r>
                      <a:endParaRPr lang="de-CH" sz="1400" dirty="0"/>
                    </a:p>
                  </a:txBody>
                  <a:tcPr marL="36000" marR="36000" marT="36000" marB="36000">
                    <a:solidFill>
                      <a:srgbClr val="FFC000"/>
                    </a:solidFill>
                  </a:tcPr>
                </a:tc>
              </a:tr>
              <a:tr h="251864">
                <a:tc>
                  <a:txBody>
                    <a:bodyPr/>
                    <a:lstStyle/>
                    <a:p>
                      <a:pPr algn="l"/>
                      <a:r>
                        <a:rPr lang="fr-CH" sz="1400" noProof="0" dirty="0" smtClean="0"/>
                        <a:t>(anglais)</a:t>
                      </a:r>
                      <a:endParaRPr lang="fr-CH" sz="1400" noProof="0" dirty="0"/>
                    </a:p>
                  </a:txBody>
                  <a:tcPr marL="36000" marR="36000" marT="36000" marB="36000">
                    <a:lnB w="38100" cap="flat" cmpd="sng" algn="ctr">
                      <a:solidFill>
                        <a:schemeClr val="bg1"/>
                      </a:solidFill>
                      <a:prstDash val="solid"/>
                      <a:round/>
                      <a:headEnd type="none" w="med" len="med"/>
                      <a:tailEnd type="none" w="med" len="med"/>
                    </a:lnB>
                    <a:solidFill>
                      <a:schemeClr val="bg2">
                        <a:lumMod val="90000"/>
                      </a:schemeClr>
                    </a:solidFill>
                  </a:tcPr>
                </a:tc>
                <a:tc>
                  <a:txBody>
                    <a:bodyPr/>
                    <a:lstStyle/>
                    <a:p>
                      <a:pPr algn="l"/>
                      <a:endParaRPr lang="fr-CH" sz="1400" noProof="0" dirty="0"/>
                    </a:p>
                  </a:txBody>
                  <a:tcPr marL="36000" marR="36000" marT="36000" marB="36000">
                    <a:lnB w="38100" cap="flat" cmpd="sng" algn="ctr">
                      <a:solidFill>
                        <a:schemeClr val="bg1"/>
                      </a:solidFill>
                      <a:prstDash val="solid"/>
                      <a:round/>
                      <a:headEnd type="none" w="med" len="med"/>
                      <a:tailEnd type="none" w="med" len="med"/>
                    </a:lnB>
                    <a:solidFill>
                      <a:schemeClr val="bg1">
                        <a:lumMod val="75000"/>
                      </a:schemeClr>
                    </a:solidFill>
                  </a:tcPr>
                </a:tc>
                <a:tc gridSpan="2">
                  <a:txBody>
                    <a:bodyPr/>
                    <a:lstStyle/>
                    <a:p>
                      <a:pPr algn="l"/>
                      <a:r>
                        <a:rPr lang="fr-CH" sz="1400" noProof="0" dirty="0" err="1" smtClean="0"/>
                        <a:t>BIODYN</a:t>
                      </a:r>
                      <a:endParaRPr lang="fr-CH" sz="1400" noProof="0" dirty="0"/>
                    </a:p>
                  </a:txBody>
                  <a:tcPr marL="36000" marR="36000" marT="36000" marB="36000">
                    <a:lnB w="38100" cap="flat" cmpd="sng" algn="ctr">
                      <a:solidFill>
                        <a:schemeClr val="bg1"/>
                      </a:solidFill>
                      <a:prstDash val="solid"/>
                      <a:round/>
                      <a:headEnd type="none" w="med" len="med"/>
                      <a:tailEnd type="none" w="med" len="med"/>
                    </a:lnB>
                    <a:solidFill>
                      <a:schemeClr val="accent5">
                        <a:lumMod val="75000"/>
                      </a:schemeClr>
                    </a:solidFill>
                  </a:tcPr>
                </a:tc>
                <a:tc hMerge="1">
                  <a:txBody>
                    <a:bodyPr/>
                    <a:lstStyle/>
                    <a:p>
                      <a:endParaRPr lang="de-CH"/>
                    </a:p>
                  </a:txBody>
                  <a:tcPr/>
                </a:tc>
                <a:tc gridSpan="2">
                  <a:txBody>
                    <a:bodyPr/>
                    <a:lstStyle/>
                    <a:p>
                      <a:pPr algn="l"/>
                      <a:r>
                        <a:rPr lang="fr-CH" noProof="0" dirty="0" err="1" smtClean="0"/>
                        <a:t>BIOORG</a:t>
                      </a:r>
                      <a:endParaRPr lang="fr-CH" noProof="0" dirty="0"/>
                    </a:p>
                  </a:txBody>
                  <a:tcPr marL="36000" marR="36000" marT="36000" marB="36000">
                    <a:lnB w="38100" cap="flat" cmpd="sng" algn="ctr">
                      <a:solidFill>
                        <a:schemeClr val="bg1"/>
                      </a:solidFill>
                      <a:prstDash val="solid"/>
                      <a:round/>
                      <a:headEnd type="none" w="med" len="med"/>
                      <a:tailEnd type="none" w="med" len="med"/>
                    </a:lnB>
                    <a:solidFill>
                      <a:srgbClr val="00B0F0"/>
                    </a:solidFill>
                  </a:tcPr>
                </a:tc>
                <a:tc hMerge="1">
                  <a:txBody>
                    <a:bodyPr/>
                    <a:lstStyle/>
                    <a:p>
                      <a:endParaRPr lang="de-CH"/>
                    </a:p>
                  </a:txBody>
                  <a:tcPr/>
                </a:tc>
                <a:tc gridSpan="2">
                  <a:txBody>
                    <a:bodyPr/>
                    <a:lstStyle/>
                    <a:p>
                      <a:pPr algn="l"/>
                      <a:r>
                        <a:rPr lang="fr-CH" noProof="0" dirty="0" err="1" smtClean="0"/>
                        <a:t>CONFYM</a:t>
                      </a:r>
                      <a:endParaRPr lang="fr-CH" noProof="0" dirty="0"/>
                    </a:p>
                  </a:txBody>
                  <a:tcPr marL="36000" marR="36000" marT="36000" marB="36000">
                    <a:lnB w="38100" cap="flat" cmpd="sng" algn="ctr">
                      <a:solidFill>
                        <a:schemeClr val="bg1"/>
                      </a:solidFill>
                      <a:prstDash val="solid"/>
                      <a:round/>
                      <a:headEnd type="none" w="med" len="med"/>
                      <a:tailEnd type="none" w="med" len="med"/>
                    </a:lnB>
                    <a:solidFill>
                      <a:srgbClr val="FF7D7D"/>
                    </a:solidFill>
                  </a:tcPr>
                </a:tc>
                <a:tc hMerge="1">
                  <a:txBody>
                    <a:bodyPr/>
                    <a:lstStyle/>
                    <a:p>
                      <a:endParaRPr lang="de-CH"/>
                    </a:p>
                  </a:txBody>
                  <a:tcPr/>
                </a:tc>
                <a:tc>
                  <a:txBody>
                    <a:bodyPr/>
                    <a:lstStyle/>
                    <a:p>
                      <a:pPr algn="l"/>
                      <a:r>
                        <a:rPr lang="de-CH" dirty="0" smtClean="0"/>
                        <a:t>CONMIN</a:t>
                      </a:r>
                      <a:endParaRPr lang="de-CH" dirty="0"/>
                    </a:p>
                  </a:txBody>
                  <a:tcPr marL="36000" marR="36000" marT="36000" marB="36000">
                    <a:lnB w="38100" cap="flat" cmpd="sng" algn="ctr">
                      <a:solidFill>
                        <a:schemeClr val="bg1"/>
                      </a:solidFill>
                      <a:prstDash val="solid"/>
                      <a:round/>
                      <a:headEnd type="none" w="med" len="med"/>
                      <a:tailEnd type="none" w="med" len="med"/>
                    </a:lnB>
                    <a:solidFill>
                      <a:srgbClr val="FFC000"/>
                    </a:solidFill>
                  </a:tcPr>
                </a:tc>
              </a:tr>
              <a:tr h="251864">
                <a:tc gridSpan="9">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fr-CH" sz="1400" b="1" kern="1200" noProof="0" dirty="0" smtClean="0">
                          <a:solidFill>
                            <a:schemeClr val="tx1"/>
                          </a:solidFill>
                          <a:latin typeface="+mn-lt"/>
                          <a:ea typeface="+mn-ea"/>
                          <a:cs typeface="+mn-cs"/>
                        </a:rPr>
                        <a:t>Fertilisation</a:t>
                      </a:r>
                      <a:endParaRPr lang="fr-CH" sz="1400" b="1" kern="1200" noProof="0" dirty="0">
                        <a:solidFill>
                          <a:schemeClr val="tx1"/>
                        </a:solidFill>
                        <a:latin typeface="+mn-lt"/>
                        <a:ea typeface="+mn-ea"/>
                        <a:cs typeface="+mn-cs"/>
                      </a:endParaRPr>
                    </a:p>
                  </a:txBody>
                  <a:tcPr marL="36000" marR="36000" marT="36000" marB="36000">
                    <a:lnT w="38100" cap="flat" cmpd="sng" algn="ctr">
                      <a:solidFill>
                        <a:schemeClr val="bg1"/>
                      </a:solidFill>
                      <a:prstDash val="solid"/>
                      <a:round/>
                      <a:headEnd type="none" w="med" len="med"/>
                      <a:tailEnd type="none" w="med" len="med"/>
                    </a:lnT>
                    <a:solidFill>
                      <a:schemeClr val="bg2">
                        <a:lumMod val="75000"/>
                      </a:schemeClr>
                    </a:solidFill>
                  </a:tcPr>
                </a:tc>
                <a:tc hMerge="1">
                  <a:txBody>
                    <a:bodyPr/>
                    <a:lstStyle/>
                    <a:p>
                      <a:endParaRPr lang="de-CH"/>
                    </a:p>
                  </a:txBody>
                  <a:tcPr/>
                </a:tc>
                <a:tc hMerge="1">
                  <a:txBody>
                    <a:bodyPr/>
                    <a:lstStyle/>
                    <a:p>
                      <a:endParaRPr lang="de-CH"/>
                    </a:p>
                  </a:txBody>
                  <a:tcPr/>
                </a:tc>
                <a:tc hMerge="1">
                  <a:txBody>
                    <a:bodyPr/>
                    <a:lstStyle/>
                    <a:p>
                      <a:endParaRPr lang="de-CH"/>
                    </a:p>
                  </a:txBody>
                  <a:tcPr/>
                </a:tc>
                <a:tc hMerge="1">
                  <a:txBody>
                    <a:bodyPr/>
                    <a:lstStyle/>
                    <a:p>
                      <a:endParaRPr lang="de-CH"/>
                    </a:p>
                  </a:txBody>
                  <a:tcPr/>
                </a:tc>
                <a:tc hMerge="1">
                  <a:txBody>
                    <a:bodyPr/>
                    <a:lstStyle/>
                    <a:p>
                      <a:endParaRPr lang="de-CH"/>
                    </a:p>
                  </a:txBody>
                  <a:tcPr/>
                </a:tc>
                <a:tc hMerge="1">
                  <a:txBody>
                    <a:bodyPr/>
                    <a:lstStyle/>
                    <a:p>
                      <a:endParaRPr lang="de-CH"/>
                    </a:p>
                  </a:txBody>
                  <a:tcPr/>
                </a:tc>
                <a:tc hMerge="1">
                  <a:txBody>
                    <a:bodyPr/>
                    <a:lstStyle/>
                    <a:p>
                      <a:endParaRPr lang="de-CH"/>
                    </a:p>
                  </a:txBody>
                  <a:tcPr/>
                </a:tc>
                <a:tc hMerge="1">
                  <a:txBody>
                    <a:bodyPr/>
                    <a:lstStyle/>
                    <a:p>
                      <a:endParaRPr lang="de-CH"/>
                    </a:p>
                  </a:txBody>
                  <a:tcPr/>
                </a:tc>
              </a:tr>
              <a:tr h="381143">
                <a:tc>
                  <a:txBody>
                    <a:bodyPr/>
                    <a:lstStyle/>
                    <a:p>
                      <a:pPr algn="l"/>
                      <a:r>
                        <a:rPr lang="fr-CH" sz="1400" noProof="0" dirty="0" smtClean="0"/>
                        <a:t>Engrais de ferme</a:t>
                      </a:r>
                      <a:endParaRPr lang="fr-CH" sz="1400" noProof="0" dirty="0"/>
                    </a:p>
                  </a:txBody>
                  <a:tcPr marL="36000" marR="36000" marT="36000" marB="36000">
                    <a:solidFill>
                      <a:schemeClr val="bg2">
                        <a:lumMod val="90000"/>
                      </a:schemeClr>
                    </a:solidFill>
                  </a:tcPr>
                </a:tc>
                <a:tc>
                  <a:txBody>
                    <a:bodyPr/>
                    <a:lstStyle/>
                    <a:p>
                      <a:pPr algn="l"/>
                      <a:r>
                        <a:rPr lang="fr-CH" sz="1400" noProof="0" dirty="0" smtClean="0"/>
                        <a:t>-</a:t>
                      </a:r>
                      <a:endParaRPr lang="fr-CH" sz="1400" noProof="0" dirty="0"/>
                    </a:p>
                  </a:txBody>
                  <a:tcPr marL="36000" marR="36000" marT="36000" marB="36000">
                    <a:solidFill>
                      <a:schemeClr val="bg1">
                        <a:lumMod val="75000"/>
                      </a:schemeClr>
                    </a:solidFill>
                  </a:tcPr>
                </a:tc>
                <a:tc gridSpan="2">
                  <a:txBody>
                    <a:bodyPr/>
                    <a:lstStyle/>
                    <a:p>
                      <a:pPr algn="l"/>
                      <a:r>
                        <a:rPr lang="fr-CH" sz="1400" noProof="0" dirty="0" smtClean="0"/>
                        <a:t>Fumier composté, lisier</a:t>
                      </a:r>
                      <a:endParaRPr lang="fr-CH" sz="1400" noProof="0" dirty="0"/>
                    </a:p>
                  </a:txBody>
                  <a:tcPr marL="36000" marR="36000" marT="36000" marB="36000">
                    <a:solidFill>
                      <a:schemeClr val="accent5">
                        <a:lumMod val="75000"/>
                      </a:schemeClr>
                    </a:solidFill>
                  </a:tcPr>
                </a:tc>
                <a:tc hMerge="1">
                  <a:txBody>
                    <a:bodyPr/>
                    <a:lstStyle/>
                    <a:p>
                      <a:endParaRPr lang="de-CH"/>
                    </a:p>
                  </a:txBody>
                  <a:tcPr/>
                </a:tc>
                <a:tc gridSpan="2">
                  <a:txBody>
                    <a:bodyPr/>
                    <a:lstStyle/>
                    <a:p>
                      <a:pPr algn="l"/>
                      <a:r>
                        <a:rPr lang="fr-CH" sz="1400" noProof="0" dirty="0" smtClean="0"/>
                        <a:t>Fumier </a:t>
                      </a:r>
                      <a:r>
                        <a:rPr lang="fr-CH" sz="1400" noProof="0" dirty="0" err="1" smtClean="0"/>
                        <a:t>décom-posé</a:t>
                      </a:r>
                      <a:r>
                        <a:rPr lang="fr-CH" sz="1400" noProof="0" dirty="0" smtClean="0"/>
                        <a:t>, lisier aéré</a:t>
                      </a:r>
                      <a:endParaRPr lang="fr-CH" sz="1400" noProof="0" dirty="0"/>
                    </a:p>
                  </a:txBody>
                  <a:tcPr marL="36000" marR="36000" marT="36000" marB="36000">
                    <a:solidFill>
                      <a:srgbClr val="00B0F0"/>
                    </a:solidFill>
                  </a:tcPr>
                </a:tc>
                <a:tc hMerge="1">
                  <a:txBody>
                    <a:bodyPr/>
                    <a:lstStyle/>
                    <a:p>
                      <a:endParaRPr lang="de-CH"/>
                    </a:p>
                  </a:txBody>
                  <a:tcPr/>
                </a:tc>
                <a:tc gridSpan="2">
                  <a:txBody>
                    <a:bodyPr/>
                    <a:lstStyle/>
                    <a:p>
                      <a:pPr algn="l"/>
                      <a:r>
                        <a:rPr lang="fr-CH" sz="1400" noProof="0" dirty="0" smtClean="0"/>
                        <a:t>Fumier en tas, lisier</a:t>
                      </a:r>
                      <a:endParaRPr lang="fr-CH" sz="1400" noProof="0" dirty="0"/>
                    </a:p>
                  </a:txBody>
                  <a:tcPr marL="36000" marR="36000" marT="36000" marB="36000">
                    <a:solidFill>
                      <a:srgbClr val="FF7D7D"/>
                    </a:solidFill>
                  </a:tcPr>
                </a:tc>
                <a:tc hMerge="1">
                  <a:txBody>
                    <a:bodyPr/>
                    <a:lstStyle/>
                    <a:p>
                      <a:endParaRPr lang="de-CH"/>
                    </a:p>
                  </a:txBody>
                  <a:tcPr/>
                </a:tc>
                <a:tc>
                  <a:txBody>
                    <a:bodyPr/>
                    <a:lstStyle/>
                    <a:p>
                      <a:pPr algn="l"/>
                      <a:r>
                        <a:rPr lang="de-CH" sz="1400" dirty="0" smtClean="0"/>
                        <a:t>-</a:t>
                      </a:r>
                      <a:endParaRPr lang="de-CH" sz="1400" dirty="0"/>
                    </a:p>
                  </a:txBody>
                  <a:tcPr marL="36000" marR="36000" marT="36000" marB="36000">
                    <a:solidFill>
                      <a:srgbClr val="FFC000"/>
                    </a:solidFill>
                  </a:tcPr>
                </a:tc>
              </a:tr>
              <a:tr h="251864">
                <a:tc>
                  <a:txBody>
                    <a:bodyPr/>
                    <a:lstStyle/>
                    <a:p>
                      <a:pPr algn="l"/>
                      <a:r>
                        <a:rPr lang="fr-CH" sz="1400" noProof="0" dirty="0" smtClean="0"/>
                        <a:t>UGBF</a:t>
                      </a:r>
                      <a:endParaRPr lang="fr-CH" sz="1400" noProof="0" dirty="0"/>
                    </a:p>
                  </a:txBody>
                  <a:tcPr marL="36000" marR="36000" marT="36000" marB="36000">
                    <a:solidFill>
                      <a:schemeClr val="bg2">
                        <a:lumMod val="90000"/>
                      </a:schemeClr>
                    </a:solidFill>
                  </a:tcPr>
                </a:tc>
                <a:tc>
                  <a:txBody>
                    <a:bodyPr/>
                    <a:lstStyle/>
                    <a:p>
                      <a:pPr algn="l"/>
                      <a:r>
                        <a:rPr lang="fr-CH" sz="1400" noProof="0" dirty="0" smtClean="0"/>
                        <a:t>-</a:t>
                      </a:r>
                      <a:endParaRPr lang="fr-CH" sz="1400" noProof="0" dirty="0"/>
                    </a:p>
                  </a:txBody>
                  <a:tcPr marL="36000" marR="36000" marT="36000" marB="36000">
                    <a:solidFill>
                      <a:schemeClr val="bg1">
                        <a:lumMod val="75000"/>
                      </a:schemeClr>
                    </a:solidFill>
                  </a:tcPr>
                </a:tc>
                <a:tc>
                  <a:txBody>
                    <a:bodyPr/>
                    <a:lstStyle/>
                    <a:p>
                      <a:pPr algn="l"/>
                      <a:r>
                        <a:rPr lang="fr-CH" sz="1400" noProof="0" dirty="0" smtClean="0"/>
                        <a:t>0.7</a:t>
                      </a:r>
                      <a:endParaRPr lang="fr-CH" sz="1400" noProof="0" dirty="0"/>
                    </a:p>
                  </a:txBody>
                  <a:tcPr marL="36000" marR="36000" marT="36000" marB="36000">
                    <a:solidFill>
                      <a:schemeClr val="accent5">
                        <a:lumMod val="75000"/>
                      </a:schemeClr>
                    </a:solidFill>
                  </a:tcPr>
                </a:tc>
                <a:tc>
                  <a:txBody>
                    <a:bodyPr/>
                    <a:lstStyle/>
                    <a:p>
                      <a:pPr algn="l"/>
                      <a:r>
                        <a:rPr lang="fr-CH" sz="1400" noProof="0" dirty="0" smtClean="0"/>
                        <a:t>1.4</a:t>
                      </a:r>
                      <a:endParaRPr lang="fr-CH" sz="1400" noProof="0" dirty="0"/>
                    </a:p>
                  </a:txBody>
                  <a:tcPr marL="36000" marR="36000" marT="36000" marB="36000">
                    <a:solidFill>
                      <a:schemeClr val="accent5">
                        <a:lumMod val="75000"/>
                      </a:schemeClr>
                    </a:solidFill>
                  </a:tcPr>
                </a:tc>
                <a:tc>
                  <a:txBody>
                    <a:bodyPr/>
                    <a:lstStyle/>
                    <a:p>
                      <a:pPr algn="l"/>
                      <a:r>
                        <a:rPr lang="fr-CH" sz="1400" noProof="0" dirty="0" smtClean="0"/>
                        <a:t>0.7</a:t>
                      </a:r>
                      <a:endParaRPr lang="fr-CH" sz="1400" noProof="0" dirty="0"/>
                    </a:p>
                  </a:txBody>
                  <a:tcPr marL="36000" marR="36000" marT="36000" marB="36000">
                    <a:solidFill>
                      <a:srgbClr val="00B0F0"/>
                    </a:solidFill>
                  </a:tcPr>
                </a:tc>
                <a:tc>
                  <a:txBody>
                    <a:bodyPr/>
                    <a:lstStyle/>
                    <a:p>
                      <a:pPr algn="l"/>
                      <a:r>
                        <a:rPr lang="fr-CH" sz="1400" noProof="0" dirty="0" smtClean="0"/>
                        <a:t>1.4</a:t>
                      </a:r>
                      <a:endParaRPr lang="fr-CH" sz="1400" noProof="0" dirty="0"/>
                    </a:p>
                  </a:txBody>
                  <a:tcPr marL="36000" marR="36000" marT="36000" marB="36000">
                    <a:solidFill>
                      <a:srgbClr val="00B0F0"/>
                    </a:solidFill>
                  </a:tcPr>
                </a:tc>
                <a:tc>
                  <a:txBody>
                    <a:bodyPr/>
                    <a:lstStyle/>
                    <a:p>
                      <a:pPr algn="l"/>
                      <a:r>
                        <a:rPr lang="fr-CH" sz="1400" noProof="0" dirty="0" smtClean="0"/>
                        <a:t>0.7</a:t>
                      </a:r>
                      <a:endParaRPr lang="fr-CH" sz="1400" noProof="0" dirty="0"/>
                    </a:p>
                  </a:txBody>
                  <a:tcPr marL="36000" marR="36000" marT="36000" marB="36000">
                    <a:solidFill>
                      <a:srgbClr val="FF7D7D"/>
                    </a:solidFill>
                  </a:tcPr>
                </a:tc>
                <a:tc>
                  <a:txBody>
                    <a:bodyPr/>
                    <a:lstStyle/>
                    <a:p>
                      <a:pPr algn="l"/>
                      <a:r>
                        <a:rPr lang="fr-CH" sz="1400" noProof="0" dirty="0" smtClean="0"/>
                        <a:t>1.4</a:t>
                      </a:r>
                      <a:endParaRPr lang="fr-CH" sz="1400" noProof="0" dirty="0"/>
                    </a:p>
                  </a:txBody>
                  <a:tcPr marL="36000" marR="36000" marT="36000" marB="36000">
                    <a:solidFill>
                      <a:srgbClr val="FF7D7D"/>
                    </a:solidFill>
                  </a:tcPr>
                </a:tc>
                <a:tc>
                  <a:txBody>
                    <a:bodyPr/>
                    <a:lstStyle/>
                    <a:p>
                      <a:pPr algn="l"/>
                      <a:r>
                        <a:rPr lang="de-CH" sz="1400" dirty="0" smtClean="0"/>
                        <a:t>-</a:t>
                      </a:r>
                      <a:endParaRPr lang="de-CH" sz="1400" dirty="0"/>
                    </a:p>
                  </a:txBody>
                  <a:tcPr marL="36000" marR="36000" marT="36000" marB="36000">
                    <a:solidFill>
                      <a:srgbClr val="FFC000"/>
                    </a:solidFill>
                  </a:tcPr>
                </a:tc>
              </a:tr>
              <a:tr h="399125">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fr-CH" sz="1400" noProof="0" dirty="0" smtClean="0"/>
                        <a:t>Engrais minéraux</a:t>
                      </a:r>
                    </a:p>
                  </a:txBody>
                  <a:tcPr marL="36000" marR="36000" marT="36000" marB="36000">
                    <a:lnB w="38100" cap="flat" cmpd="sng" algn="ctr">
                      <a:solidFill>
                        <a:schemeClr val="bg1"/>
                      </a:solidFill>
                      <a:prstDash val="solid"/>
                      <a:round/>
                      <a:headEnd type="none" w="med" len="med"/>
                      <a:tailEnd type="none" w="med" len="med"/>
                    </a:lnB>
                    <a:solidFill>
                      <a:schemeClr val="bg2">
                        <a:lumMod val="90000"/>
                      </a:schemeClr>
                    </a:solidFill>
                  </a:tcPr>
                </a:tc>
                <a:tc>
                  <a:txBody>
                    <a:bodyPr/>
                    <a:lstStyle/>
                    <a:p>
                      <a:pPr algn="l"/>
                      <a:r>
                        <a:rPr lang="fr-CH" sz="1200" noProof="0" dirty="0" smtClean="0"/>
                        <a:t>-</a:t>
                      </a:r>
                      <a:endParaRPr lang="fr-CH" sz="1200" noProof="0" dirty="0"/>
                    </a:p>
                  </a:txBody>
                  <a:tcPr marL="36000" marR="36000" marT="36000" marB="36000">
                    <a:lnB w="38100" cap="flat" cmpd="sng" algn="ctr">
                      <a:solidFill>
                        <a:schemeClr val="bg1"/>
                      </a:solidFill>
                      <a:prstDash val="solid"/>
                      <a:round/>
                      <a:headEnd type="none" w="med" len="med"/>
                      <a:tailEnd type="none" w="med" len="med"/>
                    </a:lnB>
                    <a:solidFill>
                      <a:schemeClr val="bg1">
                        <a:lumMod val="75000"/>
                      </a:schemeClr>
                    </a:solidFill>
                  </a:tcPr>
                </a:tc>
                <a:tc gridSpan="2">
                  <a:txBody>
                    <a:bodyPr/>
                    <a:lstStyle/>
                    <a:p>
                      <a:pPr algn="l"/>
                      <a:r>
                        <a:rPr lang="fr-CH" sz="1200" noProof="0" dirty="0" smtClean="0"/>
                        <a:t>-</a:t>
                      </a:r>
                      <a:endParaRPr lang="fr-CH" sz="1200" noProof="0" dirty="0"/>
                    </a:p>
                  </a:txBody>
                  <a:tcPr marL="36000" marR="36000" marT="36000" marB="36000">
                    <a:lnB w="38100" cap="flat" cmpd="sng" algn="ctr">
                      <a:solidFill>
                        <a:schemeClr val="bg1"/>
                      </a:solidFill>
                      <a:prstDash val="solid"/>
                      <a:round/>
                      <a:headEnd type="none" w="med" len="med"/>
                      <a:tailEnd type="none" w="med" len="med"/>
                    </a:lnB>
                    <a:solidFill>
                      <a:schemeClr val="accent5">
                        <a:lumMod val="75000"/>
                      </a:schemeClr>
                    </a:solidFill>
                  </a:tcPr>
                </a:tc>
                <a:tc hMerge="1">
                  <a:txBody>
                    <a:bodyPr/>
                    <a:lstStyle/>
                    <a:p>
                      <a:endParaRPr lang="de-CH"/>
                    </a:p>
                  </a:txBody>
                  <a:tcPr/>
                </a:tc>
                <a:tc gridSpan="2">
                  <a:txBody>
                    <a:bodyPr/>
                    <a:lstStyle/>
                    <a:p>
                      <a:pPr algn="l"/>
                      <a:r>
                        <a:rPr lang="fr-CH" sz="1200" noProof="0" dirty="0" smtClean="0"/>
                        <a:t>Poudre de roche, </a:t>
                      </a:r>
                      <a:r>
                        <a:rPr lang="fr-CH" sz="1200" spc="-30" baseline="0" noProof="0" dirty="0" smtClean="0"/>
                        <a:t>potasse magnésienne</a:t>
                      </a:r>
                      <a:endParaRPr lang="fr-CH" sz="1200" spc="-30" baseline="0" noProof="0" dirty="0"/>
                    </a:p>
                  </a:txBody>
                  <a:tcPr marL="36000" marR="36000" marT="36000" marB="36000">
                    <a:lnB w="38100" cap="flat" cmpd="sng" algn="ctr">
                      <a:solidFill>
                        <a:schemeClr val="bg1"/>
                      </a:solidFill>
                      <a:prstDash val="solid"/>
                      <a:round/>
                      <a:headEnd type="none" w="med" len="med"/>
                      <a:tailEnd type="none" w="med" len="med"/>
                    </a:lnB>
                    <a:solidFill>
                      <a:srgbClr val="00B0F0"/>
                    </a:solidFill>
                  </a:tcPr>
                </a:tc>
                <a:tc hMerge="1">
                  <a:txBody>
                    <a:bodyPr/>
                    <a:lstStyle/>
                    <a:p>
                      <a:endParaRPr lang="de-CH"/>
                    </a:p>
                  </a:txBody>
                  <a:tcPr/>
                </a:tc>
                <a:tc gridSpan="2">
                  <a:txBody>
                    <a:bodyPr/>
                    <a:lstStyle/>
                    <a:p>
                      <a:pPr algn="l"/>
                      <a:r>
                        <a:rPr lang="fr-CH" sz="1200" noProof="0" dirty="0" smtClean="0"/>
                        <a:t>Engrais </a:t>
                      </a:r>
                      <a:r>
                        <a:rPr lang="fr-CH" sz="1200" noProof="0" dirty="0" err="1" smtClean="0"/>
                        <a:t>complé-mentaires</a:t>
                      </a:r>
                      <a:r>
                        <a:rPr lang="fr-CH" sz="1200" noProof="0" dirty="0" smtClean="0"/>
                        <a:t> </a:t>
                      </a:r>
                      <a:r>
                        <a:rPr lang="fr-CH" sz="1200" noProof="0" dirty="0" err="1" smtClean="0"/>
                        <a:t>NPK</a:t>
                      </a:r>
                      <a:endParaRPr lang="fr-CH" sz="1200" noProof="0" dirty="0"/>
                    </a:p>
                  </a:txBody>
                  <a:tcPr marL="36000" marR="36000" marT="36000" marB="36000">
                    <a:lnB w="38100" cap="flat" cmpd="sng" algn="ctr">
                      <a:solidFill>
                        <a:schemeClr val="bg1"/>
                      </a:solidFill>
                      <a:prstDash val="solid"/>
                      <a:round/>
                      <a:headEnd type="none" w="med" len="med"/>
                      <a:tailEnd type="none" w="med" len="med"/>
                    </a:lnB>
                    <a:solidFill>
                      <a:srgbClr val="FF7D7D"/>
                    </a:solidFill>
                  </a:tcPr>
                </a:tc>
                <a:tc hMerge="1">
                  <a:txBody>
                    <a:bodyPr/>
                    <a:lstStyle/>
                    <a:p>
                      <a:endParaRPr lang="de-CH"/>
                    </a:p>
                  </a:txBody>
                  <a:tcPr/>
                </a:tc>
                <a:tc>
                  <a:txBody>
                    <a:bodyPr/>
                    <a:lstStyle/>
                    <a:p>
                      <a:pPr algn="l"/>
                      <a:r>
                        <a:rPr lang="de-CH" sz="1200" dirty="0" err="1" smtClean="0"/>
                        <a:t>Seult</a:t>
                      </a:r>
                      <a:r>
                        <a:rPr lang="de-CH" sz="1200" dirty="0" smtClean="0"/>
                        <a:t>. </a:t>
                      </a:r>
                      <a:r>
                        <a:rPr lang="de-CH" sz="1200" dirty="0" err="1" smtClean="0"/>
                        <a:t>engrais</a:t>
                      </a:r>
                      <a:r>
                        <a:rPr lang="de-CH" sz="1200" dirty="0" smtClean="0"/>
                        <a:t> </a:t>
                      </a:r>
                      <a:r>
                        <a:rPr lang="de-CH" sz="1200" dirty="0" err="1" smtClean="0"/>
                        <a:t>minéraux</a:t>
                      </a:r>
                      <a:r>
                        <a:rPr lang="de-CH" sz="1200" dirty="0" smtClean="0"/>
                        <a:t> </a:t>
                      </a:r>
                      <a:r>
                        <a:rPr lang="de-CH" sz="1200" dirty="0" err="1" smtClean="0"/>
                        <a:t>NPK</a:t>
                      </a:r>
                      <a:endParaRPr lang="de-CH" sz="1200" dirty="0"/>
                    </a:p>
                  </a:txBody>
                  <a:tcPr marL="36000" marR="36000" marT="36000" marB="36000">
                    <a:lnB w="38100" cap="flat" cmpd="sng" algn="ctr">
                      <a:solidFill>
                        <a:schemeClr val="bg1"/>
                      </a:solidFill>
                      <a:prstDash val="solid"/>
                      <a:round/>
                      <a:headEnd type="none" w="med" len="med"/>
                      <a:tailEnd type="none" w="med" len="med"/>
                    </a:lnB>
                    <a:solidFill>
                      <a:srgbClr val="FFC000"/>
                    </a:solidFill>
                  </a:tcPr>
                </a:tc>
              </a:tr>
              <a:tr h="251864">
                <a:tc gridSpan="9">
                  <a:txBody>
                    <a:bodyPr/>
                    <a:lstStyle/>
                    <a:p>
                      <a:pPr algn="l"/>
                      <a:r>
                        <a:rPr lang="fr-CH" sz="1400" b="1" noProof="0" dirty="0" smtClean="0"/>
                        <a:t>Protection phytosanitaire</a:t>
                      </a:r>
                      <a:endParaRPr lang="fr-CH" sz="1400" b="1" noProof="0" dirty="0"/>
                    </a:p>
                  </a:txBody>
                  <a:tcPr marL="36000" marR="36000" marT="36000" marB="36000">
                    <a:lnT w="38100" cap="flat" cmpd="sng" algn="ctr">
                      <a:solidFill>
                        <a:schemeClr val="bg1"/>
                      </a:solidFill>
                      <a:prstDash val="solid"/>
                      <a:round/>
                      <a:headEnd type="none" w="med" len="med"/>
                      <a:tailEnd type="none" w="med" len="med"/>
                    </a:lnT>
                    <a:solidFill>
                      <a:schemeClr val="bg2">
                        <a:lumMod val="75000"/>
                      </a:schemeClr>
                    </a:solidFill>
                  </a:tcPr>
                </a:tc>
                <a:tc hMerge="1">
                  <a:txBody>
                    <a:bodyPr/>
                    <a:lstStyle/>
                    <a:p>
                      <a:endParaRPr lang="de-CH"/>
                    </a:p>
                  </a:txBody>
                  <a:tcPr/>
                </a:tc>
                <a:tc hMerge="1">
                  <a:txBody>
                    <a:bodyPr/>
                    <a:lstStyle/>
                    <a:p>
                      <a:endParaRPr lang="de-CH"/>
                    </a:p>
                  </a:txBody>
                  <a:tcPr/>
                </a:tc>
                <a:tc hMerge="1">
                  <a:txBody>
                    <a:bodyPr/>
                    <a:lstStyle/>
                    <a:p>
                      <a:endParaRPr lang="de-CH"/>
                    </a:p>
                  </a:txBody>
                  <a:tcPr/>
                </a:tc>
                <a:tc hMerge="1">
                  <a:txBody>
                    <a:bodyPr/>
                    <a:lstStyle/>
                    <a:p>
                      <a:endParaRPr lang="de-CH"/>
                    </a:p>
                  </a:txBody>
                  <a:tcPr/>
                </a:tc>
                <a:tc hMerge="1">
                  <a:txBody>
                    <a:bodyPr/>
                    <a:lstStyle/>
                    <a:p>
                      <a:endParaRPr lang="de-CH"/>
                    </a:p>
                  </a:txBody>
                  <a:tcPr/>
                </a:tc>
                <a:tc hMerge="1">
                  <a:txBody>
                    <a:bodyPr/>
                    <a:lstStyle/>
                    <a:p>
                      <a:endParaRPr lang="de-CH"/>
                    </a:p>
                  </a:txBody>
                  <a:tcPr/>
                </a:tc>
                <a:tc hMerge="1">
                  <a:txBody>
                    <a:bodyPr/>
                    <a:lstStyle/>
                    <a:p>
                      <a:endParaRPr lang="de-CH"/>
                    </a:p>
                  </a:txBody>
                  <a:tcPr/>
                </a:tc>
                <a:tc hMerge="1">
                  <a:txBody>
                    <a:bodyPr/>
                    <a:lstStyle/>
                    <a:p>
                      <a:endParaRPr lang="de-CH"/>
                    </a:p>
                  </a:txBody>
                  <a:tcPr/>
                </a:tc>
              </a:tr>
              <a:tr h="251864">
                <a:tc>
                  <a:txBody>
                    <a:bodyPr/>
                    <a:lstStyle/>
                    <a:p>
                      <a:pPr algn="l"/>
                      <a:r>
                        <a:rPr lang="fr-CH" sz="1400" noProof="0" dirty="0" smtClean="0"/>
                        <a:t>Adventices</a:t>
                      </a:r>
                      <a:endParaRPr lang="fr-CH" sz="1400" noProof="0" dirty="0"/>
                    </a:p>
                  </a:txBody>
                  <a:tcPr marL="36000" marR="36000" marT="36000" marB="36000">
                    <a:solidFill>
                      <a:schemeClr val="bg2">
                        <a:lumMod val="90000"/>
                      </a:schemeClr>
                    </a:solidFill>
                  </a:tcPr>
                </a:tc>
                <a:tc>
                  <a:txBody>
                    <a:bodyPr/>
                    <a:lstStyle/>
                    <a:p>
                      <a:pPr algn="l"/>
                      <a:r>
                        <a:rPr lang="fr-CH" sz="1200" noProof="0" dirty="0" smtClean="0"/>
                        <a:t>Mécanique</a:t>
                      </a:r>
                      <a:endParaRPr lang="fr-CH" sz="1200" noProof="0" dirty="0"/>
                    </a:p>
                  </a:txBody>
                  <a:tcPr marL="36000" marR="36000" marT="36000" marB="36000">
                    <a:solidFill>
                      <a:schemeClr val="bg2">
                        <a:lumMod val="90000"/>
                      </a:schemeClr>
                    </a:solidFill>
                  </a:tcPr>
                </a:tc>
                <a:tc gridSpan="4">
                  <a:txBody>
                    <a:bodyPr/>
                    <a:lstStyle/>
                    <a:p>
                      <a:pPr algn="l"/>
                      <a:r>
                        <a:rPr lang="fr-CH" sz="1200" noProof="0" dirty="0" smtClean="0"/>
                        <a:t>Mécanique</a:t>
                      </a:r>
                      <a:endParaRPr lang="fr-CH" sz="1200" noProof="0" dirty="0"/>
                    </a:p>
                  </a:txBody>
                  <a:tcPr marL="36000" marR="36000" marT="36000" marB="36000">
                    <a:solidFill>
                      <a:schemeClr val="bg2">
                        <a:lumMod val="90000"/>
                      </a:schemeClr>
                    </a:solidFill>
                  </a:tcPr>
                </a:tc>
                <a:tc hMerge="1">
                  <a:txBody>
                    <a:bodyPr/>
                    <a:lstStyle/>
                    <a:p>
                      <a:endParaRPr lang="de-CH"/>
                    </a:p>
                  </a:txBody>
                  <a:tcPr/>
                </a:tc>
                <a:tc hMerge="1">
                  <a:txBody>
                    <a:bodyPr/>
                    <a:lstStyle/>
                    <a:p>
                      <a:endParaRPr lang="de-CH"/>
                    </a:p>
                  </a:txBody>
                  <a:tcPr/>
                </a:tc>
                <a:tc hMerge="1">
                  <a:txBody>
                    <a:bodyPr/>
                    <a:lstStyle/>
                    <a:p>
                      <a:endParaRPr lang="de-CH"/>
                    </a:p>
                  </a:txBody>
                  <a:tcPr/>
                </a:tc>
                <a:tc gridSpan="3">
                  <a:txBody>
                    <a:bodyPr/>
                    <a:lstStyle/>
                    <a:p>
                      <a:pPr algn="l"/>
                      <a:r>
                        <a:rPr lang="fr-CH" sz="1200" noProof="0" dirty="0" smtClean="0"/>
                        <a:t>Mécanique </a:t>
                      </a:r>
                      <a:r>
                        <a:rPr lang="fr-CH" sz="1200" baseline="0" noProof="0" dirty="0" smtClean="0"/>
                        <a:t>et chimique</a:t>
                      </a:r>
                      <a:endParaRPr lang="fr-CH" sz="1200" noProof="0" dirty="0"/>
                    </a:p>
                  </a:txBody>
                  <a:tcPr marL="36000" marR="36000" marT="36000" marB="36000">
                    <a:solidFill>
                      <a:schemeClr val="bg2">
                        <a:lumMod val="90000"/>
                      </a:schemeClr>
                    </a:solidFill>
                  </a:tcPr>
                </a:tc>
                <a:tc hMerge="1">
                  <a:txBody>
                    <a:bodyPr/>
                    <a:lstStyle/>
                    <a:p>
                      <a:endParaRPr lang="de-CH"/>
                    </a:p>
                  </a:txBody>
                  <a:tcPr/>
                </a:tc>
                <a:tc hMerge="1">
                  <a:txBody>
                    <a:bodyPr/>
                    <a:lstStyle/>
                    <a:p>
                      <a:endParaRPr lang="de-CH"/>
                    </a:p>
                  </a:txBody>
                  <a:tcPr/>
                </a:tc>
              </a:tr>
              <a:tr h="291243">
                <a:tc>
                  <a:txBody>
                    <a:bodyPr/>
                    <a:lstStyle/>
                    <a:p>
                      <a:pPr algn="l"/>
                      <a:r>
                        <a:rPr lang="fr-CH" sz="1400" noProof="0" dirty="0" smtClean="0"/>
                        <a:t>Maladies</a:t>
                      </a:r>
                      <a:endParaRPr lang="fr-CH" sz="1400" noProof="0" dirty="0"/>
                    </a:p>
                  </a:txBody>
                  <a:tcPr marL="36000" marR="36000" marT="36000" marB="36000">
                    <a:solidFill>
                      <a:schemeClr val="bg2">
                        <a:lumMod val="90000"/>
                      </a:schemeClr>
                    </a:solidFill>
                  </a:tcPr>
                </a:tc>
                <a:tc>
                  <a:txBody>
                    <a:bodyPr/>
                    <a:lstStyle/>
                    <a:p>
                      <a:pPr algn="l"/>
                      <a:r>
                        <a:rPr lang="fr-CH" sz="1200" noProof="0" dirty="0" smtClean="0"/>
                        <a:t>Prévention</a:t>
                      </a:r>
                      <a:endParaRPr lang="fr-CH" sz="1200" noProof="0" dirty="0"/>
                    </a:p>
                  </a:txBody>
                  <a:tcPr marL="36000" marR="36000" marT="36000" marB="36000">
                    <a:solidFill>
                      <a:schemeClr val="bg2">
                        <a:lumMod val="90000"/>
                      </a:schemeClr>
                    </a:solidFill>
                  </a:tcPr>
                </a:tc>
                <a:tc gridSpan="4">
                  <a:txBody>
                    <a:bodyPr/>
                    <a:lstStyle/>
                    <a:p>
                      <a:pPr algn="l"/>
                      <a:r>
                        <a:rPr lang="fr-CH" sz="1200" noProof="0" dirty="0" smtClean="0"/>
                        <a:t>Mesures préventives</a:t>
                      </a:r>
                      <a:endParaRPr lang="fr-CH" sz="1200" noProof="0" dirty="0"/>
                    </a:p>
                  </a:txBody>
                  <a:tcPr marL="36000" marR="36000" marT="36000" marB="36000">
                    <a:solidFill>
                      <a:schemeClr val="bg2">
                        <a:lumMod val="90000"/>
                      </a:schemeClr>
                    </a:solidFill>
                  </a:tcPr>
                </a:tc>
                <a:tc hMerge="1">
                  <a:txBody>
                    <a:bodyPr/>
                    <a:lstStyle/>
                    <a:p>
                      <a:endParaRPr lang="de-CH"/>
                    </a:p>
                  </a:txBody>
                  <a:tcPr/>
                </a:tc>
                <a:tc hMerge="1">
                  <a:txBody>
                    <a:bodyPr/>
                    <a:lstStyle/>
                    <a:p>
                      <a:endParaRPr lang="de-CH"/>
                    </a:p>
                  </a:txBody>
                  <a:tcPr/>
                </a:tc>
                <a:tc hMerge="1">
                  <a:txBody>
                    <a:bodyPr/>
                    <a:lstStyle/>
                    <a:p>
                      <a:endParaRPr lang="de-CH"/>
                    </a:p>
                  </a:txBody>
                  <a:tcPr/>
                </a:tc>
                <a:tc gridSpan="3">
                  <a:txBody>
                    <a:bodyPr/>
                    <a:lstStyle/>
                    <a:p>
                      <a:pPr algn="l"/>
                      <a:r>
                        <a:rPr lang="fr-CH" sz="1200" noProof="0" dirty="0" smtClean="0"/>
                        <a:t>Chimique (d’après seuils tolérance)</a:t>
                      </a:r>
                      <a:endParaRPr lang="fr-CH" sz="1200" noProof="0" dirty="0"/>
                    </a:p>
                  </a:txBody>
                  <a:tcPr marL="36000" marR="36000" marT="36000" marB="36000">
                    <a:solidFill>
                      <a:schemeClr val="bg2">
                        <a:lumMod val="90000"/>
                      </a:schemeClr>
                    </a:solidFill>
                  </a:tcPr>
                </a:tc>
                <a:tc hMerge="1">
                  <a:txBody>
                    <a:bodyPr/>
                    <a:lstStyle/>
                    <a:p>
                      <a:endParaRPr lang="de-CH"/>
                    </a:p>
                  </a:txBody>
                  <a:tcPr/>
                </a:tc>
                <a:tc hMerge="1">
                  <a:txBody>
                    <a:bodyPr/>
                    <a:lstStyle/>
                    <a:p>
                      <a:endParaRPr lang="de-CH"/>
                    </a:p>
                  </a:txBody>
                  <a:tcPr/>
                </a:tc>
              </a:tr>
              <a:tr h="251864">
                <a:tc>
                  <a:txBody>
                    <a:bodyPr/>
                    <a:lstStyle/>
                    <a:p>
                      <a:pPr algn="l"/>
                      <a:r>
                        <a:rPr lang="fr-CH" sz="1400" noProof="0" dirty="0" smtClean="0"/>
                        <a:t>Ravageurs</a:t>
                      </a:r>
                      <a:endParaRPr lang="fr-CH" sz="1400" noProof="0" dirty="0"/>
                    </a:p>
                  </a:txBody>
                  <a:tcPr marL="36000" marR="36000" marT="36000" marB="36000">
                    <a:solidFill>
                      <a:schemeClr val="bg2">
                        <a:lumMod val="90000"/>
                      </a:schemeClr>
                    </a:solidFill>
                  </a:tcPr>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fr-CH" sz="1200" noProof="0" dirty="0" smtClean="0"/>
                        <a:t>Extraits de plantes, antagonistes</a:t>
                      </a:r>
                    </a:p>
                  </a:txBody>
                  <a:tcPr marL="36000" marR="36000" marT="36000" marB="36000">
                    <a:solidFill>
                      <a:schemeClr val="bg2">
                        <a:lumMod val="90000"/>
                      </a:schemeClr>
                    </a:solidFill>
                  </a:tcPr>
                </a:tc>
                <a:tc gridSpan="4">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fr-CH" sz="1200" noProof="0" dirty="0" smtClean="0"/>
                        <a:t>Extraits de plantes, antagonistes</a:t>
                      </a:r>
                    </a:p>
                  </a:txBody>
                  <a:tcPr marL="36000" marR="36000" marT="36000" marB="36000">
                    <a:solidFill>
                      <a:schemeClr val="bg2">
                        <a:lumMod val="90000"/>
                      </a:schemeClr>
                    </a:solidFill>
                  </a:tcPr>
                </a:tc>
                <a:tc hMerge="1">
                  <a:txBody>
                    <a:bodyPr/>
                    <a:lstStyle/>
                    <a:p>
                      <a:endParaRPr lang="de-CH" sz="1200" dirty="0"/>
                    </a:p>
                  </a:txBody>
                  <a:tcPr marL="36000" marR="36000" marT="0" marB="0"/>
                </a:tc>
                <a:tc hMerge="1">
                  <a:txBody>
                    <a:bodyPr/>
                    <a:lstStyle/>
                    <a:p>
                      <a:endParaRPr lang="de-CH"/>
                    </a:p>
                  </a:txBody>
                  <a:tcPr/>
                </a:tc>
                <a:tc hMerge="1">
                  <a:txBody>
                    <a:bodyPr/>
                    <a:lstStyle/>
                    <a:p>
                      <a:endParaRPr lang="de-CH"/>
                    </a:p>
                  </a:txBody>
                  <a:tcPr/>
                </a:tc>
                <a:tc gridSpan="3">
                  <a:txBody>
                    <a:bodyPr/>
                    <a:lstStyle/>
                    <a:p>
                      <a:pPr algn="l"/>
                      <a:r>
                        <a:rPr lang="fr-CH" sz="1200" noProof="0" dirty="0" smtClean="0"/>
                        <a:t>Chimique (d’après seuils tolérance)</a:t>
                      </a:r>
                      <a:endParaRPr lang="fr-CH" sz="1200" noProof="0" dirty="0"/>
                    </a:p>
                  </a:txBody>
                  <a:tcPr marL="36000" marR="36000" marT="36000" marB="36000">
                    <a:solidFill>
                      <a:schemeClr val="bg2">
                        <a:lumMod val="90000"/>
                      </a:schemeClr>
                    </a:solidFill>
                  </a:tcPr>
                </a:tc>
                <a:tc hMerge="1">
                  <a:txBody>
                    <a:bodyPr/>
                    <a:lstStyle/>
                    <a:p>
                      <a:endParaRPr lang="de-CH"/>
                    </a:p>
                  </a:txBody>
                  <a:tcPr/>
                </a:tc>
                <a:tc hMerge="1">
                  <a:txBody>
                    <a:bodyPr/>
                    <a:lstStyle/>
                    <a:p>
                      <a:endParaRPr lang="de-CH"/>
                    </a:p>
                  </a:txBody>
                  <a:tcPr/>
                </a:tc>
              </a:tr>
              <a:tr h="394873">
                <a:tc>
                  <a:txBody>
                    <a:bodyPr/>
                    <a:lstStyle/>
                    <a:p>
                      <a:pPr algn="l"/>
                      <a:r>
                        <a:rPr lang="fr-CH" sz="1400" noProof="0" dirty="0" smtClean="0"/>
                        <a:t>Spécificités</a:t>
                      </a:r>
                      <a:endParaRPr lang="fr-CH" sz="1400" noProof="0" dirty="0"/>
                    </a:p>
                  </a:txBody>
                  <a:tcPr marL="36000" marR="36000" marT="36000" marB="36000">
                    <a:solidFill>
                      <a:schemeClr val="bg2">
                        <a:lumMod val="90000"/>
                      </a:schemeClr>
                    </a:solidFill>
                  </a:tcPr>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fr-CH" sz="1200" noProof="0" dirty="0" smtClean="0"/>
                        <a:t>Préparations biodynamiques</a:t>
                      </a:r>
                    </a:p>
                  </a:txBody>
                  <a:tcPr marL="36000" marR="36000" marT="36000" marB="36000">
                    <a:solidFill>
                      <a:schemeClr val="bg2">
                        <a:lumMod val="90000"/>
                      </a:schemeClr>
                    </a:solidFill>
                  </a:tcPr>
                </a:tc>
                <a:tc gridSpan="2">
                  <a:txBody>
                    <a:bodyPr/>
                    <a:lstStyle/>
                    <a:p>
                      <a:pPr algn="l"/>
                      <a:r>
                        <a:rPr lang="fr-CH" sz="1200" noProof="0" dirty="0" smtClean="0"/>
                        <a:t>Préparations biodynamiques</a:t>
                      </a:r>
                      <a:endParaRPr lang="fr-CH" sz="1200" noProof="0" dirty="0"/>
                    </a:p>
                  </a:txBody>
                  <a:tcPr marL="36000" marR="36000" marT="36000" marB="36000">
                    <a:solidFill>
                      <a:schemeClr val="bg2">
                        <a:lumMod val="90000"/>
                      </a:schemeClr>
                    </a:solidFill>
                  </a:tcPr>
                </a:tc>
                <a:tc hMerge="1">
                  <a:txBody>
                    <a:bodyPr/>
                    <a:lstStyle/>
                    <a:p>
                      <a:pPr algn="l"/>
                      <a:endParaRPr lang="de-CH" sz="1200" dirty="0"/>
                    </a:p>
                  </a:txBody>
                  <a:tcPr marL="36000" marR="36000" marT="36000" marB="36000">
                    <a:solidFill>
                      <a:schemeClr val="bg2">
                        <a:lumMod val="90000"/>
                      </a:schemeClr>
                    </a:solidFill>
                  </a:tcPr>
                </a:tc>
                <a:tc gridSpan="2">
                  <a:txBody>
                    <a:bodyPr/>
                    <a:lstStyle/>
                    <a:p>
                      <a:endParaRPr lang="fr-CH" noProof="0" dirty="0"/>
                    </a:p>
                  </a:txBody>
                  <a:tcPr marL="36000" marR="36000" marT="36000" marB="36000">
                    <a:solidFill>
                      <a:schemeClr val="bg2">
                        <a:lumMod val="90000"/>
                      </a:schemeClr>
                    </a:solidFill>
                  </a:tcPr>
                </a:tc>
                <a:tc hMerge="1">
                  <a:txBody>
                    <a:bodyPr/>
                    <a:lstStyle/>
                    <a:p>
                      <a:endParaRPr lang="de-CH"/>
                    </a:p>
                  </a:txBody>
                  <a:tcPr/>
                </a:tc>
                <a:tc gridSpan="3">
                  <a:txBody>
                    <a:bodyPr/>
                    <a:lstStyle/>
                    <a:p>
                      <a:pPr algn="l"/>
                      <a:r>
                        <a:rPr lang="fr-CH" sz="1200" noProof="0" dirty="0" smtClean="0"/>
                        <a:t>Raccourcisseurs de tiges</a:t>
                      </a:r>
                      <a:endParaRPr lang="fr-CH" sz="1200" noProof="0" dirty="0"/>
                    </a:p>
                  </a:txBody>
                  <a:tcPr marL="36000" marR="36000" marT="36000" marB="36000">
                    <a:solidFill>
                      <a:schemeClr val="bg2">
                        <a:lumMod val="90000"/>
                      </a:schemeClr>
                    </a:solidFill>
                  </a:tcPr>
                </a:tc>
                <a:tc hMerge="1">
                  <a:txBody>
                    <a:bodyPr/>
                    <a:lstStyle/>
                    <a:p>
                      <a:endParaRPr lang="de-CH"/>
                    </a:p>
                  </a:txBody>
                  <a:tcPr/>
                </a:tc>
                <a:tc hMerge="1">
                  <a:txBody>
                    <a:bodyPr/>
                    <a:lstStyle/>
                    <a:p>
                      <a:endParaRPr lang="de-CH"/>
                    </a:p>
                  </a:txBody>
                  <a:tcPr/>
                </a:tc>
              </a:tr>
              <a:tr h="251864">
                <a:tc gridSpan="9">
                  <a:txBody>
                    <a:bodyPr/>
                    <a:lstStyle/>
                    <a:p>
                      <a:pPr algn="l"/>
                      <a:r>
                        <a:rPr lang="fr-CH" sz="1400" noProof="0" dirty="0" smtClean="0"/>
                        <a:t>* </a:t>
                      </a:r>
                      <a:r>
                        <a:rPr lang="fr-CH" sz="1200" noProof="0" dirty="0" smtClean="0"/>
                        <a:t>Fumure usuelle dans la pratique</a:t>
                      </a:r>
                      <a:endParaRPr lang="fr-CH" sz="1200" noProof="0" dirty="0">
                        <a:solidFill>
                          <a:srgbClr val="FF0000"/>
                        </a:solidFill>
                      </a:endParaRPr>
                    </a:p>
                  </a:txBody>
                  <a:tcPr marL="36000" marR="36000" marT="0" marB="0">
                    <a:solidFill>
                      <a:schemeClr val="bg1"/>
                    </a:solidFill>
                  </a:tcPr>
                </a:tc>
                <a:tc hMerge="1">
                  <a:txBody>
                    <a:bodyPr/>
                    <a:lstStyle/>
                    <a:p>
                      <a:endParaRPr lang="de-CH"/>
                    </a:p>
                  </a:txBody>
                  <a:tcPr/>
                </a:tc>
                <a:tc hMerge="1">
                  <a:txBody>
                    <a:bodyPr/>
                    <a:lstStyle/>
                    <a:p>
                      <a:endParaRPr lang="de-CH"/>
                    </a:p>
                  </a:txBody>
                  <a:tcPr/>
                </a:tc>
                <a:tc hMerge="1">
                  <a:txBody>
                    <a:bodyPr/>
                    <a:lstStyle/>
                    <a:p>
                      <a:endParaRPr lang="de-CH" sz="1200" dirty="0"/>
                    </a:p>
                  </a:txBody>
                  <a:tcPr marL="36000" marR="36000" marT="0" marB="0"/>
                </a:tc>
                <a:tc hMerge="1">
                  <a:txBody>
                    <a:bodyPr/>
                    <a:lstStyle/>
                    <a:p>
                      <a:endParaRPr lang="de-CH"/>
                    </a:p>
                  </a:txBody>
                  <a:tcPr/>
                </a:tc>
                <a:tc hMerge="1">
                  <a:txBody>
                    <a:bodyPr/>
                    <a:lstStyle/>
                    <a:p>
                      <a:endParaRPr lang="de-CH"/>
                    </a:p>
                  </a:txBody>
                  <a:tcPr/>
                </a:tc>
                <a:tc hMerge="1">
                  <a:txBody>
                    <a:bodyPr/>
                    <a:lstStyle/>
                    <a:p>
                      <a:endParaRPr lang="de-CH"/>
                    </a:p>
                  </a:txBody>
                  <a:tcPr/>
                </a:tc>
                <a:tc hMerge="1">
                  <a:txBody>
                    <a:bodyPr/>
                    <a:lstStyle/>
                    <a:p>
                      <a:endParaRPr lang="de-CH"/>
                    </a:p>
                  </a:txBody>
                  <a:tcPr/>
                </a:tc>
                <a:tc hMerge="1">
                  <a:txBody>
                    <a:bodyPr/>
                    <a:lstStyle/>
                    <a:p>
                      <a:endParaRPr lang="de-CH"/>
                    </a:p>
                  </a:txBody>
                  <a:tcPr/>
                </a:tc>
              </a:tr>
            </a:tbl>
          </a:graphicData>
        </a:graphic>
      </p:graphicFrame>
      <p:sp>
        <p:nvSpPr>
          <p:cNvPr id="6" name="Fußzeilenplatzhalter 5"/>
          <p:cNvSpPr>
            <a:spLocks noGrp="1"/>
          </p:cNvSpPr>
          <p:nvPr>
            <p:ph type="ftr" sz="quarter" idx="18"/>
          </p:nvPr>
        </p:nvSpPr>
        <p:spPr/>
        <p:txBody>
          <a:bodyPr/>
          <a:lstStyle/>
          <a:p>
            <a:r>
              <a:rPr lang="fr-CH" dirty="0">
                <a:solidFill>
                  <a:schemeClr val="tx1">
                    <a:lumMod val="50000"/>
                    <a:lumOff val="50000"/>
                  </a:schemeClr>
                </a:solidFill>
              </a:rPr>
              <a:t>© </a:t>
            </a:r>
            <a:r>
              <a:rPr lang="fr-CH" altLang="de-DE" dirty="0"/>
              <a:t>2016 </a:t>
            </a:r>
            <a:r>
              <a:rPr lang="fr-CH" dirty="0">
                <a:solidFill>
                  <a:schemeClr val="tx1">
                    <a:lumMod val="50000"/>
                    <a:lumOff val="50000"/>
                  </a:schemeClr>
                </a:solidFill>
              </a:rPr>
              <a:t>FiBL, Bio Suisse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t> Collection de transparents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sym typeface="Wingdings 2" panose="05020102010507070707" pitchFamily="18" charset="2"/>
              </a:rPr>
              <a:t>3. L‘essai DOC</a:t>
            </a:r>
            <a:r>
              <a:rPr lang="fr-CH" altLang="de-DE" dirty="0"/>
              <a:t>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t> Transparent 3.</a:t>
            </a:r>
            <a:fld id="{575D1617-7AF4-4382-BA05-712756A4C3F1}" type="slidenum">
              <a:rPr lang="fr-CH" altLang="de-DE"/>
              <a:pPr/>
              <a:t>12</a:t>
            </a:fld>
            <a:endParaRPr lang="fr-CH" altLang="de-DE" dirty="0"/>
          </a:p>
        </p:txBody>
      </p:sp>
    </p:spTree>
    <p:extLst>
      <p:ext uri="{BB962C8B-B14F-4D97-AF65-F5344CB8AC3E}">
        <p14:creationId xmlns:p14="http://schemas.microsoft.com/office/powerpoint/2010/main" val="192148917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CH" altLang="de-DE" dirty="0"/>
              <a:t>L’essai DOC</a:t>
            </a:r>
            <a:endParaRPr lang="de-CH" dirty="0"/>
          </a:p>
        </p:txBody>
      </p:sp>
      <p:sp>
        <p:nvSpPr>
          <p:cNvPr id="3" name="Inhaltsplatzhalter 2"/>
          <p:cNvSpPr>
            <a:spLocks noGrp="1"/>
          </p:cNvSpPr>
          <p:nvPr>
            <p:ph idx="12"/>
          </p:nvPr>
        </p:nvSpPr>
        <p:spPr/>
        <p:txBody>
          <a:bodyPr/>
          <a:lstStyle/>
          <a:p>
            <a:r>
              <a:rPr lang="fr-CH" dirty="0" smtClean="0"/>
              <a:t>La rotation culturale</a:t>
            </a:r>
            <a:endParaRPr lang="fr-CH" dirty="0"/>
          </a:p>
        </p:txBody>
      </p:sp>
      <p:sp>
        <p:nvSpPr>
          <p:cNvPr id="4" name="Inhaltsplatzhalter 3"/>
          <p:cNvSpPr>
            <a:spLocks noGrp="1"/>
          </p:cNvSpPr>
          <p:nvPr>
            <p:ph idx="14"/>
          </p:nvPr>
        </p:nvSpPr>
        <p:spPr/>
        <p:txBody>
          <a:bodyPr/>
          <a:lstStyle/>
          <a:p>
            <a:endParaRPr lang="de-CH" dirty="0"/>
          </a:p>
        </p:txBody>
      </p:sp>
      <p:graphicFrame>
        <p:nvGraphicFramePr>
          <p:cNvPr id="7" name="Inhaltsplatzhalter 6"/>
          <p:cNvGraphicFramePr>
            <a:graphicFrameLocks noGrp="1"/>
          </p:cNvGraphicFramePr>
          <p:nvPr>
            <p:ph sz="quarter" idx="17"/>
            <p:extLst>
              <p:ext uri="{D42A27DB-BD31-4B8C-83A1-F6EECF244321}">
                <p14:modId xmlns:p14="http://schemas.microsoft.com/office/powerpoint/2010/main" val="3913106232"/>
              </p:ext>
            </p:extLst>
          </p:nvPr>
        </p:nvGraphicFramePr>
        <p:xfrm>
          <a:off x="628651" y="1422168"/>
          <a:ext cx="7886699" cy="4895760"/>
        </p:xfrm>
        <a:graphic>
          <a:graphicData uri="http://schemas.openxmlformats.org/drawingml/2006/table">
            <a:tbl>
              <a:tblPr firstRow="1" bandRow="1">
                <a:tableStyleId>{F5AB1C69-6EDB-4FF4-983F-18BD219EF322}</a:tableStyleId>
              </a:tblPr>
              <a:tblGrid>
                <a:gridCol w="342950"/>
                <a:gridCol w="1224136"/>
                <a:gridCol w="1224136"/>
                <a:gridCol w="1310642"/>
                <a:gridCol w="1271189"/>
                <a:gridCol w="1256823"/>
                <a:gridCol w="1256823"/>
              </a:tblGrid>
              <a:tr h="720000">
                <a:tc>
                  <a:txBody>
                    <a:bodyPr/>
                    <a:lstStyle/>
                    <a:p>
                      <a:r>
                        <a:rPr lang="fr-CH" sz="1400" noProof="0" dirty="0" smtClean="0">
                          <a:solidFill>
                            <a:schemeClr val="tx1"/>
                          </a:solidFill>
                        </a:rPr>
                        <a:t>Année</a:t>
                      </a:r>
                      <a:endParaRPr lang="fr-CH" sz="1400" noProof="0" dirty="0">
                        <a:solidFill>
                          <a:schemeClr val="tx1"/>
                        </a:solidFill>
                      </a:endParaRPr>
                    </a:p>
                  </a:txBody>
                  <a:tcPr vert="vert270">
                    <a:solidFill>
                      <a:schemeClr val="bg2">
                        <a:lumMod val="75000"/>
                      </a:schemeClr>
                    </a:solidFill>
                  </a:tcPr>
                </a:tc>
                <a:tc>
                  <a:txBody>
                    <a:bodyPr/>
                    <a:lstStyle/>
                    <a:p>
                      <a:pPr marL="0" indent="0">
                        <a:buFontTx/>
                        <a:buNone/>
                      </a:pPr>
                      <a:r>
                        <a:rPr lang="fr-CH" sz="1400" noProof="0" dirty="0" smtClean="0">
                          <a:solidFill>
                            <a:schemeClr val="tx1"/>
                          </a:solidFill>
                        </a:rPr>
                        <a:t>1</a:t>
                      </a:r>
                      <a:r>
                        <a:rPr lang="fr-CH" sz="1400" baseline="30000" noProof="0" dirty="0" smtClean="0">
                          <a:solidFill>
                            <a:schemeClr val="tx1"/>
                          </a:solidFill>
                        </a:rPr>
                        <a:t>ère</a:t>
                      </a:r>
                      <a:r>
                        <a:rPr lang="fr-CH" sz="1400" noProof="0" dirty="0" smtClean="0">
                          <a:solidFill>
                            <a:schemeClr val="tx1"/>
                          </a:solidFill>
                        </a:rPr>
                        <a:t> </a:t>
                      </a:r>
                      <a:r>
                        <a:rPr lang="fr-CH" sz="1400" noProof="0" dirty="0" err="1" smtClean="0">
                          <a:solidFill>
                            <a:schemeClr val="tx1"/>
                          </a:solidFill>
                        </a:rPr>
                        <a:t>PRC</a:t>
                      </a:r>
                      <a:endParaRPr lang="fr-CH" sz="1400" noProof="0" dirty="0" smtClean="0">
                        <a:solidFill>
                          <a:schemeClr val="tx1"/>
                        </a:solidFill>
                      </a:endParaRPr>
                    </a:p>
                    <a:p>
                      <a:pPr marL="0" indent="0">
                        <a:buFontTx/>
                        <a:buNone/>
                      </a:pPr>
                      <a:r>
                        <a:rPr lang="fr-CH" sz="1400" noProof="0" dirty="0" smtClean="0">
                          <a:solidFill>
                            <a:schemeClr val="tx1"/>
                          </a:solidFill>
                        </a:rPr>
                        <a:t>1978-1984</a:t>
                      </a:r>
                      <a:endParaRPr lang="fr-CH" sz="1400" noProof="0" dirty="0">
                        <a:solidFill>
                          <a:schemeClr val="tx1"/>
                        </a:solidFill>
                      </a:endParaRPr>
                    </a:p>
                  </a:txBody>
                  <a:tcPr>
                    <a:solidFill>
                      <a:schemeClr val="bg2">
                        <a:lumMod val="75000"/>
                      </a:schemeClr>
                    </a:solidFill>
                  </a:tcPr>
                </a:tc>
                <a:tc>
                  <a:txBody>
                    <a:bodyPr/>
                    <a:lstStyle/>
                    <a:p>
                      <a:pPr>
                        <a:buFontTx/>
                        <a:buNone/>
                      </a:pPr>
                      <a:r>
                        <a:rPr lang="fr-CH" sz="1400" noProof="0" dirty="0" smtClean="0">
                          <a:solidFill>
                            <a:schemeClr val="tx1"/>
                          </a:solidFill>
                        </a:rPr>
                        <a:t>2</a:t>
                      </a:r>
                      <a:r>
                        <a:rPr lang="fr-CH" sz="1400" baseline="30000" noProof="0" dirty="0" smtClean="0">
                          <a:solidFill>
                            <a:schemeClr val="tx1"/>
                          </a:solidFill>
                        </a:rPr>
                        <a:t>ème</a:t>
                      </a:r>
                      <a:r>
                        <a:rPr lang="fr-CH" sz="1400" noProof="0" dirty="0" smtClean="0">
                          <a:solidFill>
                            <a:schemeClr val="tx1"/>
                          </a:solidFill>
                        </a:rPr>
                        <a:t> </a:t>
                      </a:r>
                      <a:r>
                        <a:rPr lang="fr-CH" sz="1400" noProof="0" dirty="0" err="1" smtClean="0">
                          <a:solidFill>
                            <a:schemeClr val="tx1"/>
                          </a:solidFill>
                        </a:rPr>
                        <a:t>PRC</a:t>
                      </a:r>
                      <a:endParaRPr lang="fr-CH" sz="1400" noProof="0" dirty="0" smtClean="0">
                        <a:solidFill>
                          <a:schemeClr val="tx1"/>
                        </a:solidFill>
                      </a:endParaRPr>
                    </a:p>
                    <a:p>
                      <a:pPr>
                        <a:buFontTx/>
                        <a:buNone/>
                      </a:pPr>
                      <a:r>
                        <a:rPr lang="fr-CH" sz="1400" noProof="0" dirty="0" smtClean="0">
                          <a:solidFill>
                            <a:schemeClr val="tx1"/>
                          </a:solidFill>
                        </a:rPr>
                        <a:t>1985-1991</a:t>
                      </a:r>
                      <a:endParaRPr lang="fr-CH" sz="1400" noProof="0" dirty="0">
                        <a:solidFill>
                          <a:schemeClr val="tx1"/>
                        </a:solidFill>
                      </a:endParaRPr>
                    </a:p>
                  </a:txBody>
                  <a:tcPr>
                    <a:solidFill>
                      <a:schemeClr val="bg2">
                        <a:lumMod val="75000"/>
                      </a:schemeClr>
                    </a:solidFill>
                  </a:tcPr>
                </a:tc>
                <a:tc>
                  <a:txBody>
                    <a:bodyPr/>
                    <a:lstStyle/>
                    <a:p>
                      <a:pPr>
                        <a:buFontTx/>
                        <a:buNone/>
                      </a:pPr>
                      <a:r>
                        <a:rPr lang="fr-CH" sz="1400" noProof="0" dirty="0" smtClean="0">
                          <a:solidFill>
                            <a:schemeClr val="tx1"/>
                          </a:solidFill>
                        </a:rPr>
                        <a:t>3</a:t>
                      </a:r>
                      <a:r>
                        <a:rPr lang="fr-CH" sz="1400" baseline="30000" noProof="0" dirty="0" smtClean="0">
                          <a:solidFill>
                            <a:schemeClr val="tx1"/>
                          </a:solidFill>
                        </a:rPr>
                        <a:t>ème</a:t>
                      </a:r>
                      <a:r>
                        <a:rPr lang="fr-CH" sz="1400" noProof="0" dirty="0" smtClean="0">
                          <a:solidFill>
                            <a:schemeClr val="tx1"/>
                          </a:solidFill>
                        </a:rPr>
                        <a:t> </a:t>
                      </a:r>
                      <a:r>
                        <a:rPr lang="fr-CH" sz="1400" noProof="0" dirty="0" err="1" smtClean="0">
                          <a:solidFill>
                            <a:schemeClr val="tx1"/>
                          </a:solidFill>
                        </a:rPr>
                        <a:t>PRC</a:t>
                      </a:r>
                      <a:endParaRPr lang="fr-CH" sz="1400" noProof="0" dirty="0" smtClean="0">
                        <a:solidFill>
                          <a:schemeClr val="tx1"/>
                        </a:solidFill>
                      </a:endParaRPr>
                    </a:p>
                    <a:p>
                      <a:pPr>
                        <a:buFontTx/>
                        <a:buNone/>
                      </a:pPr>
                      <a:r>
                        <a:rPr lang="fr-CH" sz="1400" noProof="0" dirty="0" smtClean="0">
                          <a:solidFill>
                            <a:schemeClr val="tx1"/>
                          </a:solidFill>
                        </a:rPr>
                        <a:t>1992-1998</a:t>
                      </a:r>
                      <a:endParaRPr lang="fr-CH" sz="1400" noProof="0" dirty="0">
                        <a:solidFill>
                          <a:schemeClr val="tx1"/>
                        </a:solidFill>
                      </a:endParaRPr>
                    </a:p>
                  </a:txBody>
                  <a:tcPr>
                    <a:solidFill>
                      <a:schemeClr val="bg2">
                        <a:lumMod val="75000"/>
                      </a:schemeClr>
                    </a:solidFill>
                  </a:tcPr>
                </a:tc>
                <a:tc>
                  <a:txBody>
                    <a:bodyPr/>
                    <a:lstStyle/>
                    <a:p>
                      <a:pPr>
                        <a:buFontTx/>
                        <a:buNone/>
                      </a:pPr>
                      <a:r>
                        <a:rPr lang="fr-CH" sz="1400" noProof="0" dirty="0" smtClean="0">
                          <a:solidFill>
                            <a:schemeClr val="tx1"/>
                          </a:solidFill>
                        </a:rPr>
                        <a:t>4</a:t>
                      </a:r>
                      <a:r>
                        <a:rPr lang="fr-CH" sz="1400" baseline="30000" noProof="0" dirty="0" smtClean="0">
                          <a:solidFill>
                            <a:schemeClr val="tx1"/>
                          </a:solidFill>
                        </a:rPr>
                        <a:t>ème</a:t>
                      </a:r>
                      <a:r>
                        <a:rPr lang="fr-CH" sz="1400" noProof="0" dirty="0" smtClean="0">
                          <a:solidFill>
                            <a:schemeClr val="tx1"/>
                          </a:solidFill>
                        </a:rPr>
                        <a:t> </a:t>
                      </a:r>
                      <a:r>
                        <a:rPr lang="fr-CH" sz="1400" noProof="0" dirty="0" err="1" smtClean="0">
                          <a:solidFill>
                            <a:schemeClr val="tx1"/>
                          </a:solidFill>
                        </a:rPr>
                        <a:t>PRC</a:t>
                      </a:r>
                      <a:endParaRPr lang="fr-CH" sz="1400" noProof="0" dirty="0" smtClean="0">
                        <a:solidFill>
                          <a:schemeClr val="tx1"/>
                        </a:solidFill>
                      </a:endParaRPr>
                    </a:p>
                    <a:p>
                      <a:pPr>
                        <a:buFontTx/>
                        <a:buNone/>
                      </a:pPr>
                      <a:r>
                        <a:rPr lang="fr-CH" sz="1400" noProof="0" dirty="0" smtClean="0">
                          <a:solidFill>
                            <a:schemeClr val="tx1"/>
                          </a:solidFill>
                        </a:rPr>
                        <a:t>1999-2005</a:t>
                      </a:r>
                      <a:endParaRPr lang="fr-CH" sz="1400" noProof="0" dirty="0">
                        <a:solidFill>
                          <a:schemeClr val="tx1"/>
                        </a:solidFill>
                      </a:endParaRPr>
                    </a:p>
                  </a:txBody>
                  <a:tcPr>
                    <a:solidFill>
                      <a:schemeClr val="bg2">
                        <a:lumMod val="75000"/>
                      </a:schemeClr>
                    </a:solidFill>
                  </a:tcPr>
                </a:tc>
                <a:tc>
                  <a:txBody>
                    <a:bodyPr/>
                    <a:lstStyle/>
                    <a:p>
                      <a:pPr>
                        <a:buFontTx/>
                        <a:buNone/>
                      </a:pPr>
                      <a:r>
                        <a:rPr lang="fr-CH" sz="1400" noProof="0" dirty="0" smtClean="0">
                          <a:solidFill>
                            <a:schemeClr val="tx1"/>
                          </a:solidFill>
                        </a:rPr>
                        <a:t>5</a:t>
                      </a:r>
                      <a:r>
                        <a:rPr lang="fr-CH" sz="1400" baseline="30000" noProof="0" dirty="0" smtClean="0">
                          <a:solidFill>
                            <a:schemeClr val="tx1"/>
                          </a:solidFill>
                        </a:rPr>
                        <a:t>ème</a:t>
                      </a:r>
                      <a:r>
                        <a:rPr lang="fr-CH" sz="1400" noProof="0" dirty="0" smtClean="0">
                          <a:solidFill>
                            <a:schemeClr val="tx1"/>
                          </a:solidFill>
                        </a:rPr>
                        <a:t> </a:t>
                      </a:r>
                      <a:r>
                        <a:rPr lang="fr-CH" sz="1400" noProof="0" dirty="0" err="1" smtClean="0">
                          <a:solidFill>
                            <a:schemeClr val="tx1"/>
                          </a:solidFill>
                        </a:rPr>
                        <a:t>PRC</a:t>
                      </a:r>
                      <a:endParaRPr lang="fr-CH" sz="1400" noProof="0" dirty="0" smtClean="0">
                        <a:solidFill>
                          <a:schemeClr val="tx1"/>
                        </a:solidFill>
                      </a:endParaRPr>
                    </a:p>
                    <a:p>
                      <a:pPr>
                        <a:buFontTx/>
                        <a:buNone/>
                      </a:pPr>
                      <a:r>
                        <a:rPr lang="fr-CH" sz="1400" noProof="0" dirty="0" smtClean="0">
                          <a:solidFill>
                            <a:schemeClr val="tx1"/>
                          </a:solidFill>
                        </a:rPr>
                        <a:t>2006-2012</a:t>
                      </a:r>
                      <a:endParaRPr lang="fr-CH" sz="1400" noProof="0" dirty="0">
                        <a:solidFill>
                          <a:schemeClr val="tx1"/>
                        </a:solidFill>
                      </a:endParaRPr>
                    </a:p>
                  </a:txBody>
                  <a:tcPr>
                    <a:solidFill>
                      <a:schemeClr val="bg2">
                        <a:lumMod val="75000"/>
                      </a:schemeClr>
                    </a:solidFill>
                  </a:tcPr>
                </a:tc>
                <a:tc>
                  <a:txBody>
                    <a:bodyPr/>
                    <a:lstStyle/>
                    <a:p>
                      <a:pPr>
                        <a:buFontTx/>
                        <a:buNone/>
                      </a:pPr>
                      <a:r>
                        <a:rPr lang="fr-CH" sz="1400" noProof="0" dirty="0" smtClean="0">
                          <a:solidFill>
                            <a:schemeClr val="tx1"/>
                          </a:solidFill>
                        </a:rPr>
                        <a:t>6</a:t>
                      </a:r>
                      <a:r>
                        <a:rPr lang="fr-CH" sz="1400" baseline="30000" noProof="0" dirty="0" smtClean="0">
                          <a:solidFill>
                            <a:schemeClr val="tx1"/>
                          </a:solidFill>
                        </a:rPr>
                        <a:t>ème</a:t>
                      </a:r>
                      <a:r>
                        <a:rPr lang="fr-CH" sz="1400" noProof="0" dirty="0" smtClean="0">
                          <a:solidFill>
                            <a:schemeClr val="tx1"/>
                          </a:solidFill>
                        </a:rPr>
                        <a:t> </a:t>
                      </a:r>
                      <a:r>
                        <a:rPr lang="fr-CH" sz="1400" noProof="0" dirty="0" err="1" smtClean="0">
                          <a:solidFill>
                            <a:schemeClr val="tx1"/>
                          </a:solidFill>
                        </a:rPr>
                        <a:t>PRC</a:t>
                      </a:r>
                      <a:endParaRPr lang="fr-CH" sz="1400" noProof="0" dirty="0" smtClean="0">
                        <a:solidFill>
                          <a:schemeClr val="tx1"/>
                        </a:solidFill>
                      </a:endParaRPr>
                    </a:p>
                    <a:p>
                      <a:pPr>
                        <a:buFontTx/>
                        <a:buNone/>
                      </a:pPr>
                      <a:r>
                        <a:rPr lang="fr-CH" sz="1400" noProof="0" dirty="0" smtClean="0">
                          <a:solidFill>
                            <a:schemeClr val="tx1"/>
                          </a:solidFill>
                        </a:rPr>
                        <a:t>2013-2019</a:t>
                      </a:r>
                      <a:endParaRPr lang="fr-CH" sz="1400" noProof="0" dirty="0">
                        <a:solidFill>
                          <a:schemeClr val="tx1"/>
                        </a:solidFill>
                      </a:endParaRPr>
                    </a:p>
                  </a:txBody>
                  <a:tcPr>
                    <a:solidFill>
                      <a:schemeClr val="bg2">
                        <a:lumMod val="75000"/>
                      </a:schemeClr>
                    </a:solidFill>
                  </a:tcPr>
                </a:tc>
              </a:tr>
              <a:tr h="518160">
                <a:tc>
                  <a:txBody>
                    <a:bodyPr/>
                    <a:lstStyle/>
                    <a:p>
                      <a:r>
                        <a:rPr lang="fr-CH" sz="1200" noProof="0" dirty="0" smtClean="0"/>
                        <a:t>1</a:t>
                      </a:r>
                      <a:endParaRPr lang="fr-CH" sz="1200" noProof="0" dirty="0"/>
                    </a:p>
                  </a:txBody>
                  <a:tcPr>
                    <a:solidFill>
                      <a:schemeClr val="bg2">
                        <a:lumMod val="90000"/>
                      </a:schemeClr>
                    </a:solidFill>
                  </a:tcPr>
                </a:tc>
                <a:tc>
                  <a:txBody>
                    <a:bodyPr/>
                    <a:lstStyle/>
                    <a:p>
                      <a:r>
                        <a:rPr lang="fr-CH" sz="1200" noProof="0" dirty="0" smtClean="0"/>
                        <a:t>Pommes de terre</a:t>
                      </a:r>
                    </a:p>
                    <a:p>
                      <a:r>
                        <a:rPr lang="fr-CH" sz="1200" noProof="0" dirty="0" smtClean="0"/>
                        <a:t>Engrais vert</a:t>
                      </a:r>
                      <a:endParaRPr lang="fr-CH" sz="1200" noProof="0" dirty="0"/>
                    </a:p>
                  </a:txBody>
                  <a:tcPr>
                    <a:solidFill>
                      <a:schemeClr val="bg2">
                        <a:lumMod val="90000"/>
                      </a:schemeClr>
                    </a:solidFill>
                  </a:tcPr>
                </a:tc>
                <a:tc>
                  <a:txBody>
                    <a:bodyPr/>
                    <a:lstStyle/>
                    <a:p>
                      <a:r>
                        <a:rPr lang="fr-CH" sz="1200" noProof="0" dirty="0" smtClean="0"/>
                        <a:t>Pommes de terre</a:t>
                      </a:r>
                    </a:p>
                    <a:p>
                      <a:r>
                        <a:rPr lang="fr-CH" sz="1200" noProof="0" dirty="0" smtClean="0"/>
                        <a:t>Engrais vert</a:t>
                      </a:r>
                      <a:endParaRPr lang="fr-CH" sz="1200" noProof="0" dirty="0"/>
                    </a:p>
                  </a:txBody>
                  <a:tcPr>
                    <a:solidFill>
                      <a:schemeClr val="bg2">
                        <a:lumMod val="90000"/>
                      </a:schemeClr>
                    </a:solidFill>
                  </a:tcPr>
                </a:tc>
                <a:tc>
                  <a:txBody>
                    <a:bodyPr/>
                    <a:lstStyle/>
                    <a:p>
                      <a:r>
                        <a:rPr lang="fr-CH" sz="1200" noProof="0" dirty="0" smtClean="0"/>
                        <a:t>Pommes de terre</a:t>
                      </a:r>
                      <a:endParaRPr lang="fr-CH" sz="1200" noProof="0" dirty="0"/>
                    </a:p>
                  </a:txBody>
                  <a:tcPr>
                    <a:solidFill>
                      <a:schemeClr val="bg2">
                        <a:lumMod val="90000"/>
                      </a:schemeClr>
                    </a:solidFill>
                  </a:tcPr>
                </a:tc>
                <a:tc>
                  <a:txBody>
                    <a:bodyPr/>
                    <a:lstStyle/>
                    <a:p>
                      <a:r>
                        <a:rPr lang="fr-CH" sz="1200" noProof="0" dirty="0" smtClean="0"/>
                        <a:t>Pommes de terre</a:t>
                      </a:r>
                      <a:endParaRPr lang="fr-CH" sz="1200" noProof="0" dirty="0"/>
                    </a:p>
                  </a:txBody>
                  <a:tcPr>
                    <a:solidFill>
                      <a:schemeClr val="bg2">
                        <a:lumMod val="90000"/>
                      </a:schemeClr>
                    </a:solidFill>
                  </a:tcPr>
                </a:tc>
                <a:tc>
                  <a:txBody>
                    <a:bodyPr/>
                    <a:lstStyle/>
                    <a:p>
                      <a:r>
                        <a:rPr lang="fr-CH" sz="1200" noProof="0" dirty="0" smtClean="0"/>
                        <a:t>Maïs d'ensilage</a:t>
                      </a:r>
                      <a:endParaRPr lang="fr-CH" sz="1200" noProof="0" dirty="0"/>
                    </a:p>
                  </a:txBody>
                  <a:tcPr>
                    <a:solidFill>
                      <a:schemeClr val="bg2">
                        <a:lumMod val="90000"/>
                      </a:schemeClr>
                    </a:solidFill>
                  </a:tcPr>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fr-CH" sz="1200" noProof="0" dirty="0" smtClean="0"/>
                        <a:t>Maïs d'ensilage</a:t>
                      </a:r>
                    </a:p>
                    <a:p>
                      <a:endParaRPr lang="fr-CH" sz="1200" noProof="0" dirty="0">
                        <a:solidFill>
                          <a:srgbClr val="FF0000"/>
                        </a:solidFill>
                      </a:endParaRPr>
                    </a:p>
                  </a:txBody>
                  <a:tcPr>
                    <a:solidFill>
                      <a:schemeClr val="bg2">
                        <a:lumMod val="90000"/>
                      </a:schemeClr>
                    </a:solidFill>
                  </a:tcPr>
                </a:tc>
              </a:tr>
              <a:tr h="518160">
                <a:tc>
                  <a:txBody>
                    <a:bodyPr/>
                    <a:lstStyle/>
                    <a:p>
                      <a:r>
                        <a:rPr lang="fr-CH" sz="1200" noProof="0" dirty="0" smtClean="0"/>
                        <a:t>2</a:t>
                      </a:r>
                      <a:endParaRPr lang="fr-CH" sz="1200" noProof="0" dirty="0"/>
                    </a:p>
                  </a:txBody>
                  <a:tcPr>
                    <a:solidFill>
                      <a:schemeClr val="bg2">
                        <a:lumMod val="90000"/>
                      </a:schemeClr>
                    </a:solidFill>
                  </a:tcPr>
                </a:tc>
                <a:tc>
                  <a:txBody>
                    <a:bodyPr/>
                    <a:lstStyle/>
                    <a:p>
                      <a:r>
                        <a:rPr lang="fr-CH" sz="1200" noProof="0" dirty="0" smtClean="0"/>
                        <a:t>Blé d'automne 1</a:t>
                      </a:r>
                    </a:p>
                    <a:p>
                      <a:r>
                        <a:rPr lang="fr-CH" sz="1200" noProof="0" dirty="0" smtClean="0"/>
                        <a:t>Dérobée fourragère</a:t>
                      </a:r>
                      <a:endParaRPr lang="fr-CH" sz="1200" noProof="0" dirty="0"/>
                    </a:p>
                  </a:txBody>
                  <a:tcPr>
                    <a:solidFill>
                      <a:schemeClr val="bg2">
                        <a:lumMod val="90000"/>
                      </a:schemeClr>
                    </a:solidFill>
                  </a:tcPr>
                </a:tc>
                <a:tc>
                  <a:txBody>
                    <a:bodyPr/>
                    <a:lstStyle/>
                    <a:p>
                      <a:r>
                        <a:rPr lang="fr-CH" sz="1200" noProof="0" dirty="0" smtClean="0"/>
                        <a:t>Blé d'automne 1</a:t>
                      </a:r>
                    </a:p>
                    <a:p>
                      <a:r>
                        <a:rPr lang="fr-CH" sz="1200" noProof="0" dirty="0" smtClean="0"/>
                        <a:t>Dérobée fourragère</a:t>
                      </a:r>
                      <a:endParaRPr lang="fr-CH" sz="1200" noProof="0" dirty="0"/>
                    </a:p>
                  </a:txBody>
                  <a:tcPr>
                    <a:solidFill>
                      <a:schemeClr val="bg2">
                        <a:lumMod val="90000"/>
                      </a:schemeClr>
                    </a:solidFill>
                  </a:tcPr>
                </a:tc>
                <a:tc>
                  <a:txBody>
                    <a:bodyPr/>
                    <a:lstStyle/>
                    <a:p>
                      <a:r>
                        <a:rPr lang="fr-CH" sz="1200" noProof="0" dirty="0" smtClean="0"/>
                        <a:t>Blé d'automne 1</a:t>
                      </a:r>
                    </a:p>
                    <a:p>
                      <a:r>
                        <a:rPr lang="fr-CH" sz="1200" noProof="0" dirty="0" smtClean="0"/>
                        <a:t>Dérobée fourragère</a:t>
                      </a:r>
                      <a:endParaRPr lang="fr-CH" sz="1200" noProof="0" dirty="0"/>
                    </a:p>
                  </a:txBody>
                  <a:tcPr>
                    <a:solidFill>
                      <a:schemeClr val="bg2">
                        <a:lumMod val="90000"/>
                      </a:schemeClr>
                    </a:solidFill>
                  </a:tcPr>
                </a:tc>
                <a:tc>
                  <a:txBody>
                    <a:bodyPr/>
                    <a:lstStyle/>
                    <a:p>
                      <a:r>
                        <a:rPr lang="fr-CH" sz="1200" noProof="0" dirty="0" smtClean="0"/>
                        <a:t>Blé d'automne 1</a:t>
                      </a:r>
                    </a:p>
                    <a:p>
                      <a:r>
                        <a:rPr lang="fr-CH" sz="1200" noProof="0" dirty="0" smtClean="0"/>
                        <a:t>Engrais vert</a:t>
                      </a:r>
                      <a:endParaRPr lang="fr-CH" sz="1200" noProof="0" dirty="0"/>
                    </a:p>
                  </a:txBody>
                  <a:tcPr>
                    <a:solidFill>
                      <a:schemeClr val="bg2">
                        <a:lumMod val="90000"/>
                      </a:schemeClr>
                    </a:solidFill>
                  </a:tcPr>
                </a:tc>
                <a:tc>
                  <a:txBody>
                    <a:bodyPr/>
                    <a:lstStyle/>
                    <a:p>
                      <a:r>
                        <a:rPr lang="fr-CH" sz="1200" noProof="0" dirty="0" smtClean="0"/>
                        <a:t>Blé d'automne 1</a:t>
                      </a:r>
                    </a:p>
                    <a:p>
                      <a:r>
                        <a:rPr lang="fr-CH" sz="1200" noProof="0" dirty="0" smtClean="0"/>
                        <a:t>Engrais vert</a:t>
                      </a:r>
                    </a:p>
                  </a:txBody>
                  <a:tcPr>
                    <a:solidFill>
                      <a:schemeClr val="bg2">
                        <a:lumMod val="90000"/>
                      </a:schemeClr>
                    </a:solidFill>
                  </a:tcPr>
                </a:tc>
                <a:tc>
                  <a:txBody>
                    <a:bodyPr/>
                    <a:lstStyle/>
                    <a:p>
                      <a:r>
                        <a:rPr lang="fr-CH" sz="1200" noProof="0" dirty="0" smtClean="0"/>
                        <a:t>Soja</a:t>
                      </a:r>
                    </a:p>
                    <a:p>
                      <a:r>
                        <a:rPr lang="fr-CH" sz="1200" noProof="0" dirty="0" smtClean="0"/>
                        <a:t>Engrais vert</a:t>
                      </a:r>
                    </a:p>
                  </a:txBody>
                  <a:tcPr>
                    <a:solidFill>
                      <a:schemeClr val="bg2">
                        <a:lumMod val="90000"/>
                      </a:schemeClr>
                    </a:solidFill>
                  </a:tcPr>
                </a:tc>
              </a:tr>
              <a:tr h="518160">
                <a:tc>
                  <a:txBody>
                    <a:bodyPr/>
                    <a:lstStyle/>
                    <a:p>
                      <a:r>
                        <a:rPr lang="fr-CH" sz="1200" noProof="0" dirty="0" smtClean="0"/>
                        <a:t>3</a:t>
                      </a:r>
                      <a:endParaRPr lang="fr-CH" sz="1200" noProof="0" dirty="0"/>
                    </a:p>
                  </a:txBody>
                  <a:tcPr>
                    <a:solidFill>
                      <a:schemeClr val="bg2">
                        <a:lumMod val="90000"/>
                      </a:schemeClr>
                    </a:solidFill>
                  </a:tcPr>
                </a:tc>
                <a:tc>
                  <a:txBody>
                    <a:bodyPr/>
                    <a:lstStyle/>
                    <a:p>
                      <a:r>
                        <a:rPr lang="fr-CH" sz="1200" noProof="0" dirty="0" smtClean="0"/>
                        <a:t>Chou blanc</a:t>
                      </a:r>
                      <a:endParaRPr lang="fr-CH" sz="1200" noProof="0" dirty="0"/>
                    </a:p>
                  </a:txBody>
                  <a:tcPr>
                    <a:solidFill>
                      <a:schemeClr val="bg2">
                        <a:lumMod val="90000"/>
                      </a:schemeClr>
                    </a:solidFill>
                  </a:tcPr>
                </a:tc>
                <a:tc>
                  <a:txBody>
                    <a:bodyPr/>
                    <a:lstStyle/>
                    <a:p>
                      <a:r>
                        <a:rPr lang="fr-CH" sz="1200" noProof="0" dirty="0" smtClean="0"/>
                        <a:t>Betterave rouge</a:t>
                      </a:r>
                      <a:endParaRPr lang="fr-CH" sz="1200" noProof="0" dirty="0"/>
                    </a:p>
                  </a:txBody>
                  <a:tcPr>
                    <a:solidFill>
                      <a:schemeClr val="bg2">
                        <a:lumMod val="90000"/>
                      </a:schemeClr>
                    </a:solidFill>
                  </a:tcPr>
                </a:tc>
                <a:tc>
                  <a:txBody>
                    <a:bodyPr/>
                    <a:lstStyle/>
                    <a:p>
                      <a:r>
                        <a:rPr lang="fr-CH" sz="1200" noProof="0" dirty="0" smtClean="0"/>
                        <a:t>Betterave rouge</a:t>
                      </a:r>
                      <a:endParaRPr lang="fr-CH" sz="1200" noProof="0" dirty="0"/>
                    </a:p>
                  </a:txBody>
                  <a:tcPr>
                    <a:solidFill>
                      <a:schemeClr val="bg2">
                        <a:lumMod val="90000"/>
                      </a:schemeClr>
                    </a:solidFill>
                  </a:tcPr>
                </a:tc>
                <a:tc>
                  <a:txBody>
                    <a:bodyPr/>
                    <a:lstStyle/>
                    <a:p>
                      <a:r>
                        <a:rPr lang="fr-CH" sz="1200" noProof="0" dirty="0" smtClean="0"/>
                        <a:t>Soja </a:t>
                      </a:r>
                    </a:p>
                    <a:p>
                      <a:r>
                        <a:rPr lang="fr-CH" sz="1200" noProof="0" dirty="0" smtClean="0"/>
                        <a:t>Engrais vert</a:t>
                      </a:r>
                      <a:endParaRPr lang="fr-CH" sz="1200" noProof="0" dirty="0"/>
                    </a:p>
                  </a:txBody>
                  <a:tcPr>
                    <a:solidFill>
                      <a:schemeClr val="bg2">
                        <a:lumMod val="90000"/>
                      </a:schemeClr>
                    </a:solidFill>
                  </a:tcPr>
                </a:tc>
                <a:tc>
                  <a:txBody>
                    <a:bodyPr/>
                    <a:lstStyle/>
                    <a:p>
                      <a:r>
                        <a:rPr lang="fr-CH" sz="1200" noProof="0" dirty="0" smtClean="0"/>
                        <a:t>Soja </a:t>
                      </a:r>
                    </a:p>
                    <a:p>
                      <a:r>
                        <a:rPr lang="fr-CH" sz="1200" noProof="0" dirty="0" smtClean="0"/>
                        <a:t>Engrais vert</a:t>
                      </a:r>
                    </a:p>
                  </a:txBody>
                  <a:tcPr>
                    <a:solidFill>
                      <a:schemeClr val="bg2">
                        <a:lumMod val="90000"/>
                      </a:schemeClr>
                    </a:solidFill>
                  </a:tcPr>
                </a:tc>
                <a:tc>
                  <a:txBody>
                    <a:bodyPr/>
                    <a:lstStyle/>
                    <a:p>
                      <a:r>
                        <a:rPr lang="fr-CH" sz="1200" noProof="0" dirty="0" smtClean="0"/>
                        <a:t>Blé d'automne 1</a:t>
                      </a:r>
                    </a:p>
                    <a:p>
                      <a:r>
                        <a:rPr lang="fr-CH" sz="1200" noProof="0" dirty="0" smtClean="0"/>
                        <a:t>Engrais vert</a:t>
                      </a:r>
                    </a:p>
                  </a:txBody>
                  <a:tcPr>
                    <a:solidFill>
                      <a:schemeClr val="bg2">
                        <a:lumMod val="90000"/>
                      </a:schemeClr>
                    </a:solidFill>
                  </a:tcPr>
                </a:tc>
              </a:tr>
              <a:tr h="518160">
                <a:tc>
                  <a:txBody>
                    <a:bodyPr/>
                    <a:lstStyle/>
                    <a:p>
                      <a:r>
                        <a:rPr lang="fr-CH" sz="1200" noProof="0" dirty="0" smtClean="0"/>
                        <a:t>4</a:t>
                      </a:r>
                      <a:endParaRPr lang="fr-CH" sz="1200" noProof="0" dirty="0"/>
                    </a:p>
                  </a:txBody>
                  <a:tcPr>
                    <a:solidFill>
                      <a:schemeClr val="bg2">
                        <a:lumMod val="90000"/>
                      </a:schemeClr>
                    </a:solidFill>
                  </a:tcPr>
                </a:tc>
                <a:tc>
                  <a:txBody>
                    <a:bodyPr/>
                    <a:lstStyle/>
                    <a:p>
                      <a:r>
                        <a:rPr lang="fr-CH" sz="1200" noProof="0" dirty="0" smtClean="0"/>
                        <a:t>Blé d'automne 2</a:t>
                      </a:r>
                      <a:endParaRPr lang="fr-CH" sz="1200" noProof="0" dirty="0"/>
                    </a:p>
                  </a:txBody>
                  <a:tcPr>
                    <a:solidFill>
                      <a:schemeClr val="bg2">
                        <a:lumMod val="90000"/>
                      </a:schemeClr>
                    </a:solidFill>
                  </a:tcPr>
                </a:tc>
                <a:tc>
                  <a:txBody>
                    <a:bodyPr/>
                    <a:lstStyle/>
                    <a:p>
                      <a:r>
                        <a:rPr lang="fr-CH" sz="1200" noProof="0" dirty="0" smtClean="0"/>
                        <a:t>Blé d'automne 2</a:t>
                      </a:r>
                      <a:endParaRPr lang="fr-CH" sz="1200" noProof="0" dirty="0"/>
                    </a:p>
                  </a:txBody>
                  <a:tcPr>
                    <a:solidFill>
                      <a:schemeClr val="bg2">
                        <a:lumMod val="90000"/>
                      </a:schemeClr>
                    </a:solidFill>
                  </a:tcPr>
                </a:tc>
                <a:tc>
                  <a:txBody>
                    <a:bodyPr/>
                    <a:lstStyle/>
                    <a:p>
                      <a:r>
                        <a:rPr lang="fr-CH" sz="1200" noProof="0" dirty="0" smtClean="0"/>
                        <a:t>Blé d'automne 2</a:t>
                      </a:r>
                      <a:endParaRPr lang="fr-CH" sz="1200" noProof="0" dirty="0"/>
                    </a:p>
                  </a:txBody>
                  <a:tcPr>
                    <a:solidFill>
                      <a:schemeClr val="bg2">
                        <a:lumMod val="90000"/>
                      </a:schemeClr>
                    </a:solidFill>
                  </a:tcPr>
                </a:tc>
                <a:tc>
                  <a:txBody>
                    <a:bodyPr/>
                    <a:lstStyle/>
                    <a:p>
                      <a:r>
                        <a:rPr lang="fr-CH" sz="1200" noProof="0" dirty="0" smtClean="0"/>
                        <a:t>Maïs d'ensilage</a:t>
                      </a:r>
                      <a:endParaRPr lang="fr-CH" sz="1200" noProof="0" dirty="0"/>
                    </a:p>
                  </a:txBody>
                  <a:tcPr>
                    <a:solidFill>
                      <a:schemeClr val="bg2">
                        <a:lumMod val="90000"/>
                      </a:schemeClr>
                    </a:solidFill>
                  </a:tcPr>
                </a:tc>
                <a:tc>
                  <a:txBody>
                    <a:bodyPr/>
                    <a:lstStyle/>
                    <a:p>
                      <a:r>
                        <a:rPr lang="fr-CH" sz="1200" noProof="0" dirty="0" smtClean="0"/>
                        <a:t>Pommes de terre</a:t>
                      </a:r>
                      <a:endParaRPr lang="fr-CH" sz="1200" noProof="0" dirty="0"/>
                    </a:p>
                  </a:txBody>
                  <a:tcPr>
                    <a:solidFill>
                      <a:schemeClr val="bg2">
                        <a:lumMod val="90000"/>
                      </a:schemeClr>
                    </a:solidFill>
                  </a:tcPr>
                </a:tc>
                <a:tc>
                  <a:txBody>
                    <a:bodyPr/>
                    <a:lstStyle/>
                    <a:p>
                      <a:r>
                        <a:rPr lang="fr-CH" sz="1200" noProof="0" dirty="0" smtClean="0"/>
                        <a:t>Pommes de terre</a:t>
                      </a:r>
                      <a:endParaRPr lang="fr-CH" sz="1200" noProof="0" dirty="0"/>
                    </a:p>
                  </a:txBody>
                  <a:tcPr>
                    <a:solidFill>
                      <a:schemeClr val="bg2">
                        <a:lumMod val="90000"/>
                      </a:schemeClr>
                    </a:solidFill>
                  </a:tcPr>
                </a:tc>
              </a:tr>
              <a:tr h="518160">
                <a:tc>
                  <a:txBody>
                    <a:bodyPr/>
                    <a:lstStyle/>
                    <a:p>
                      <a:r>
                        <a:rPr lang="fr-CH" sz="1200" noProof="0" dirty="0" smtClean="0"/>
                        <a:t>5</a:t>
                      </a:r>
                      <a:endParaRPr lang="fr-CH" sz="1200" noProof="0" dirty="0"/>
                    </a:p>
                  </a:txBody>
                  <a:tcPr>
                    <a:solidFill>
                      <a:schemeClr val="bg2">
                        <a:lumMod val="90000"/>
                      </a:schemeClr>
                    </a:solidFill>
                  </a:tcPr>
                </a:tc>
                <a:tc>
                  <a:txBody>
                    <a:bodyPr/>
                    <a:lstStyle/>
                    <a:p>
                      <a:r>
                        <a:rPr lang="fr-CH" sz="1200" noProof="0" dirty="0" smtClean="0"/>
                        <a:t>Orge d'automne</a:t>
                      </a:r>
                      <a:endParaRPr lang="fr-CH" sz="1200" noProof="0" dirty="0"/>
                    </a:p>
                  </a:txBody>
                  <a:tcPr>
                    <a:solidFill>
                      <a:schemeClr val="bg2">
                        <a:lumMod val="90000"/>
                      </a:schemeClr>
                    </a:solidFill>
                  </a:tcPr>
                </a:tc>
                <a:tc>
                  <a:txBody>
                    <a:bodyPr/>
                    <a:lstStyle/>
                    <a:p>
                      <a:r>
                        <a:rPr lang="fr-CH" sz="1200" noProof="0" dirty="0" smtClean="0"/>
                        <a:t>Orge d'automne</a:t>
                      </a:r>
                      <a:endParaRPr lang="fr-CH" sz="1200" noProof="0" dirty="0"/>
                    </a:p>
                  </a:txBody>
                  <a:tcPr>
                    <a:solidFill>
                      <a:schemeClr val="bg2">
                        <a:lumMod val="90000"/>
                      </a:schemeClr>
                    </a:solidFill>
                  </a:tcPr>
                </a:tc>
                <a:tc>
                  <a:txBody>
                    <a:bodyPr/>
                    <a:lstStyle/>
                    <a:p>
                      <a:r>
                        <a:rPr lang="fr-CH" sz="1200" noProof="0" dirty="0" smtClean="0"/>
                        <a:t>Prairie temporaire l</a:t>
                      </a:r>
                      <a:endParaRPr lang="fr-CH" sz="1200" noProof="0" dirty="0"/>
                    </a:p>
                  </a:txBody>
                  <a:tcPr>
                    <a:solidFill>
                      <a:schemeClr val="bg2">
                        <a:lumMod val="90000"/>
                      </a:schemeClr>
                    </a:solidFill>
                  </a:tcPr>
                </a:tc>
                <a:tc>
                  <a:txBody>
                    <a:bodyPr/>
                    <a:lstStyle/>
                    <a:p>
                      <a:r>
                        <a:rPr lang="fr-CH" sz="1200" noProof="0" dirty="0" smtClean="0"/>
                        <a:t>Blé d'automne 2</a:t>
                      </a:r>
                      <a:endParaRPr lang="fr-CH" sz="1200" noProof="0" dirty="0"/>
                    </a:p>
                  </a:txBody>
                  <a:tcPr>
                    <a:solidFill>
                      <a:schemeClr val="bg2">
                        <a:lumMod val="90000"/>
                      </a:schemeClr>
                    </a:solidFill>
                  </a:tcPr>
                </a:tc>
                <a:tc>
                  <a:txBody>
                    <a:bodyPr/>
                    <a:lstStyle/>
                    <a:p>
                      <a:r>
                        <a:rPr lang="fr-CH" sz="1200" noProof="0" dirty="0" smtClean="0"/>
                        <a:t>Blé d'automne 2</a:t>
                      </a:r>
                      <a:endParaRPr lang="fr-CH" sz="1200" noProof="0" dirty="0"/>
                    </a:p>
                  </a:txBody>
                  <a:tcPr>
                    <a:solidFill>
                      <a:schemeClr val="bg2">
                        <a:lumMod val="90000"/>
                      </a:schemeClr>
                    </a:solidFill>
                  </a:tcPr>
                </a:tc>
                <a:tc>
                  <a:txBody>
                    <a:bodyPr/>
                    <a:lstStyle/>
                    <a:p>
                      <a:r>
                        <a:rPr lang="fr-CH" sz="1200" noProof="0" dirty="0" smtClean="0"/>
                        <a:t>Blé d'automne 2</a:t>
                      </a:r>
                      <a:endParaRPr lang="fr-CH" sz="1200" noProof="0" dirty="0"/>
                    </a:p>
                  </a:txBody>
                  <a:tcPr>
                    <a:solidFill>
                      <a:schemeClr val="bg2">
                        <a:lumMod val="90000"/>
                      </a:schemeClr>
                    </a:solidFill>
                  </a:tcPr>
                </a:tc>
              </a:tr>
              <a:tr h="518160">
                <a:tc>
                  <a:txBody>
                    <a:bodyPr/>
                    <a:lstStyle/>
                    <a:p>
                      <a:r>
                        <a:rPr lang="fr-CH" sz="1200" noProof="0" dirty="0" smtClean="0"/>
                        <a:t>6</a:t>
                      </a:r>
                      <a:endParaRPr lang="fr-CH" sz="1200" noProof="0" dirty="0"/>
                    </a:p>
                  </a:txBody>
                  <a:tcPr>
                    <a:solidFill>
                      <a:schemeClr val="bg2">
                        <a:lumMod val="90000"/>
                      </a:schemeClr>
                    </a:solidFill>
                  </a:tcPr>
                </a:tc>
                <a:tc>
                  <a:txBody>
                    <a:bodyPr/>
                    <a:lstStyle/>
                    <a:p>
                      <a:r>
                        <a:rPr lang="fr-CH" sz="1200" noProof="0" dirty="0" smtClean="0"/>
                        <a:t>Prairie temporaire l</a:t>
                      </a:r>
                      <a:endParaRPr lang="fr-CH" sz="1200" noProof="0" dirty="0"/>
                    </a:p>
                  </a:txBody>
                  <a:tcPr>
                    <a:solidFill>
                      <a:schemeClr val="bg2">
                        <a:lumMod val="90000"/>
                      </a:schemeClr>
                    </a:solidFill>
                  </a:tcPr>
                </a:tc>
                <a:tc>
                  <a:txBody>
                    <a:bodyPr/>
                    <a:lstStyle/>
                    <a:p>
                      <a:r>
                        <a:rPr lang="fr-CH" sz="1200" noProof="0" dirty="0" smtClean="0"/>
                        <a:t>Prairie temporaire l</a:t>
                      </a:r>
                      <a:endParaRPr lang="fr-CH" sz="1200" noProof="0" dirty="0"/>
                    </a:p>
                  </a:txBody>
                  <a:tcPr>
                    <a:solidFill>
                      <a:schemeClr val="bg2">
                        <a:lumMod val="90000"/>
                      </a:schemeClr>
                    </a:solidFill>
                  </a:tcPr>
                </a:tc>
                <a:tc>
                  <a:txBody>
                    <a:bodyPr/>
                    <a:lstStyle/>
                    <a:p>
                      <a:r>
                        <a:rPr lang="fr-CH" sz="1200" noProof="0" dirty="0" smtClean="0"/>
                        <a:t>Prairie temporaire </a:t>
                      </a:r>
                      <a:r>
                        <a:rPr lang="fr-CH" sz="1200" noProof="0" dirty="0" err="1" smtClean="0"/>
                        <a:t>ll</a:t>
                      </a:r>
                      <a:endParaRPr lang="fr-CH" sz="1200" noProof="0" dirty="0"/>
                    </a:p>
                  </a:txBody>
                  <a:tcPr>
                    <a:solidFill>
                      <a:schemeClr val="bg2">
                        <a:lumMod val="90000"/>
                      </a:schemeClr>
                    </a:solidFill>
                  </a:tcPr>
                </a:tc>
                <a:tc>
                  <a:txBody>
                    <a:bodyPr/>
                    <a:lstStyle/>
                    <a:p>
                      <a:r>
                        <a:rPr lang="fr-CH" sz="1200" noProof="0" dirty="0" smtClean="0"/>
                        <a:t>Prairie temporaire l</a:t>
                      </a:r>
                      <a:endParaRPr lang="fr-CH" sz="1200" noProof="0" dirty="0"/>
                    </a:p>
                  </a:txBody>
                  <a:tcPr>
                    <a:solidFill>
                      <a:schemeClr val="bg2">
                        <a:lumMod val="90000"/>
                      </a:schemeClr>
                    </a:solidFill>
                  </a:tcPr>
                </a:tc>
                <a:tc>
                  <a:txBody>
                    <a:bodyPr/>
                    <a:lstStyle/>
                    <a:p>
                      <a:r>
                        <a:rPr lang="fr-CH" sz="1200" noProof="0" dirty="0" smtClean="0"/>
                        <a:t>Prairie temporaire l</a:t>
                      </a:r>
                      <a:endParaRPr lang="fr-CH" sz="1200" noProof="0" dirty="0"/>
                    </a:p>
                  </a:txBody>
                  <a:tcPr>
                    <a:solidFill>
                      <a:schemeClr val="bg2">
                        <a:lumMod val="90000"/>
                      </a:schemeClr>
                    </a:solidFill>
                  </a:tcPr>
                </a:tc>
                <a:tc>
                  <a:txBody>
                    <a:bodyPr/>
                    <a:lstStyle/>
                    <a:p>
                      <a:r>
                        <a:rPr lang="fr-CH" sz="1200" noProof="0" dirty="0" smtClean="0"/>
                        <a:t>Prairie temporaire l</a:t>
                      </a:r>
                      <a:endParaRPr lang="fr-CH" sz="1200" noProof="0" dirty="0"/>
                    </a:p>
                  </a:txBody>
                  <a:tcPr>
                    <a:solidFill>
                      <a:schemeClr val="bg2">
                        <a:lumMod val="90000"/>
                      </a:schemeClr>
                    </a:solidFill>
                  </a:tcPr>
                </a:tc>
              </a:tr>
              <a:tr h="518160">
                <a:tc>
                  <a:txBody>
                    <a:bodyPr/>
                    <a:lstStyle/>
                    <a:p>
                      <a:r>
                        <a:rPr lang="fr-CH" sz="1200" noProof="0" dirty="0" smtClean="0"/>
                        <a:t>7</a:t>
                      </a:r>
                      <a:endParaRPr lang="fr-CH" sz="1200" noProof="0" dirty="0"/>
                    </a:p>
                  </a:txBody>
                  <a:tcPr>
                    <a:solidFill>
                      <a:schemeClr val="bg2">
                        <a:lumMod val="90000"/>
                      </a:schemeClr>
                    </a:solidFill>
                  </a:tcPr>
                </a:tc>
                <a:tc>
                  <a:txBody>
                    <a:bodyPr/>
                    <a:lstStyle/>
                    <a:p>
                      <a:r>
                        <a:rPr lang="fr-CH" sz="1200" noProof="0" dirty="0" smtClean="0"/>
                        <a:t>Prairie temporaire </a:t>
                      </a:r>
                      <a:r>
                        <a:rPr lang="fr-CH" sz="1200" noProof="0" dirty="0" err="1" smtClean="0"/>
                        <a:t>ll</a:t>
                      </a:r>
                      <a:endParaRPr lang="fr-CH" sz="1200" noProof="0" dirty="0"/>
                    </a:p>
                  </a:txBody>
                  <a:tcPr>
                    <a:solidFill>
                      <a:schemeClr val="bg2">
                        <a:lumMod val="90000"/>
                      </a:schemeClr>
                    </a:solidFill>
                  </a:tcPr>
                </a:tc>
                <a:tc>
                  <a:txBody>
                    <a:bodyPr/>
                    <a:lstStyle/>
                    <a:p>
                      <a:r>
                        <a:rPr lang="fr-CH" sz="1200" noProof="0" dirty="0" smtClean="0"/>
                        <a:t>Prairie temporaire </a:t>
                      </a:r>
                      <a:r>
                        <a:rPr lang="fr-CH" sz="1200" noProof="0" dirty="0" err="1" smtClean="0"/>
                        <a:t>ll</a:t>
                      </a:r>
                      <a:endParaRPr lang="fr-CH" sz="1200" noProof="0" dirty="0"/>
                    </a:p>
                  </a:txBody>
                  <a:tcPr>
                    <a:solidFill>
                      <a:schemeClr val="bg2">
                        <a:lumMod val="90000"/>
                      </a:schemeClr>
                    </a:solidFill>
                  </a:tcPr>
                </a:tc>
                <a:tc>
                  <a:txBody>
                    <a:bodyPr/>
                    <a:lstStyle/>
                    <a:p>
                      <a:r>
                        <a:rPr lang="fr-CH" sz="1200" noProof="0" dirty="0" smtClean="0"/>
                        <a:t>Prairie temporaire </a:t>
                      </a:r>
                      <a:r>
                        <a:rPr lang="fr-CH" sz="1200" noProof="0" dirty="0" err="1" smtClean="0"/>
                        <a:t>lll</a:t>
                      </a:r>
                      <a:endParaRPr lang="fr-CH" sz="1200" noProof="0" dirty="0"/>
                    </a:p>
                  </a:txBody>
                  <a:tcPr>
                    <a:solidFill>
                      <a:schemeClr val="bg2">
                        <a:lumMod val="90000"/>
                      </a:schemeClr>
                    </a:solidFill>
                  </a:tcPr>
                </a:tc>
                <a:tc>
                  <a:txBody>
                    <a:bodyPr/>
                    <a:lstStyle/>
                    <a:p>
                      <a:r>
                        <a:rPr lang="fr-CH" sz="1200" noProof="0" dirty="0" smtClean="0"/>
                        <a:t>Prairie temporaire </a:t>
                      </a:r>
                      <a:r>
                        <a:rPr lang="fr-CH" sz="1200" noProof="0" dirty="0" err="1" smtClean="0"/>
                        <a:t>ll</a:t>
                      </a:r>
                      <a:endParaRPr lang="fr-CH" sz="1200" noProof="0" dirty="0"/>
                    </a:p>
                  </a:txBody>
                  <a:tcPr>
                    <a:solidFill>
                      <a:schemeClr val="bg2">
                        <a:lumMod val="90000"/>
                      </a:schemeClr>
                    </a:solidFill>
                  </a:tcPr>
                </a:tc>
                <a:tc>
                  <a:txBody>
                    <a:bodyPr/>
                    <a:lstStyle/>
                    <a:p>
                      <a:r>
                        <a:rPr lang="fr-CH" sz="1200" noProof="0" dirty="0" smtClean="0"/>
                        <a:t>Prairie temporaire </a:t>
                      </a:r>
                      <a:r>
                        <a:rPr lang="fr-CH" sz="1200" noProof="0" dirty="0" err="1" smtClean="0"/>
                        <a:t>ll</a:t>
                      </a:r>
                      <a:endParaRPr lang="fr-CH" sz="1200" noProof="0" dirty="0"/>
                    </a:p>
                  </a:txBody>
                  <a:tcPr>
                    <a:solidFill>
                      <a:schemeClr val="bg2">
                        <a:lumMod val="90000"/>
                      </a:schemeClr>
                    </a:solidFill>
                  </a:tcPr>
                </a:tc>
                <a:tc>
                  <a:txBody>
                    <a:bodyPr/>
                    <a:lstStyle/>
                    <a:p>
                      <a:r>
                        <a:rPr lang="fr-CH" sz="1200" noProof="0" dirty="0" smtClean="0"/>
                        <a:t>Prairie temporaire </a:t>
                      </a:r>
                      <a:r>
                        <a:rPr lang="fr-CH" sz="1200" noProof="0" dirty="0" err="1" smtClean="0"/>
                        <a:t>ll</a:t>
                      </a:r>
                      <a:endParaRPr lang="fr-CH" sz="1200" noProof="0" dirty="0"/>
                    </a:p>
                  </a:txBody>
                  <a:tcPr>
                    <a:solidFill>
                      <a:schemeClr val="bg2">
                        <a:lumMod val="90000"/>
                      </a:schemeClr>
                    </a:solidFill>
                  </a:tcPr>
                </a:tc>
              </a:tr>
            </a:tbl>
          </a:graphicData>
        </a:graphic>
      </p:graphicFrame>
      <p:sp>
        <p:nvSpPr>
          <p:cNvPr id="6" name="Fußzeilenplatzhalter 5"/>
          <p:cNvSpPr>
            <a:spLocks noGrp="1"/>
          </p:cNvSpPr>
          <p:nvPr>
            <p:ph type="ftr" sz="quarter" idx="18"/>
          </p:nvPr>
        </p:nvSpPr>
        <p:spPr/>
        <p:txBody>
          <a:bodyPr/>
          <a:lstStyle/>
          <a:p>
            <a:r>
              <a:rPr lang="fr-CH" dirty="0">
                <a:solidFill>
                  <a:schemeClr val="tx1">
                    <a:lumMod val="50000"/>
                    <a:lumOff val="50000"/>
                  </a:schemeClr>
                </a:solidFill>
              </a:rPr>
              <a:t>© </a:t>
            </a:r>
            <a:r>
              <a:rPr lang="fr-CH" altLang="de-DE" dirty="0"/>
              <a:t>2016 </a:t>
            </a:r>
            <a:r>
              <a:rPr lang="fr-CH" dirty="0">
                <a:solidFill>
                  <a:schemeClr val="tx1">
                    <a:lumMod val="50000"/>
                    <a:lumOff val="50000"/>
                  </a:schemeClr>
                </a:solidFill>
              </a:rPr>
              <a:t>FiBL, Bio Suisse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t> Collection de transparents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sym typeface="Wingdings 2" panose="05020102010507070707" pitchFamily="18" charset="2"/>
              </a:rPr>
              <a:t>3. L‘essai DOC</a:t>
            </a:r>
            <a:r>
              <a:rPr lang="fr-CH" altLang="de-DE" dirty="0"/>
              <a:t>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t> Transparent 3.</a:t>
            </a:r>
            <a:fld id="{575D1617-7AF4-4382-BA05-712756A4C3F1}" type="slidenum">
              <a:rPr lang="fr-CH" altLang="de-DE"/>
              <a:pPr/>
              <a:t>13</a:t>
            </a:fld>
            <a:endParaRPr lang="fr-CH" altLang="de-DE" dirty="0"/>
          </a:p>
        </p:txBody>
      </p:sp>
    </p:spTree>
    <p:extLst>
      <p:ext uri="{BB962C8B-B14F-4D97-AF65-F5344CB8AC3E}">
        <p14:creationId xmlns:p14="http://schemas.microsoft.com/office/powerpoint/2010/main" val="346664371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CH" altLang="de-DE" dirty="0"/>
              <a:t>L’essai DOC</a:t>
            </a:r>
            <a:endParaRPr lang="de-CH" dirty="0"/>
          </a:p>
        </p:txBody>
      </p:sp>
      <p:sp>
        <p:nvSpPr>
          <p:cNvPr id="3" name="Inhaltsplatzhalter 2"/>
          <p:cNvSpPr>
            <a:spLocks noGrp="1"/>
          </p:cNvSpPr>
          <p:nvPr>
            <p:ph idx="12"/>
          </p:nvPr>
        </p:nvSpPr>
        <p:spPr/>
        <p:txBody>
          <a:bodyPr/>
          <a:lstStyle/>
          <a:p>
            <a:r>
              <a:rPr lang="fr-CH" dirty="0" smtClean="0"/>
              <a:t>Les éléments nutritifs</a:t>
            </a:r>
            <a:endParaRPr lang="fr-CH" dirty="0"/>
          </a:p>
        </p:txBody>
      </p:sp>
      <p:sp>
        <p:nvSpPr>
          <p:cNvPr id="6" name="Fußzeilenplatzhalter 5"/>
          <p:cNvSpPr>
            <a:spLocks noGrp="1"/>
          </p:cNvSpPr>
          <p:nvPr>
            <p:ph type="ftr" sz="quarter" idx="18"/>
          </p:nvPr>
        </p:nvSpPr>
        <p:spPr/>
        <p:txBody>
          <a:bodyPr/>
          <a:lstStyle/>
          <a:p>
            <a:r>
              <a:rPr lang="fr-CH" dirty="0">
                <a:solidFill>
                  <a:schemeClr val="tx1">
                    <a:lumMod val="50000"/>
                    <a:lumOff val="50000"/>
                  </a:schemeClr>
                </a:solidFill>
              </a:rPr>
              <a:t>© </a:t>
            </a:r>
            <a:r>
              <a:rPr lang="fr-CH" altLang="de-DE" dirty="0"/>
              <a:t>2016 </a:t>
            </a:r>
            <a:r>
              <a:rPr lang="fr-CH" dirty="0">
                <a:solidFill>
                  <a:schemeClr val="tx1">
                    <a:lumMod val="50000"/>
                    <a:lumOff val="50000"/>
                  </a:schemeClr>
                </a:solidFill>
              </a:rPr>
              <a:t>FiBL, Bio Suisse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t> Collection de transparents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sym typeface="Wingdings 2" panose="05020102010507070707" pitchFamily="18" charset="2"/>
              </a:rPr>
              <a:t>3. L‘essai DOC</a:t>
            </a:r>
            <a:r>
              <a:rPr lang="fr-CH" altLang="de-DE" dirty="0"/>
              <a:t>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t> Transparent 3.</a:t>
            </a:r>
            <a:fld id="{575D1617-7AF4-4382-BA05-712756A4C3F1}" type="slidenum">
              <a:rPr lang="fr-CH" altLang="de-DE"/>
              <a:pPr/>
              <a:t>14</a:t>
            </a:fld>
            <a:endParaRPr lang="fr-CH" altLang="de-DE" dirty="0"/>
          </a:p>
        </p:txBody>
      </p:sp>
      <p:pic>
        <p:nvPicPr>
          <p:cNvPr id="5" name="Inhaltsplatzhalter 4"/>
          <p:cNvPicPr>
            <a:picLocks noGrp="1" noChangeAspect="1"/>
          </p:cNvPicPr>
          <p:nvPr>
            <p:ph sz="quarter" idx="17"/>
          </p:nvPr>
        </p:nvPicPr>
        <p:blipFill>
          <a:blip r:embed="rId2"/>
          <a:stretch>
            <a:fillRect/>
          </a:stretch>
        </p:blipFill>
        <p:spPr>
          <a:xfrm>
            <a:off x="636297" y="1571625"/>
            <a:ext cx="7871406" cy="4665663"/>
          </a:xfrm>
          <a:prstGeom prst="rect">
            <a:avLst/>
          </a:prstGeom>
        </p:spPr>
      </p:pic>
    </p:spTree>
    <p:extLst>
      <p:ext uri="{BB962C8B-B14F-4D97-AF65-F5344CB8AC3E}">
        <p14:creationId xmlns:p14="http://schemas.microsoft.com/office/powerpoint/2010/main" val="128618991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CH" altLang="de-DE" dirty="0" smtClean="0"/>
              <a:t>L’essai DOC </a:t>
            </a:r>
            <a:r>
              <a:rPr lang="fr-CH" dirty="0" smtClean="0"/>
              <a:t>: Les rendements</a:t>
            </a:r>
            <a:endParaRPr lang="fr-CH" dirty="0"/>
          </a:p>
        </p:txBody>
      </p:sp>
      <p:sp>
        <p:nvSpPr>
          <p:cNvPr id="3" name="Inhaltsplatzhalter 2"/>
          <p:cNvSpPr>
            <a:spLocks noGrp="1"/>
          </p:cNvSpPr>
          <p:nvPr>
            <p:ph idx="12"/>
          </p:nvPr>
        </p:nvSpPr>
        <p:spPr/>
        <p:txBody>
          <a:bodyPr/>
          <a:lstStyle/>
          <a:p>
            <a:r>
              <a:rPr lang="fr-CH" dirty="0" smtClean="0"/>
              <a:t>Vue d’ensemble</a:t>
            </a:r>
            <a:endParaRPr lang="fr-CH" dirty="0"/>
          </a:p>
        </p:txBody>
      </p:sp>
      <p:sp>
        <p:nvSpPr>
          <p:cNvPr id="6" name="Fußzeilenplatzhalter 5"/>
          <p:cNvSpPr>
            <a:spLocks noGrp="1"/>
          </p:cNvSpPr>
          <p:nvPr>
            <p:ph type="ftr" sz="quarter" idx="18"/>
          </p:nvPr>
        </p:nvSpPr>
        <p:spPr/>
        <p:txBody>
          <a:bodyPr/>
          <a:lstStyle/>
          <a:p>
            <a:r>
              <a:rPr lang="fr-CH" dirty="0">
                <a:solidFill>
                  <a:schemeClr val="tx1">
                    <a:lumMod val="50000"/>
                    <a:lumOff val="50000"/>
                  </a:schemeClr>
                </a:solidFill>
              </a:rPr>
              <a:t>© </a:t>
            </a:r>
            <a:r>
              <a:rPr lang="fr-CH" altLang="de-DE" dirty="0"/>
              <a:t>2016 </a:t>
            </a:r>
            <a:r>
              <a:rPr lang="fr-CH" dirty="0">
                <a:solidFill>
                  <a:schemeClr val="tx1">
                    <a:lumMod val="50000"/>
                    <a:lumOff val="50000"/>
                  </a:schemeClr>
                </a:solidFill>
              </a:rPr>
              <a:t>FiBL, Bio Suisse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t> Collection de transparents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sym typeface="Wingdings 2" panose="05020102010507070707" pitchFamily="18" charset="2"/>
              </a:rPr>
              <a:t>3. L‘essai DOC</a:t>
            </a:r>
            <a:r>
              <a:rPr lang="fr-CH" altLang="de-DE" dirty="0"/>
              <a:t>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t> Transparent 3.</a:t>
            </a:r>
            <a:fld id="{575D1617-7AF4-4382-BA05-712756A4C3F1}" type="slidenum">
              <a:rPr lang="fr-CH" altLang="de-DE"/>
              <a:pPr/>
              <a:t>15</a:t>
            </a:fld>
            <a:endParaRPr lang="fr-CH" altLang="de-DE" dirty="0"/>
          </a:p>
        </p:txBody>
      </p:sp>
      <p:sp>
        <p:nvSpPr>
          <p:cNvPr id="7" name="Textfeld 1"/>
          <p:cNvSpPr txBox="1"/>
          <p:nvPr/>
        </p:nvSpPr>
        <p:spPr>
          <a:xfrm>
            <a:off x="7003181" y="5991850"/>
            <a:ext cx="1512169" cy="245461"/>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de-CH" sz="900" dirty="0">
              <a:solidFill>
                <a:schemeClr val="tx1"/>
              </a:solidFill>
            </a:endParaRPr>
          </a:p>
        </p:txBody>
      </p:sp>
      <p:pic>
        <p:nvPicPr>
          <p:cNvPr id="5" name="Inhaltsplatzhalter 4"/>
          <p:cNvPicPr>
            <a:picLocks noGrp="1" noChangeAspect="1"/>
          </p:cNvPicPr>
          <p:nvPr>
            <p:ph sz="quarter" idx="17"/>
          </p:nvPr>
        </p:nvPicPr>
        <p:blipFill>
          <a:blip r:embed="rId2"/>
          <a:stretch>
            <a:fillRect/>
          </a:stretch>
        </p:blipFill>
        <p:spPr>
          <a:xfrm>
            <a:off x="669754" y="1571625"/>
            <a:ext cx="7804492" cy="4665663"/>
          </a:xfrm>
          <a:prstGeom prst="rect">
            <a:avLst/>
          </a:prstGeom>
        </p:spPr>
      </p:pic>
    </p:spTree>
    <p:extLst>
      <p:ext uri="{BB962C8B-B14F-4D97-AF65-F5344CB8AC3E}">
        <p14:creationId xmlns:p14="http://schemas.microsoft.com/office/powerpoint/2010/main" val="419271728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CH" altLang="de-DE" dirty="0" smtClean="0"/>
              <a:t>L’essai DOC </a:t>
            </a:r>
            <a:r>
              <a:rPr lang="fr-CH" dirty="0" smtClean="0"/>
              <a:t>: Les rendements</a:t>
            </a:r>
            <a:endParaRPr lang="fr-CH" dirty="0"/>
          </a:p>
        </p:txBody>
      </p:sp>
      <p:sp>
        <p:nvSpPr>
          <p:cNvPr id="3" name="Inhaltsplatzhalter 2"/>
          <p:cNvSpPr>
            <a:spLocks noGrp="1"/>
          </p:cNvSpPr>
          <p:nvPr>
            <p:ph idx="12"/>
          </p:nvPr>
        </p:nvSpPr>
        <p:spPr/>
        <p:txBody>
          <a:bodyPr/>
          <a:lstStyle/>
          <a:p>
            <a:r>
              <a:rPr lang="fr-CH" dirty="0" smtClean="0"/>
              <a:t>Pommes de terre</a:t>
            </a:r>
            <a:endParaRPr lang="fr-CH" dirty="0"/>
          </a:p>
        </p:txBody>
      </p:sp>
      <p:sp>
        <p:nvSpPr>
          <p:cNvPr id="5" name="Fußzeilenplatzhalter 4"/>
          <p:cNvSpPr>
            <a:spLocks noGrp="1"/>
          </p:cNvSpPr>
          <p:nvPr>
            <p:ph type="ftr" sz="quarter" idx="18"/>
          </p:nvPr>
        </p:nvSpPr>
        <p:spPr/>
        <p:txBody>
          <a:bodyPr/>
          <a:lstStyle/>
          <a:p>
            <a:r>
              <a:rPr lang="fr-CH" dirty="0">
                <a:solidFill>
                  <a:schemeClr val="tx1">
                    <a:lumMod val="50000"/>
                    <a:lumOff val="50000"/>
                  </a:schemeClr>
                </a:solidFill>
              </a:rPr>
              <a:t>© </a:t>
            </a:r>
            <a:r>
              <a:rPr lang="fr-CH" altLang="de-DE" dirty="0"/>
              <a:t>2016 </a:t>
            </a:r>
            <a:r>
              <a:rPr lang="fr-CH" dirty="0">
                <a:solidFill>
                  <a:schemeClr val="tx1">
                    <a:lumMod val="50000"/>
                    <a:lumOff val="50000"/>
                  </a:schemeClr>
                </a:solidFill>
              </a:rPr>
              <a:t>FiBL, Bio Suisse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t> Collection de transparents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sym typeface="Wingdings 2" panose="05020102010507070707" pitchFamily="18" charset="2"/>
              </a:rPr>
              <a:t>3. L‘essai DOC</a:t>
            </a:r>
            <a:r>
              <a:rPr lang="fr-CH" altLang="de-DE" dirty="0"/>
              <a:t>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t> Transparent 3.</a:t>
            </a:r>
            <a:fld id="{575D1617-7AF4-4382-BA05-712756A4C3F1}" type="slidenum">
              <a:rPr lang="fr-CH" altLang="de-DE"/>
              <a:pPr/>
              <a:t>16</a:t>
            </a:fld>
            <a:endParaRPr lang="fr-CH" altLang="de-DE" dirty="0"/>
          </a:p>
        </p:txBody>
      </p:sp>
      <p:sp>
        <p:nvSpPr>
          <p:cNvPr id="11" name="Inhaltsplatzhalter 10"/>
          <p:cNvSpPr>
            <a:spLocks noGrp="1"/>
          </p:cNvSpPr>
          <p:nvPr>
            <p:ph sz="quarter" idx="21"/>
          </p:nvPr>
        </p:nvSpPr>
        <p:spPr/>
        <p:txBody>
          <a:bodyPr anchor="b"/>
          <a:lstStyle/>
          <a:p>
            <a:endParaRPr lang="de-CH" sz="1400" spc="0" dirty="0" smtClean="0"/>
          </a:p>
          <a:p>
            <a:endParaRPr lang="de-CH" sz="1400" spc="0" dirty="0"/>
          </a:p>
          <a:p>
            <a:endParaRPr lang="de-CH" sz="1400" spc="0" dirty="0" smtClean="0"/>
          </a:p>
          <a:p>
            <a:endParaRPr lang="de-CH" sz="1400" spc="0" dirty="0"/>
          </a:p>
          <a:p>
            <a:endParaRPr lang="de-CH" sz="1400" spc="0" dirty="0" smtClean="0"/>
          </a:p>
          <a:p>
            <a:r>
              <a:rPr lang="fr-CH" sz="1400" spc="0" dirty="0"/>
              <a:t>Bio en moyenne 40 % de rendement de moins</a:t>
            </a:r>
          </a:p>
          <a:p>
            <a:r>
              <a:rPr lang="fr-CH" sz="1400" spc="0" dirty="0"/>
              <a:t>Causes : gros besoins d’azote pour courte durée de culture, forte sensibilité aux maladies</a:t>
            </a:r>
          </a:p>
          <a:p>
            <a:r>
              <a:rPr lang="fr-CH" sz="1400" spc="0" dirty="0"/>
              <a:t>M sans fumure en 1ère </a:t>
            </a:r>
            <a:r>
              <a:rPr lang="fr-CH" sz="1400" spc="0" dirty="0" err="1"/>
              <a:t>PRC</a:t>
            </a:r>
            <a:endParaRPr lang="fr-CH" sz="1400" spc="0" dirty="0"/>
          </a:p>
          <a:p>
            <a:r>
              <a:rPr lang="fr-CH" sz="1400" spc="0" dirty="0"/>
              <a:t>Diminution depuis 1998</a:t>
            </a:r>
          </a:p>
        </p:txBody>
      </p:sp>
      <p:pic>
        <p:nvPicPr>
          <p:cNvPr id="6" name="Inhaltsplatzhalter 5"/>
          <p:cNvPicPr>
            <a:picLocks noGrp="1" noChangeAspect="1"/>
          </p:cNvPicPr>
          <p:nvPr>
            <p:ph sz="quarter" idx="20"/>
          </p:nvPr>
        </p:nvPicPr>
        <p:blipFill>
          <a:blip r:embed="rId2">
            <a:extLst>
              <a:ext uri="{28A0092B-C50C-407E-A947-70E740481C1C}">
                <a14:useLocalDpi xmlns:a14="http://schemas.microsoft.com/office/drawing/2010/main" val="0"/>
              </a:ext>
            </a:extLst>
          </a:blip>
          <a:stretch>
            <a:fillRect/>
          </a:stretch>
        </p:blipFill>
        <p:spPr>
          <a:xfrm>
            <a:off x="7093966" y="1757944"/>
            <a:ext cx="1420368" cy="950976"/>
          </a:xfrm>
        </p:spPr>
      </p:pic>
      <p:pic>
        <p:nvPicPr>
          <p:cNvPr id="7" name="Inhaltsplatzhalter 6"/>
          <p:cNvPicPr>
            <a:picLocks noGrp="1" noChangeAspect="1"/>
          </p:cNvPicPr>
          <p:nvPr>
            <p:ph sz="quarter" idx="17"/>
          </p:nvPr>
        </p:nvPicPr>
        <p:blipFill>
          <a:blip r:embed="rId3"/>
          <a:stretch>
            <a:fillRect/>
          </a:stretch>
        </p:blipFill>
        <p:spPr>
          <a:xfrm>
            <a:off x="683704" y="1571625"/>
            <a:ext cx="6281166" cy="4594225"/>
          </a:xfrm>
          <a:prstGeom prst="rect">
            <a:avLst/>
          </a:prstGeom>
        </p:spPr>
      </p:pic>
    </p:spTree>
    <p:extLst>
      <p:ext uri="{BB962C8B-B14F-4D97-AF65-F5344CB8AC3E}">
        <p14:creationId xmlns:p14="http://schemas.microsoft.com/office/powerpoint/2010/main" val="428415597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p:txBody>
          <a:bodyPr/>
          <a:lstStyle/>
          <a:p>
            <a:r>
              <a:rPr lang="fr-CH" altLang="de-DE" dirty="0" smtClean="0"/>
              <a:t>L’essai DOC </a:t>
            </a:r>
            <a:r>
              <a:rPr lang="fr-CH" dirty="0" smtClean="0"/>
              <a:t>: Les rendements</a:t>
            </a:r>
            <a:endParaRPr lang="fr-CH" dirty="0"/>
          </a:p>
        </p:txBody>
      </p:sp>
      <p:sp>
        <p:nvSpPr>
          <p:cNvPr id="7" name="Inhaltsplatzhalter 6"/>
          <p:cNvSpPr>
            <a:spLocks noGrp="1"/>
          </p:cNvSpPr>
          <p:nvPr>
            <p:ph idx="12"/>
          </p:nvPr>
        </p:nvSpPr>
        <p:spPr/>
        <p:txBody>
          <a:bodyPr/>
          <a:lstStyle/>
          <a:p>
            <a:r>
              <a:rPr lang="fr-CH" dirty="0" smtClean="0"/>
              <a:t>Blé d'automne </a:t>
            </a:r>
            <a:endParaRPr lang="fr-CH" dirty="0"/>
          </a:p>
        </p:txBody>
      </p:sp>
      <p:sp>
        <p:nvSpPr>
          <p:cNvPr id="5" name="Fußzeilenplatzhalter 4"/>
          <p:cNvSpPr>
            <a:spLocks noGrp="1"/>
          </p:cNvSpPr>
          <p:nvPr>
            <p:ph type="ftr" sz="quarter" idx="18"/>
          </p:nvPr>
        </p:nvSpPr>
        <p:spPr/>
        <p:txBody>
          <a:bodyPr/>
          <a:lstStyle/>
          <a:p>
            <a:r>
              <a:rPr lang="fr-CH" dirty="0">
                <a:solidFill>
                  <a:schemeClr val="tx1">
                    <a:lumMod val="50000"/>
                    <a:lumOff val="50000"/>
                  </a:schemeClr>
                </a:solidFill>
              </a:rPr>
              <a:t>© </a:t>
            </a:r>
            <a:r>
              <a:rPr lang="fr-CH" altLang="de-DE" dirty="0"/>
              <a:t>2016 </a:t>
            </a:r>
            <a:r>
              <a:rPr lang="fr-CH" dirty="0">
                <a:solidFill>
                  <a:schemeClr val="tx1">
                    <a:lumMod val="50000"/>
                    <a:lumOff val="50000"/>
                  </a:schemeClr>
                </a:solidFill>
              </a:rPr>
              <a:t>FiBL, Bio Suisse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t> Collection de transparents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sym typeface="Wingdings 2" panose="05020102010507070707" pitchFamily="18" charset="2"/>
              </a:rPr>
              <a:t>3. L‘essai DOC</a:t>
            </a:r>
            <a:r>
              <a:rPr lang="fr-CH" altLang="de-DE" dirty="0"/>
              <a:t>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t> Transparent 3.</a:t>
            </a:r>
            <a:fld id="{575D1617-7AF4-4382-BA05-712756A4C3F1}" type="slidenum">
              <a:rPr lang="fr-CH" altLang="de-DE"/>
              <a:pPr/>
              <a:t>17</a:t>
            </a:fld>
            <a:endParaRPr lang="fr-CH" altLang="de-DE" dirty="0"/>
          </a:p>
        </p:txBody>
      </p:sp>
      <p:sp>
        <p:nvSpPr>
          <p:cNvPr id="10" name="Inhaltsplatzhalter 9"/>
          <p:cNvSpPr>
            <a:spLocks noGrp="1"/>
          </p:cNvSpPr>
          <p:nvPr>
            <p:ph sz="quarter" idx="21"/>
          </p:nvPr>
        </p:nvSpPr>
        <p:spPr/>
        <p:txBody>
          <a:bodyPr anchor="b"/>
          <a:lstStyle/>
          <a:p>
            <a:r>
              <a:rPr lang="fr-CH" sz="1400" dirty="0"/>
              <a:t>Blé stable</a:t>
            </a:r>
          </a:p>
          <a:p>
            <a:r>
              <a:rPr lang="fr-CH" sz="1400" dirty="0"/>
              <a:t>Bio en moyenne 22 % de rendement de moins</a:t>
            </a:r>
          </a:p>
        </p:txBody>
      </p:sp>
      <p:pic>
        <p:nvPicPr>
          <p:cNvPr id="3" name="Inhaltsplatzhalter 2"/>
          <p:cNvPicPr>
            <a:picLocks noGrp="1" noChangeAspect="1"/>
          </p:cNvPicPr>
          <p:nvPr>
            <p:ph sz="quarter" idx="20"/>
          </p:nvPr>
        </p:nvPicPr>
        <p:blipFill>
          <a:blip r:embed="rId2">
            <a:extLst>
              <a:ext uri="{28A0092B-C50C-407E-A947-70E740481C1C}">
                <a14:useLocalDpi xmlns:a14="http://schemas.microsoft.com/office/drawing/2010/main" val="0"/>
              </a:ext>
            </a:extLst>
          </a:blip>
          <a:stretch>
            <a:fillRect/>
          </a:stretch>
        </p:blipFill>
        <p:spPr>
          <a:xfrm>
            <a:off x="7154926" y="1572101"/>
            <a:ext cx="1298448" cy="1280160"/>
          </a:xfrm>
        </p:spPr>
      </p:pic>
      <p:pic>
        <p:nvPicPr>
          <p:cNvPr id="11" name="Inhaltsplatzhalter 10"/>
          <p:cNvPicPr>
            <a:picLocks noGrp="1" noChangeAspect="1"/>
          </p:cNvPicPr>
          <p:nvPr>
            <p:ph sz="quarter" idx="17"/>
          </p:nvPr>
        </p:nvPicPr>
        <p:blipFill>
          <a:blip r:embed="rId3"/>
          <a:stretch>
            <a:fillRect/>
          </a:stretch>
        </p:blipFill>
        <p:spPr>
          <a:xfrm>
            <a:off x="632670" y="1571625"/>
            <a:ext cx="6383234" cy="4594225"/>
          </a:xfrm>
          <a:prstGeom prst="rect">
            <a:avLst/>
          </a:prstGeom>
        </p:spPr>
      </p:pic>
    </p:spTree>
    <p:extLst>
      <p:ext uri="{BB962C8B-B14F-4D97-AF65-F5344CB8AC3E}">
        <p14:creationId xmlns:p14="http://schemas.microsoft.com/office/powerpoint/2010/main" val="31823492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p:txBody>
          <a:bodyPr/>
          <a:lstStyle/>
          <a:p>
            <a:r>
              <a:rPr lang="fr-CH" altLang="de-DE" dirty="0" smtClean="0"/>
              <a:t>L’essai DOC </a:t>
            </a:r>
            <a:r>
              <a:rPr lang="fr-CH" dirty="0" smtClean="0"/>
              <a:t>: Les rendements</a:t>
            </a:r>
            <a:endParaRPr lang="fr-CH" dirty="0"/>
          </a:p>
        </p:txBody>
      </p:sp>
      <p:sp>
        <p:nvSpPr>
          <p:cNvPr id="7" name="Inhaltsplatzhalter 6"/>
          <p:cNvSpPr>
            <a:spLocks noGrp="1"/>
          </p:cNvSpPr>
          <p:nvPr>
            <p:ph idx="12"/>
          </p:nvPr>
        </p:nvSpPr>
        <p:spPr/>
        <p:txBody>
          <a:bodyPr/>
          <a:lstStyle/>
          <a:p>
            <a:r>
              <a:rPr lang="fr-CH" dirty="0" smtClean="0"/>
              <a:t>Prairies temporaires</a:t>
            </a:r>
            <a:endParaRPr lang="fr-CH" dirty="0"/>
          </a:p>
        </p:txBody>
      </p:sp>
      <p:sp>
        <p:nvSpPr>
          <p:cNvPr id="5" name="Fußzeilenplatzhalter 4"/>
          <p:cNvSpPr>
            <a:spLocks noGrp="1"/>
          </p:cNvSpPr>
          <p:nvPr>
            <p:ph type="ftr" sz="quarter" idx="18"/>
          </p:nvPr>
        </p:nvSpPr>
        <p:spPr/>
        <p:txBody>
          <a:bodyPr/>
          <a:lstStyle/>
          <a:p>
            <a:r>
              <a:rPr lang="fr-CH" dirty="0">
                <a:solidFill>
                  <a:schemeClr val="tx1">
                    <a:lumMod val="50000"/>
                    <a:lumOff val="50000"/>
                  </a:schemeClr>
                </a:solidFill>
              </a:rPr>
              <a:t>© </a:t>
            </a:r>
            <a:r>
              <a:rPr lang="fr-CH" altLang="de-DE" dirty="0"/>
              <a:t>2016 </a:t>
            </a:r>
            <a:r>
              <a:rPr lang="fr-CH" dirty="0">
                <a:solidFill>
                  <a:schemeClr val="tx1">
                    <a:lumMod val="50000"/>
                    <a:lumOff val="50000"/>
                  </a:schemeClr>
                </a:solidFill>
              </a:rPr>
              <a:t>FiBL, Bio Suisse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t> Collection de transparents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sym typeface="Wingdings 2" panose="05020102010507070707" pitchFamily="18" charset="2"/>
              </a:rPr>
              <a:t>3. L‘essai DOC</a:t>
            </a:r>
            <a:r>
              <a:rPr lang="fr-CH" altLang="de-DE" dirty="0"/>
              <a:t>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t> Transparent 3.</a:t>
            </a:r>
            <a:fld id="{575D1617-7AF4-4382-BA05-712756A4C3F1}" type="slidenum">
              <a:rPr lang="fr-CH" altLang="de-DE"/>
              <a:pPr/>
              <a:t>18</a:t>
            </a:fld>
            <a:endParaRPr lang="fr-CH" altLang="de-DE" dirty="0"/>
          </a:p>
        </p:txBody>
      </p:sp>
      <p:sp>
        <p:nvSpPr>
          <p:cNvPr id="10" name="Inhaltsplatzhalter 9"/>
          <p:cNvSpPr>
            <a:spLocks noGrp="1"/>
          </p:cNvSpPr>
          <p:nvPr>
            <p:ph sz="quarter" idx="21"/>
          </p:nvPr>
        </p:nvSpPr>
        <p:spPr/>
        <p:txBody>
          <a:bodyPr anchor="b"/>
          <a:lstStyle/>
          <a:p>
            <a:r>
              <a:rPr lang="fr-CH" sz="1400" dirty="0"/>
              <a:t>Rendements relativement stables</a:t>
            </a:r>
          </a:p>
          <a:p>
            <a:r>
              <a:rPr lang="fr-CH" sz="1400" dirty="0"/>
              <a:t>Peu de différences entre tous les procédés</a:t>
            </a:r>
          </a:p>
        </p:txBody>
      </p:sp>
      <p:pic>
        <p:nvPicPr>
          <p:cNvPr id="3" name="Inhaltsplatzhalter 2"/>
          <p:cNvPicPr>
            <a:picLocks noGrp="1" noChangeAspect="1"/>
          </p:cNvPicPr>
          <p:nvPr>
            <p:ph sz="quarter" idx="20"/>
          </p:nvPr>
        </p:nvPicPr>
        <p:blipFill>
          <a:blip r:embed="rId2">
            <a:extLst>
              <a:ext uri="{28A0092B-C50C-407E-A947-70E740481C1C}">
                <a14:useLocalDpi xmlns:a14="http://schemas.microsoft.com/office/drawing/2010/main" val="0"/>
              </a:ext>
            </a:extLst>
          </a:blip>
          <a:stretch>
            <a:fillRect/>
          </a:stretch>
        </p:blipFill>
        <p:spPr>
          <a:xfrm>
            <a:off x="7154926" y="1572101"/>
            <a:ext cx="1298448" cy="1280160"/>
          </a:xfrm>
        </p:spPr>
      </p:pic>
      <p:pic>
        <p:nvPicPr>
          <p:cNvPr id="4" name="Inhaltsplatzhalter 3"/>
          <p:cNvPicPr>
            <a:picLocks noGrp="1" noChangeAspect="1"/>
          </p:cNvPicPr>
          <p:nvPr>
            <p:ph sz="quarter" idx="17"/>
          </p:nvPr>
        </p:nvPicPr>
        <p:blipFill>
          <a:blip r:embed="rId3"/>
          <a:stretch>
            <a:fillRect/>
          </a:stretch>
        </p:blipFill>
        <p:spPr>
          <a:xfrm>
            <a:off x="721538" y="1571625"/>
            <a:ext cx="6205498" cy="4594225"/>
          </a:xfrm>
          <a:prstGeom prst="rect">
            <a:avLst/>
          </a:prstGeom>
        </p:spPr>
      </p:pic>
    </p:spTree>
    <p:extLst>
      <p:ext uri="{BB962C8B-B14F-4D97-AF65-F5344CB8AC3E}">
        <p14:creationId xmlns:p14="http://schemas.microsoft.com/office/powerpoint/2010/main" val="287178148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CH" altLang="de-DE" dirty="0" smtClean="0"/>
              <a:t>L’essai DOC</a:t>
            </a:r>
            <a:r>
              <a:rPr lang="fr-CH" dirty="0" smtClean="0"/>
              <a:t>: Les rendements</a:t>
            </a:r>
            <a:endParaRPr lang="fr-CH" dirty="0"/>
          </a:p>
        </p:txBody>
      </p:sp>
      <p:sp>
        <p:nvSpPr>
          <p:cNvPr id="3" name="Inhaltsplatzhalter 2"/>
          <p:cNvSpPr>
            <a:spLocks noGrp="1"/>
          </p:cNvSpPr>
          <p:nvPr>
            <p:ph idx="12"/>
          </p:nvPr>
        </p:nvSpPr>
        <p:spPr/>
        <p:txBody>
          <a:bodyPr/>
          <a:lstStyle/>
          <a:p>
            <a:r>
              <a:rPr lang="fr-CH" dirty="0" smtClean="0"/>
              <a:t>Liens</a:t>
            </a:r>
            <a:endParaRPr lang="fr-CH" dirty="0"/>
          </a:p>
        </p:txBody>
      </p:sp>
      <p:sp>
        <p:nvSpPr>
          <p:cNvPr id="4" name="Inhaltsplatzhalter 3"/>
          <p:cNvSpPr>
            <a:spLocks noGrp="1"/>
          </p:cNvSpPr>
          <p:nvPr>
            <p:ph idx="14"/>
          </p:nvPr>
        </p:nvSpPr>
        <p:spPr/>
        <p:txBody>
          <a:bodyPr/>
          <a:lstStyle/>
          <a:p>
            <a:endParaRPr lang="de-CH" dirty="0"/>
          </a:p>
        </p:txBody>
      </p:sp>
      <p:sp>
        <p:nvSpPr>
          <p:cNvPr id="5" name="Inhaltsplatzhalter 4"/>
          <p:cNvSpPr>
            <a:spLocks noGrp="1"/>
          </p:cNvSpPr>
          <p:nvPr>
            <p:ph sz="quarter" idx="17"/>
          </p:nvPr>
        </p:nvSpPr>
        <p:spPr/>
        <p:txBody>
          <a:bodyPr/>
          <a:lstStyle/>
          <a:p>
            <a:r>
              <a:rPr lang="fr-CH" dirty="0" smtClean="0">
                <a:hlinkClick r:id="rId2"/>
              </a:rPr>
              <a:t>DOK-</a:t>
            </a:r>
            <a:r>
              <a:rPr lang="fr-CH" dirty="0" err="1" smtClean="0">
                <a:hlinkClick r:id="rId2"/>
              </a:rPr>
              <a:t>Versuch</a:t>
            </a:r>
            <a:r>
              <a:rPr lang="fr-CH" dirty="0" smtClean="0">
                <a:hlinkClick r:id="rId2"/>
              </a:rPr>
              <a:t> (FiBL </a:t>
            </a:r>
            <a:r>
              <a:rPr lang="fr-CH" dirty="0" err="1" smtClean="0">
                <a:hlinkClick r:id="rId2"/>
              </a:rPr>
              <a:t>Website</a:t>
            </a:r>
            <a:r>
              <a:rPr lang="fr-CH" dirty="0" smtClean="0">
                <a:hlinkClick r:id="rId2"/>
              </a:rPr>
              <a:t>)</a:t>
            </a:r>
            <a:endParaRPr lang="fr-CH" dirty="0" smtClean="0"/>
          </a:p>
          <a:p>
            <a:endParaRPr lang="fr-CH" dirty="0" smtClean="0"/>
          </a:p>
          <a:p>
            <a:r>
              <a:rPr lang="fr-CH" dirty="0">
                <a:hlinkClick r:id="rId3"/>
              </a:rPr>
              <a:t>Dossier IRAB «Le bio améliore la fertilité du sol et la biodiversité»</a:t>
            </a:r>
            <a:endParaRPr lang="fr-CH" dirty="0"/>
          </a:p>
          <a:p>
            <a:endParaRPr lang="fr-CH" dirty="0" smtClean="0"/>
          </a:p>
          <a:p>
            <a:r>
              <a:rPr lang="fr-CH" dirty="0" smtClean="0">
                <a:hlinkClick r:id="rId4"/>
              </a:rPr>
              <a:t>Film DOK-Versuch (</a:t>
            </a:r>
            <a:r>
              <a:rPr lang="fr-CH" dirty="0" err="1" smtClean="0">
                <a:hlinkClick r:id="rId4"/>
              </a:rPr>
              <a:t>SWR</a:t>
            </a:r>
            <a:r>
              <a:rPr lang="fr-CH" dirty="0" smtClean="0">
                <a:hlinkClick r:id="rId4"/>
              </a:rPr>
              <a:t>): «Input/Output von Bio und </a:t>
            </a:r>
            <a:r>
              <a:rPr lang="fr-CH" dirty="0" err="1" smtClean="0">
                <a:hlinkClick r:id="rId4"/>
              </a:rPr>
              <a:t>konventionell</a:t>
            </a:r>
            <a:r>
              <a:rPr lang="fr-CH" dirty="0" smtClean="0">
                <a:hlinkClick r:id="rId4"/>
              </a:rPr>
              <a:t> im </a:t>
            </a:r>
            <a:r>
              <a:rPr lang="fr-CH" dirty="0" err="1" smtClean="0">
                <a:hlinkClick r:id="rId4"/>
              </a:rPr>
              <a:t>Vergleich</a:t>
            </a:r>
            <a:r>
              <a:rPr lang="fr-CH" dirty="0" smtClean="0">
                <a:hlinkClick r:id="rId4"/>
              </a:rPr>
              <a:t>»  </a:t>
            </a:r>
            <a:endParaRPr lang="fr-CH" dirty="0" smtClean="0"/>
          </a:p>
          <a:p>
            <a:r>
              <a:rPr lang="fr-CH" dirty="0" smtClean="0">
                <a:hlinkClick r:id="rId4"/>
              </a:rPr>
              <a:t>Film «Der DOK-Versuch: Ein </a:t>
            </a:r>
            <a:r>
              <a:rPr lang="fr-CH" dirty="0" err="1" smtClean="0">
                <a:hlinkClick r:id="rId4"/>
              </a:rPr>
              <a:t>Juwel</a:t>
            </a:r>
            <a:r>
              <a:rPr lang="fr-CH" dirty="0" smtClean="0">
                <a:hlinkClick r:id="rId4"/>
              </a:rPr>
              <a:t> für die </a:t>
            </a:r>
            <a:r>
              <a:rPr lang="fr-CH" dirty="0" err="1" smtClean="0">
                <a:hlinkClick r:id="rId4"/>
              </a:rPr>
              <a:t>Bodenforschung</a:t>
            </a:r>
            <a:r>
              <a:rPr lang="fr-CH" dirty="0" smtClean="0">
                <a:hlinkClick r:id="rId4"/>
              </a:rPr>
              <a:t>»</a:t>
            </a:r>
            <a:endParaRPr lang="fr-CH" dirty="0" smtClean="0"/>
          </a:p>
          <a:p>
            <a:r>
              <a:rPr lang="fr-CH" dirty="0" smtClean="0">
                <a:hlinkClick r:id="rId4"/>
              </a:rPr>
              <a:t>Film «DOK-Versuch: Biologische und </a:t>
            </a:r>
            <a:r>
              <a:rPr lang="fr-CH" dirty="0" err="1" smtClean="0">
                <a:hlinkClick r:id="rId4"/>
              </a:rPr>
              <a:t>konventionelle</a:t>
            </a:r>
            <a:r>
              <a:rPr lang="fr-CH" dirty="0" smtClean="0">
                <a:hlinkClick r:id="rId4"/>
              </a:rPr>
              <a:t> Landwirtschaft im </a:t>
            </a:r>
            <a:r>
              <a:rPr lang="fr-CH" dirty="0" err="1" smtClean="0">
                <a:hlinkClick r:id="rId4"/>
              </a:rPr>
              <a:t>Langzeitvergleich</a:t>
            </a:r>
            <a:r>
              <a:rPr lang="fr-CH" dirty="0" smtClean="0">
                <a:hlinkClick r:id="rId4"/>
              </a:rPr>
              <a:t>»</a:t>
            </a:r>
            <a:endParaRPr lang="fr-CH" dirty="0" smtClean="0"/>
          </a:p>
          <a:p>
            <a:endParaRPr lang="fr-CH" dirty="0" smtClean="0"/>
          </a:p>
        </p:txBody>
      </p:sp>
      <p:sp>
        <p:nvSpPr>
          <p:cNvPr id="6" name="Fußzeilenplatzhalter 5"/>
          <p:cNvSpPr>
            <a:spLocks noGrp="1"/>
          </p:cNvSpPr>
          <p:nvPr>
            <p:ph type="ftr" sz="quarter" idx="18"/>
          </p:nvPr>
        </p:nvSpPr>
        <p:spPr/>
        <p:txBody>
          <a:bodyPr/>
          <a:lstStyle/>
          <a:p>
            <a:r>
              <a:rPr lang="fr-CH" dirty="0" smtClean="0">
                <a:solidFill>
                  <a:schemeClr val="tx1">
                    <a:lumMod val="50000"/>
                    <a:lumOff val="50000"/>
                  </a:schemeClr>
                </a:solidFill>
              </a:rPr>
              <a:t>© </a:t>
            </a:r>
            <a:r>
              <a:rPr lang="fr-CH" altLang="de-DE" dirty="0" smtClean="0"/>
              <a:t>2016 </a:t>
            </a:r>
            <a:r>
              <a:rPr lang="fr-CH" dirty="0" smtClean="0">
                <a:solidFill>
                  <a:schemeClr val="tx1">
                    <a:lumMod val="50000"/>
                    <a:lumOff val="50000"/>
                  </a:schemeClr>
                </a:solidFill>
              </a:rPr>
              <a:t>FiBL, Bio Suisse   </a:t>
            </a:r>
            <a:r>
              <a:rPr lang="fr-CH" altLang="de-DE" sz="1050" dirty="0" smtClean="0">
                <a:solidFill>
                  <a:srgbClr val="008C7F"/>
                </a:solidFill>
                <a:latin typeface="Arial Black" panose="020B0A04020102020204" pitchFamily="34" charset="0"/>
                <a:sym typeface="Wingdings 2" panose="05020102010507070707" pitchFamily="18" charset="2"/>
              </a:rPr>
              <a:t>•</a:t>
            </a:r>
            <a:r>
              <a:rPr lang="fr-CH" altLang="de-DE" dirty="0" smtClean="0">
                <a:solidFill>
                  <a:srgbClr val="008C7F"/>
                </a:solidFill>
                <a:sym typeface="Wingdings 2" panose="05020102010507070707" pitchFamily="18" charset="2"/>
              </a:rPr>
              <a:t>  </a:t>
            </a:r>
            <a:r>
              <a:rPr lang="fr-CH" altLang="de-DE" dirty="0" smtClean="0"/>
              <a:t> Collection de transparents   </a:t>
            </a:r>
            <a:r>
              <a:rPr lang="fr-CH" altLang="de-DE" sz="1050" dirty="0" smtClean="0">
                <a:solidFill>
                  <a:srgbClr val="008C7F"/>
                </a:solidFill>
                <a:latin typeface="Arial Black" panose="020B0A04020102020204" pitchFamily="34" charset="0"/>
                <a:sym typeface="Wingdings 2" panose="05020102010507070707" pitchFamily="18" charset="2"/>
              </a:rPr>
              <a:t>•</a:t>
            </a:r>
            <a:r>
              <a:rPr lang="fr-CH" altLang="de-DE" dirty="0" smtClean="0">
                <a:solidFill>
                  <a:srgbClr val="008C7F"/>
                </a:solidFill>
                <a:sym typeface="Wingdings 2" panose="05020102010507070707" pitchFamily="18" charset="2"/>
              </a:rPr>
              <a:t>   </a:t>
            </a:r>
            <a:r>
              <a:rPr lang="fr-CH" altLang="de-DE" dirty="0" smtClean="0">
                <a:sym typeface="Wingdings 2" panose="05020102010507070707" pitchFamily="18" charset="2"/>
              </a:rPr>
              <a:t>3. L‘essai DOC</a:t>
            </a:r>
            <a:r>
              <a:rPr lang="fr-CH" altLang="de-DE" dirty="0" smtClean="0"/>
              <a:t>   </a:t>
            </a:r>
            <a:r>
              <a:rPr lang="fr-CH" altLang="de-DE" sz="1050" dirty="0" smtClean="0">
                <a:solidFill>
                  <a:srgbClr val="008C7F"/>
                </a:solidFill>
                <a:latin typeface="Arial Black" panose="020B0A04020102020204" pitchFamily="34" charset="0"/>
                <a:sym typeface="Wingdings 2" panose="05020102010507070707" pitchFamily="18" charset="2"/>
              </a:rPr>
              <a:t>•</a:t>
            </a:r>
            <a:r>
              <a:rPr lang="fr-CH" altLang="de-DE" dirty="0" smtClean="0">
                <a:solidFill>
                  <a:srgbClr val="008C7F"/>
                </a:solidFill>
                <a:sym typeface="Wingdings 2" panose="05020102010507070707" pitchFamily="18" charset="2"/>
              </a:rPr>
              <a:t>  </a:t>
            </a:r>
            <a:r>
              <a:rPr lang="fr-CH" altLang="de-DE" dirty="0" smtClean="0"/>
              <a:t> Transparent 3.</a:t>
            </a:r>
            <a:fld id="{575D1617-7AF4-4382-BA05-712756A4C3F1}" type="slidenum">
              <a:rPr lang="fr-CH" altLang="de-DE" smtClean="0"/>
              <a:pPr/>
              <a:t>1</a:t>
            </a:fld>
            <a:endParaRPr lang="fr-CH" altLang="de-DE" dirty="0" smtClean="0"/>
          </a:p>
        </p:txBody>
      </p:sp>
    </p:spTree>
    <p:extLst>
      <p:ext uri="{BB962C8B-B14F-4D97-AF65-F5344CB8AC3E}">
        <p14:creationId xmlns:p14="http://schemas.microsoft.com/office/powerpoint/2010/main" val="350886119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CH" altLang="de-DE" dirty="0" smtClean="0"/>
              <a:t>L’essai DOC </a:t>
            </a:r>
            <a:r>
              <a:rPr lang="fr-CH" dirty="0" smtClean="0"/>
              <a:t>: Les rendements</a:t>
            </a:r>
            <a:endParaRPr lang="fr-CH" dirty="0"/>
          </a:p>
        </p:txBody>
      </p:sp>
      <p:sp>
        <p:nvSpPr>
          <p:cNvPr id="3" name="Inhaltsplatzhalter 2"/>
          <p:cNvSpPr>
            <a:spLocks noGrp="1"/>
          </p:cNvSpPr>
          <p:nvPr>
            <p:ph idx="12"/>
          </p:nvPr>
        </p:nvSpPr>
        <p:spPr/>
        <p:txBody>
          <a:bodyPr>
            <a:normAutofit/>
          </a:bodyPr>
          <a:lstStyle/>
          <a:p>
            <a:r>
              <a:rPr lang="fr-CH" dirty="0" smtClean="0"/>
              <a:t>Rendement de différentes variétés de blé</a:t>
            </a:r>
            <a:endParaRPr lang="fr-CH" dirty="0"/>
          </a:p>
        </p:txBody>
      </p:sp>
      <p:sp>
        <p:nvSpPr>
          <p:cNvPr id="4" name="Inhaltsplatzhalter 3"/>
          <p:cNvSpPr>
            <a:spLocks noGrp="1"/>
          </p:cNvSpPr>
          <p:nvPr>
            <p:ph idx="14"/>
          </p:nvPr>
        </p:nvSpPr>
        <p:spPr/>
        <p:txBody>
          <a:bodyPr/>
          <a:lstStyle/>
          <a:p>
            <a:r>
              <a:rPr lang="de-CH" dirty="0" smtClean="0"/>
              <a:t>Source : Hildermann et al., 2009</a:t>
            </a:r>
            <a:endParaRPr lang="de-CH" dirty="0"/>
          </a:p>
        </p:txBody>
      </p:sp>
      <p:sp>
        <p:nvSpPr>
          <p:cNvPr id="6" name="Fußzeilenplatzhalter 5"/>
          <p:cNvSpPr>
            <a:spLocks noGrp="1"/>
          </p:cNvSpPr>
          <p:nvPr>
            <p:ph type="ftr" sz="quarter" idx="18"/>
          </p:nvPr>
        </p:nvSpPr>
        <p:spPr/>
        <p:txBody>
          <a:bodyPr/>
          <a:lstStyle/>
          <a:p>
            <a:r>
              <a:rPr lang="fr-CH" dirty="0">
                <a:solidFill>
                  <a:schemeClr val="tx1">
                    <a:lumMod val="50000"/>
                    <a:lumOff val="50000"/>
                  </a:schemeClr>
                </a:solidFill>
              </a:rPr>
              <a:t>© </a:t>
            </a:r>
            <a:r>
              <a:rPr lang="fr-CH" altLang="de-DE" dirty="0"/>
              <a:t>2016 </a:t>
            </a:r>
            <a:r>
              <a:rPr lang="fr-CH" dirty="0">
                <a:solidFill>
                  <a:schemeClr val="tx1">
                    <a:lumMod val="50000"/>
                    <a:lumOff val="50000"/>
                  </a:schemeClr>
                </a:solidFill>
              </a:rPr>
              <a:t>FiBL, Bio Suisse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t> Collection de transparents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sym typeface="Wingdings 2" panose="05020102010507070707" pitchFamily="18" charset="2"/>
              </a:rPr>
              <a:t>3. L‘essai DOC</a:t>
            </a:r>
            <a:r>
              <a:rPr lang="fr-CH" altLang="de-DE" dirty="0"/>
              <a:t>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t> Transparent 3.</a:t>
            </a:r>
            <a:fld id="{575D1617-7AF4-4382-BA05-712756A4C3F1}" type="slidenum">
              <a:rPr lang="fr-CH" altLang="de-DE"/>
              <a:pPr/>
              <a:t>19</a:t>
            </a:fld>
            <a:endParaRPr lang="fr-CH" altLang="de-DE" dirty="0"/>
          </a:p>
        </p:txBody>
      </p:sp>
      <p:sp>
        <p:nvSpPr>
          <p:cNvPr id="8" name="Inhaltsplatzhalter 7"/>
          <p:cNvSpPr>
            <a:spLocks noGrp="1"/>
          </p:cNvSpPr>
          <p:nvPr>
            <p:ph sz="quarter" idx="17"/>
          </p:nvPr>
        </p:nvSpPr>
        <p:spPr/>
        <p:txBody>
          <a:bodyPr/>
          <a:lstStyle/>
          <a:p>
            <a:endParaRPr lang="de-CH" dirty="0"/>
          </a:p>
        </p:txBody>
      </p:sp>
      <p:pic>
        <p:nvPicPr>
          <p:cNvPr id="7" name="Picture 16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1556792"/>
            <a:ext cx="7128792" cy="4086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 Box 13"/>
          <p:cNvSpPr txBox="1">
            <a:spLocks noChangeArrowheads="1"/>
          </p:cNvSpPr>
          <p:nvPr/>
        </p:nvSpPr>
        <p:spPr bwMode="auto">
          <a:xfrm>
            <a:off x="1115616" y="5655168"/>
            <a:ext cx="951655"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fr-CH" altLang="de-DE" sz="1100" dirty="0" smtClean="0">
                <a:solidFill>
                  <a:schemeClr val="tx1"/>
                </a:solidFill>
              </a:rPr>
              <a:t>Anciennes variétés</a:t>
            </a:r>
            <a:endParaRPr lang="fr-CH" altLang="de-DE" sz="1100" dirty="0">
              <a:solidFill>
                <a:schemeClr val="tx1"/>
              </a:solidFill>
            </a:endParaRPr>
          </a:p>
        </p:txBody>
      </p:sp>
      <p:sp>
        <p:nvSpPr>
          <p:cNvPr id="10" name="Line 14"/>
          <p:cNvSpPr>
            <a:spLocks noChangeShapeType="1"/>
          </p:cNvSpPr>
          <p:nvPr/>
        </p:nvSpPr>
        <p:spPr bwMode="auto">
          <a:xfrm flipH="1">
            <a:off x="2167507" y="4617248"/>
            <a:ext cx="1036341" cy="1026319"/>
          </a:xfrm>
          <a:prstGeom prst="line">
            <a:avLst/>
          </a:prstGeom>
          <a:noFill/>
          <a:ln w="6350" cap="rnd">
            <a:solidFill>
              <a:schemeClr val="tx1"/>
            </a:solidFill>
            <a:prstDash val="solid"/>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sz="3300" dirty="0"/>
          </a:p>
        </p:txBody>
      </p:sp>
      <p:sp>
        <p:nvSpPr>
          <p:cNvPr id="12" name="Line 167"/>
          <p:cNvSpPr>
            <a:spLocks noChangeShapeType="1"/>
          </p:cNvSpPr>
          <p:nvPr/>
        </p:nvSpPr>
        <p:spPr bwMode="auto">
          <a:xfrm flipV="1">
            <a:off x="1799692" y="2587739"/>
            <a:ext cx="4752528" cy="648072"/>
          </a:xfrm>
          <a:prstGeom prst="line">
            <a:avLst/>
          </a:prstGeom>
          <a:noFill/>
          <a:ln w="12700">
            <a:solidFill>
              <a:schemeClr val="tx1"/>
            </a:solidFill>
            <a:prstDash val="sysDot"/>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sz="3300" dirty="0"/>
          </a:p>
        </p:txBody>
      </p:sp>
      <p:sp>
        <p:nvSpPr>
          <p:cNvPr id="13" name="Line 168"/>
          <p:cNvSpPr>
            <a:spLocks noChangeShapeType="1"/>
          </p:cNvSpPr>
          <p:nvPr/>
        </p:nvSpPr>
        <p:spPr bwMode="auto">
          <a:xfrm flipV="1">
            <a:off x="1773345" y="3529727"/>
            <a:ext cx="4752528" cy="108347"/>
          </a:xfrm>
          <a:prstGeom prst="line">
            <a:avLst/>
          </a:prstGeom>
          <a:noFill/>
          <a:ln w="12700">
            <a:solidFill>
              <a:schemeClr val="tx1"/>
            </a:solidFill>
            <a:prstDash val="sysDot"/>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sz="3300" dirty="0"/>
          </a:p>
        </p:txBody>
      </p:sp>
      <p:sp>
        <p:nvSpPr>
          <p:cNvPr id="14" name="Text Box 169"/>
          <p:cNvSpPr txBox="1">
            <a:spLocks noChangeArrowheads="1"/>
          </p:cNvSpPr>
          <p:nvPr/>
        </p:nvSpPr>
        <p:spPr bwMode="auto">
          <a:xfrm>
            <a:off x="6776975" y="3351733"/>
            <a:ext cx="1727597" cy="27853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r-CH" altLang="de-DE" sz="1400" dirty="0">
                <a:solidFill>
                  <a:schemeClr val="tx1"/>
                </a:solidFill>
              </a:rPr>
              <a:t>Augmentation des rendements </a:t>
            </a:r>
            <a:r>
              <a:rPr lang="fr-CH" altLang="de-DE" sz="1400" dirty="0" smtClean="0">
                <a:solidFill>
                  <a:schemeClr val="tx1"/>
                </a:solidFill>
              </a:rPr>
              <a:t/>
            </a:r>
            <a:br>
              <a:rPr lang="fr-CH" altLang="de-DE" sz="1400" dirty="0" smtClean="0">
                <a:solidFill>
                  <a:schemeClr val="tx1"/>
                </a:solidFill>
              </a:rPr>
            </a:br>
            <a:r>
              <a:rPr lang="fr-CH" altLang="de-DE" sz="1400" dirty="0" smtClean="0">
                <a:solidFill>
                  <a:schemeClr val="tx1"/>
                </a:solidFill>
              </a:rPr>
              <a:t>(</a:t>
            </a:r>
            <a:r>
              <a:rPr lang="fr-CH" altLang="de-DE" sz="1400" dirty="0">
                <a:solidFill>
                  <a:schemeClr val="tx1"/>
                </a:solidFill>
              </a:rPr>
              <a:t>ha</a:t>
            </a:r>
            <a:r>
              <a:rPr lang="fr-CH" altLang="de-DE" sz="1400" baseline="30000" dirty="0">
                <a:solidFill>
                  <a:schemeClr val="tx1"/>
                </a:solidFill>
              </a:rPr>
              <a:t>-1</a:t>
            </a:r>
            <a:r>
              <a:rPr lang="fr-CH" altLang="de-DE" sz="1400" dirty="0">
                <a:solidFill>
                  <a:schemeClr val="tx1"/>
                </a:solidFill>
              </a:rPr>
              <a:t> </a:t>
            </a:r>
            <a:r>
              <a:rPr lang="fr-CH" altLang="de-DE" sz="1400" dirty="0" smtClean="0">
                <a:solidFill>
                  <a:schemeClr val="tx1"/>
                </a:solidFill>
              </a:rPr>
              <a:t>an</a:t>
            </a:r>
            <a:r>
              <a:rPr lang="fr-CH" altLang="de-DE" sz="1400" baseline="30000" dirty="0" smtClean="0">
                <a:solidFill>
                  <a:schemeClr val="tx1"/>
                </a:solidFill>
              </a:rPr>
              <a:t>-1</a:t>
            </a:r>
            <a:r>
              <a:rPr lang="fr-CH" altLang="de-DE" sz="1400" dirty="0">
                <a:solidFill>
                  <a:schemeClr val="tx1"/>
                </a:solidFill>
              </a:rPr>
              <a:t>):</a:t>
            </a:r>
          </a:p>
          <a:p>
            <a:pPr>
              <a:spcBef>
                <a:spcPct val="50000"/>
              </a:spcBef>
            </a:pPr>
            <a:r>
              <a:rPr lang="fr-CH" altLang="de-DE" sz="1400" dirty="0">
                <a:solidFill>
                  <a:schemeClr val="tx1"/>
                </a:solidFill>
              </a:rPr>
              <a:t>M :   + 7.6 kg </a:t>
            </a:r>
            <a:r>
              <a:rPr lang="fr-CH" altLang="de-DE" sz="1400" dirty="0" smtClean="0">
                <a:solidFill>
                  <a:schemeClr val="tx1"/>
                </a:solidFill>
              </a:rPr>
              <a:t/>
            </a:r>
            <a:br>
              <a:rPr lang="fr-CH" altLang="de-DE" sz="1400" dirty="0" smtClean="0">
                <a:solidFill>
                  <a:schemeClr val="tx1"/>
                </a:solidFill>
              </a:rPr>
            </a:br>
            <a:r>
              <a:rPr lang="fr-CH" altLang="de-DE" sz="1400" dirty="0" smtClean="0">
                <a:solidFill>
                  <a:schemeClr val="tx1"/>
                </a:solidFill>
              </a:rPr>
              <a:t>D2 </a:t>
            </a:r>
            <a:r>
              <a:rPr lang="fr-CH" altLang="de-DE" sz="1400" dirty="0">
                <a:solidFill>
                  <a:schemeClr val="tx1"/>
                </a:solidFill>
              </a:rPr>
              <a:t>: + 1.8 kg </a:t>
            </a:r>
          </a:p>
          <a:p>
            <a:pPr>
              <a:spcBef>
                <a:spcPct val="50000"/>
              </a:spcBef>
            </a:pPr>
            <a:r>
              <a:rPr lang="fr-CH" altLang="de-DE" sz="1400" dirty="0" smtClean="0">
                <a:solidFill>
                  <a:schemeClr val="tx1"/>
                </a:solidFill>
              </a:rPr>
              <a:t>Anciennes variétés meilleures </a:t>
            </a:r>
            <a:r>
              <a:rPr lang="fr-CH" altLang="de-DE" sz="1400" dirty="0">
                <a:solidFill>
                  <a:schemeClr val="tx1"/>
                </a:solidFill>
              </a:rPr>
              <a:t>en bio</a:t>
            </a:r>
          </a:p>
          <a:p>
            <a:pPr>
              <a:spcBef>
                <a:spcPct val="50000"/>
              </a:spcBef>
            </a:pPr>
            <a:r>
              <a:rPr lang="fr-CH" altLang="de-DE" sz="1400" dirty="0">
                <a:solidFill>
                  <a:schemeClr val="tx1"/>
                </a:solidFill>
              </a:rPr>
              <a:t>Les nouvelles variétés réagissent bien à M à cause de la sélection</a:t>
            </a:r>
          </a:p>
        </p:txBody>
      </p:sp>
      <p:sp>
        <p:nvSpPr>
          <p:cNvPr id="15" name="Text Box 13"/>
          <p:cNvSpPr txBox="1">
            <a:spLocks noChangeArrowheads="1"/>
          </p:cNvSpPr>
          <p:nvPr/>
        </p:nvSpPr>
        <p:spPr bwMode="auto">
          <a:xfrm>
            <a:off x="1979712" y="5655168"/>
            <a:ext cx="1728193" cy="2610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fr-CH" altLang="de-DE" sz="1100" dirty="0" smtClean="0">
                <a:solidFill>
                  <a:schemeClr val="tx1"/>
                </a:solidFill>
              </a:rPr>
              <a:t>Sélections biologiques</a:t>
            </a:r>
            <a:endParaRPr lang="fr-CH" altLang="de-DE" sz="1100" dirty="0">
              <a:solidFill>
                <a:schemeClr val="tx1"/>
              </a:solidFill>
            </a:endParaRPr>
          </a:p>
        </p:txBody>
      </p:sp>
      <p:sp>
        <p:nvSpPr>
          <p:cNvPr id="16" name="Text Box 13"/>
          <p:cNvSpPr txBox="1">
            <a:spLocks noChangeArrowheads="1"/>
          </p:cNvSpPr>
          <p:nvPr/>
        </p:nvSpPr>
        <p:spPr bwMode="auto">
          <a:xfrm>
            <a:off x="4139952" y="5655168"/>
            <a:ext cx="1944216"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fr-CH" altLang="de-DE" sz="1100" dirty="0" smtClean="0">
                <a:solidFill>
                  <a:schemeClr val="tx1"/>
                </a:solidFill>
              </a:rPr>
              <a:t>Sélections conventionnelles</a:t>
            </a:r>
            <a:endParaRPr lang="fr-CH" altLang="de-DE" sz="1100" dirty="0">
              <a:solidFill>
                <a:schemeClr val="tx1"/>
              </a:solidFill>
            </a:endParaRPr>
          </a:p>
        </p:txBody>
      </p:sp>
      <p:sp>
        <p:nvSpPr>
          <p:cNvPr id="18" name="Line 14"/>
          <p:cNvSpPr>
            <a:spLocks noChangeShapeType="1"/>
          </p:cNvSpPr>
          <p:nvPr/>
        </p:nvSpPr>
        <p:spPr bwMode="auto">
          <a:xfrm flipH="1">
            <a:off x="3659771" y="4614265"/>
            <a:ext cx="1036341" cy="1026319"/>
          </a:xfrm>
          <a:prstGeom prst="line">
            <a:avLst/>
          </a:prstGeom>
          <a:noFill/>
          <a:ln w="6350" cap="rnd">
            <a:solidFill>
              <a:schemeClr val="tx1"/>
            </a:solidFill>
            <a:prstDash val="solid"/>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sz="3300" dirty="0"/>
          </a:p>
        </p:txBody>
      </p:sp>
      <p:sp>
        <p:nvSpPr>
          <p:cNvPr id="19" name="Text Box 169"/>
          <p:cNvSpPr txBox="1">
            <a:spLocks noChangeArrowheads="1"/>
          </p:cNvSpPr>
          <p:nvPr/>
        </p:nvSpPr>
        <p:spPr bwMode="auto">
          <a:xfrm rot="16200000">
            <a:off x="303454" y="3462562"/>
            <a:ext cx="1224490" cy="692497"/>
          </a:xfrm>
          <a:prstGeom prst="rect">
            <a:avLst/>
          </a:prstGeom>
          <a:solidFill>
            <a:schemeClr val="bg1"/>
          </a:solidFill>
          <a:ln>
            <a:noFill/>
          </a:ln>
          <a:effectLst/>
          <a:extLst/>
        </p:spPr>
        <p:txBody>
          <a:bodyPr wrap="square">
            <a:spAutoFit/>
          </a:bodyPr>
          <a:lstStyle/>
          <a:p>
            <a:pPr>
              <a:spcBef>
                <a:spcPct val="50000"/>
              </a:spcBef>
            </a:pPr>
            <a:r>
              <a:rPr lang="fr-CH" altLang="de-DE" sz="1300" b="1" dirty="0" smtClean="0">
                <a:solidFill>
                  <a:schemeClr val="tx1"/>
                </a:solidFill>
              </a:rPr>
              <a:t>    Rendement en grain</a:t>
            </a:r>
            <a:endParaRPr lang="fr-CH" altLang="de-DE" sz="1300" b="1" dirty="0">
              <a:solidFill>
                <a:schemeClr val="tx1"/>
              </a:solidFill>
            </a:endParaRPr>
          </a:p>
        </p:txBody>
      </p:sp>
    </p:spTree>
    <p:extLst>
      <p:ext uri="{BB962C8B-B14F-4D97-AF65-F5344CB8AC3E}">
        <p14:creationId xmlns:p14="http://schemas.microsoft.com/office/powerpoint/2010/main" val="247740208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CH" altLang="de-DE" dirty="0" smtClean="0"/>
              <a:t>L’essai DOC </a:t>
            </a:r>
            <a:r>
              <a:rPr lang="fr-CH" dirty="0" smtClean="0"/>
              <a:t>: Les rendements</a:t>
            </a:r>
            <a:endParaRPr lang="fr-CH" dirty="0"/>
          </a:p>
        </p:txBody>
      </p:sp>
      <p:sp>
        <p:nvSpPr>
          <p:cNvPr id="3" name="Inhaltsplatzhalter 2"/>
          <p:cNvSpPr>
            <a:spLocks noGrp="1"/>
          </p:cNvSpPr>
          <p:nvPr>
            <p:ph idx="12"/>
          </p:nvPr>
        </p:nvSpPr>
        <p:spPr/>
        <p:txBody>
          <a:bodyPr>
            <a:normAutofit/>
          </a:bodyPr>
          <a:lstStyle/>
          <a:p>
            <a:r>
              <a:rPr lang="fr-CH" dirty="0" smtClean="0"/>
              <a:t>Influence des différents précédents culturaux</a:t>
            </a:r>
            <a:endParaRPr lang="fr-CH" dirty="0"/>
          </a:p>
        </p:txBody>
      </p:sp>
      <p:sp>
        <p:nvSpPr>
          <p:cNvPr id="4" name="Inhaltsplatzhalter 3"/>
          <p:cNvSpPr>
            <a:spLocks noGrp="1"/>
          </p:cNvSpPr>
          <p:nvPr>
            <p:ph idx="14"/>
          </p:nvPr>
        </p:nvSpPr>
        <p:spPr/>
        <p:txBody>
          <a:bodyPr/>
          <a:lstStyle/>
          <a:p>
            <a:r>
              <a:rPr lang="de-CH" dirty="0" smtClean="0"/>
              <a:t>Source : </a:t>
            </a:r>
            <a:r>
              <a:rPr lang="de-CH" dirty="0"/>
              <a:t>Mayer et al. EJA, </a:t>
            </a:r>
            <a:r>
              <a:rPr lang="de-CH" dirty="0" smtClean="0"/>
              <a:t>2015 </a:t>
            </a:r>
            <a:endParaRPr lang="de-CH" dirty="0"/>
          </a:p>
        </p:txBody>
      </p:sp>
      <p:sp>
        <p:nvSpPr>
          <p:cNvPr id="5" name="Inhaltsplatzhalter 4"/>
          <p:cNvSpPr>
            <a:spLocks noGrp="1"/>
          </p:cNvSpPr>
          <p:nvPr>
            <p:ph sz="quarter" idx="17"/>
          </p:nvPr>
        </p:nvSpPr>
        <p:spPr>
          <a:xfrm>
            <a:off x="628650" y="1393994"/>
            <a:ext cx="7908925" cy="419306"/>
          </a:xfrm>
        </p:spPr>
        <p:txBody>
          <a:bodyPr/>
          <a:lstStyle/>
          <a:p>
            <a:r>
              <a:rPr lang="fr-CH" dirty="0" smtClean="0"/>
              <a:t>Rendement blé d’automne et teneur en protéine brute après maïs et pommes de terre</a:t>
            </a:r>
            <a:endParaRPr lang="fr-CH" dirty="0"/>
          </a:p>
          <a:p>
            <a:r>
              <a:rPr lang="fr-CH" dirty="0" smtClean="0"/>
              <a:t>Valeurs moyennes et écarts-types (n=4) de 2003 et 2010</a:t>
            </a:r>
          </a:p>
        </p:txBody>
      </p:sp>
      <p:sp>
        <p:nvSpPr>
          <p:cNvPr id="7" name="Fußzeilenplatzhalter 6"/>
          <p:cNvSpPr>
            <a:spLocks noGrp="1"/>
          </p:cNvSpPr>
          <p:nvPr>
            <p:ph type="ftr" sz="quarter" idx="24"/>
          </p:nvPr>
        </p:nvSpPr>
        <p:spPr/>
        <p:txBody>
          <a:bodyPr/>
          <a:lstStyle/>
          <a:p>
            <a:r>
              <a:rPr lang="fr-CH" dirty="0">
                <a:solidFill>
                  <a:schemeClr val="tx1">
                    <a:lumMod val="50000"/>
                    <a:lumOff val="50000"/>
                  </a:schemeClr>
                </a:solidFill>
              </a:rPr>
              <a:t>© </a:t>
            </a:r>
            <a:r>
              <a:rPr lang="fr-CH" altLang="de-DE" dirty="0"/>
              <a:t>2016 </a:t>
            </a:r>
            <a:r>
              <a:rPr lang="fr-CH" dirty="0">
                <a:solidFill>
                  <a:schemeClr val="tx1">
                    <a:lumMod val="50000"/>
                    <a:lumOff val="50000"/>
                  </a:schemeClr>
                </a:solidFill>
              </a:rPr>
              <a:t>FiBL, Bio Suisse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t> Collection de transparents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sym typeface="Wingdings 2" panose="05020102010507070707" pitchFamily="18" charset="2"/>
              </a:rPr>
              <a:t>3. L‘essai DOC</a:t>
            </a:r>
            <a:r>
              <a:rPr lang="fr-CH" altLang="de-DE" dirty="0"/>
              <a:t>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t> Transparent 3.</a:t>
            </a:r>
            <a:fld id="{575D1617-7AF4-4382-BA05-712756A4C3F1}" type="slidenum">
              <a:rPr lang="fr-CH" altLang="de-DE"/>
              <a:pPr/>
              <a:t>20</a:t>
            </a:fld>
            <a:endParaRPr lang="fr-CH" altLang="de-DE" dirty="0"/>
          </a:p>
        </p:txBody>
      </p:sp>
      <p:pic>
        <p:nvPicPr>
          <p:cNvPr id="9" name="Inhaltsplatzhalter 8"/>
          <p:cNvPicPr>
            <a:picLocks noGrp="1" noChangeAspect="1"/>
          </p:cNvPicPr>
          <p:nvPr>
            <p:ph sz="quarter" idx="23"/>
          </p:nvPr>
        </p:nvPicPr>
        <p:blipFill>
          <a:blip r:embed="rId2"/>
          <a:stretch>
            <a:fillRect/>
          </a:stretch>
        </p:blipFill>
        <p:spPr>
          <a:xfrm>
            <a:off x="991345" y="2305894"/>
            <a:ext cx="4852730" cy="3768321"/>
          </a:xfrm>
          <a:prstGeom prst="rect">
            <a:avLst/>
          </a:prstGeom>
        </p:spPr>
      </p:pic>
      <p:sp>
        <p:nvSpPr>
          <p:cNvPr id="10" name="Textfeld 9"/>
          <p:cNvSpPr txBox="1"/>
          <p:nvPr/>
        </p:nvSpPr>
        <p:spPr>
          <a:xfrm>
            <a:off x="6733226" y="2683583"/>
            <a:ext cx="1782124" cy="2462213"/>
          </a:xfrm>
          <a:prstGeom prst="rect">
            <a:avLst/>
          </a:prstGeom>
          <a:noFill/>
        </p:spPr>
        <p:txBody>
          <a:bodyPr wrap="square" rtlCol="0">
            <a:spAutoFit/>
          </a:bodyPr>
          <a:lstStyle/>
          <a:p>
            <a:r>
              <a:rPr lang="fr-CH" sz="1400" dirty="0">
                <a:solidFill>
                  <a:schemeClr val="tx1"/>
                </a:solidFill>
              </a:rPr>
              <a:t>Rendement blé d’automne, précédent = maïs</a:t>
            </a:r>
          </a:p>
          <a:p>
            <a:r>
              <a:rPr lang="fr-CH" sz="1400" dirty="0">
                <a:solidFill>
                  <a:schemeClr val="tx1"/>
                </a:solidFill>
              </a:rPr>
              <a:t>Rendement blé d’automne, précédent = PDT</a:t>
            </a:r>
          </a:p>
          <a:p>
            <a:r>
              <a:rPr lang="fr-CH" sz="1400" dirty="0">
                <a:solidFill>
                  <a:schemeClr val="tx1"/>
                </a:solidFill>
              </a:rPr>
              <a:t>Protéine brute,</a:t>
            </a:r>
          </a:p>
          <a:p>
            <a:r>
              <a:rPr lang="fr-CH" sz="1400" dirty="0">
                <a:solidFill>
                  <a:schemeClr val="tx1"/>
                </a:solidFill>
              </a:rPr>
              <a:t>précédent = </a:t>
            </a:r>
            <a:r>
              <a:rPr lang="fr-CH" sz="1400" dirty="0" smtClean="0">
                <a:solidFill>
                  <a:schemeClr val="tx1"/>
                </a:solidFill>
              </a:rPr>
              <a:t>maïs</a:t>
            </a:r>
          </a:p>
          <a:p>
            <a:endParaRPr lang="fr-CH" sz="1400" dirty="0">
              <a:solidFill>
                <a:schemeClr val="tx1"/>
              </a:solidFill>
            </a:endParaRPr>
          </a:p>
          <a:p>
            <a:r>
              <a:rPr lang="fr-CH" sz="1400" dirty="0">
                <a:solidFill>
                  <a:schemeClr val="tx1"/>
                </a:solidFill>
              </a:rPr>
              <a:t>Protéine brute</a:t>
            </a:r>
          </a:p>
          <a:p>
            <a:r>
              <a:rPr lang="fr-CH" sz="1400" dirty="0">
                <a:solidFill>
                  <a:schemeClr val="tx1"/>
                </a:solidFill>
              </a:rPr>
              <a:t>précédent = PDT</a:t>
            </a:r>
          </a:p>
        </p:txBody>
      </p:sp>
      <p:sp>
        <p:nvSpPr>
          <p:cNvPr id="12" name="Textfeld 11"/>
          <p:cNvSpPr txBox="1"/>
          <p:nvPr/>
        </p:nvSpPr>
        <p:spPr>
          <a:xfrm rot="16200000">
            <a:off x="4701618" y="3989203"/>
            <a:ext cx="2436296" cy="307777"/>
          </a:xfrm>
          <a:prstGeom prst="rect">
            <a:avLst/>
          </a:prstGeom>
          <a:noFill/>
        </p:spPr>
        <p:txBody>
          <a:bodyPr wrap="square" rtlCol="0">
            <a:spAutoFit/>
          </a:bodyPr>
          <a:lstStyle/>
          <a:p>
            <a:r>
              <a:rPr lang="de-CH" sz="1400" b="1" dirty="0" err="1" smtClean="0"/>
              <a:t>Protéine</a:t>
            </a:r>
            <a:r>
              <a:rPr lang="de-CH" sz="1400" b="1" dirty="0" smtClean="0"/>
              <a:t> </a:t>
            </a:r>
            <a:r>
              <a:rPr lang="de-CH" sz="1400" b="1" dirty="0" err="1" smtClean="0"/>
              <a:t>brute</a:t>
            </a:r>
            <a:r>
              <a:rPr lang="de-CH" sz="1400" b="1" dirty="0" smtClean="0"/>
              <a:t> (g kg</a:t>
            </a:r>
            <a:r>
              <a:rPr lang="de-CH" sz="1400" b="1" baseline="30000" dirty="0" smtClean="0"/>
              <a:t>-1</a:t>
            </a:r>
            <a:r>
              <a:rPr lang="de-CH" sz="1400" b="1" dirty="0" smtClean="0"/>
              <a:t> MS)</a:t>
            </a:r>
            <a:endParaRPr lang="de-CH" sz="1400" b="1" dirty="0"/>
          </a:p>
        </p:txBody>
      </p:sp>
      <p:sp>
        <p:nvSpPr>
          <p:cNvPr id="13" name="Textfeld 12"/>
          <p:cNvSpPr txBox="1"/>
          <p:nvPr/>
        </p:nvSpPr>
        <p:spPr>
          <a:xfrm rot="16200000">
            <a:off x="-509812" y="3876963"/>
            <a:ext cx="2694537" cy="307777"/>
          </a:xfrm>
          <a:prstGeom prst="rect">
            <a:avLst/>
          </a:prstGeom>
          <a:noFill/>
        </p:spPr>
        <p:txBody>
          <a:bodyPr wrap="square" rtlCol="0">
            <a:spAutoFit/>
          </a:bodyPr>
          <a:lstStyle/>
          <a:p>
            <a:r>
              <a:rPr lang="de-CH" sz="1400" b="1" dirty="0" smtClean="0"/>
              <a:t>Rendement du </a:t>
            </a:r>
            <a:r>
              <a:rPr lang="de-CH" sz="1400" b="1" dirty="0" err="1" smtClean="0"/>
              <a:t>blé</a:t>
            </a:r>
            <a:r>
              <a:rPr lang="de-CH" sz="1400" b="1" dirty="0" smtClean="0"/>
              <a:t> (t ha</a:t>
            </a:r>
            <a:r>
              <a:rPr lang="de-CH" sz="1400" b="1" baseline="30000" dirty="0" smtClean="0"/>
              <a:t>-1</a:t>
            </a:r>
            <a:r>
              <a:rPr lang="de-CH" sz="1400" b="1" dirty="0" smtClean="0"/>
              <a:t> MS)</a:t>
            </a:r>
            <a:endParaRPr lang="de-CH" sz="1400" b="1" dirty="0"/>
          </a:p>
        </p:txBody>
      </p:sp>
      <p:sp>
        <p:nvSpPr>
          <p:cNvPr id="15" name="Rechteck 14"/>
          <p:cNvSpPr/>
          <p:nvPr/>
        </p:nvSpPr>
        <p:spPr>
          <a:xfrm>
            <a:off x="6323626" y="2798448"/>
            <a:ext cx="409599" cy="126496"/>
          </a:xfrm>
          <a:prstGeom prst="rect">
            <a:avLst/>
          </a:prstGeom>
          <a:solidFill>
            <a:schemeClr val="bg1">
              <a:lumMod val="85000"/>
            </a:schemeClr>
          </a:solid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p>
        </p:txBody>
      </p:sp>
      <p:sp>
        <p:nvSpPr>
          <p:cNvPr id="16" name="Rechteck 15"/>
          <p:cNvSpPr/>
          <p:nvPr/>
        </p:nvSpPr>
        <p:spPr>
          <a:xfrm>
            <a:off x="6323626" y="3417304"/>
            <a:ext cx="409599" cy="127314"/>
          </a:xfrm>
          <a:prstGeom prst="rect">
            <a:avLst/>
          </a:prstGeom>
          <a:solidFill>
            <a:schemeClr val="tx1">
              <a:lumMod val="75000"/>
              <a:lumOff val="25000"/>
            </a:schemeClr>
          </a:solid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p>
        </p:txBody>
      </p:sp>
      <p:sp>
        <p:nvSpPr>
          <p:cNvPr id="17" name="Raute 16"/>
          <p:cNvSpPr/>
          <p:nvPr/>
        </p:nvSpPr>
        <p:spPr>
          <a:xfrm>
            <a:off x="6323625" y="4658532"/>
            <a:ext cx="156225" cy="187626"/>
          </a:xfrm>
          <a:prstGeom prst="diamond">
            <a:avLst/>
          </a:prstGeom>
          <a:solidFill>
            <a:schemeClr val="bg1">
              <a:lumMod val="75000"/>
            </a:schemeClr>
          </a:solid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p>
        </p:txBody>
      </p:sp>
      <p:sp>
        <p:nvSpPr>
          <p:cNvPr id="18" name="Ellipse 17"/>
          <p:cNvSpPr/>
          <p:nvPr/>
        </p:nvSpPr>
        <p:spPr>
          <a:xfrm>
            <a:off x="6323626" y="4036978"/>
            <a:ext cx="156225" cy="144016"/>
          </a:xfrm>
          <a:prstGeom prst="ellipse">
            <a:avLst/>
          </a:prstGeom>
          <a:solidFill>
            <a:schemeClr val="tx1">
              <a:lumMod val="75000"/>
              <a:lumOff val="25000"/>
            </a:schemeClr>
          </a:solid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p>
        </p:txBody>
      </p:sp>
    </p:spTree>
    <p:extLst>
      <p:ext uri="{BB962C8B-B14F-4D97-AF65-F5344CB8AC3E}">
        <p14:creationId xmlns:p14="http://schemas.microsoft.com/office/powerpoint/2010/main" val="322499933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CH" altLang="de-DE" dirty="0" smtClean="0"/>
              <a:t>L’essai DOC </a:t>
            </a:r>
            <a:r>
              <a:rPr lang="fr-CH" dirty="0" smtClean="0"/>
              <a:t>: Les rendements</a:t>
            </a:r>
            <a:endParaRPr lang="fr-CH" dirty="0"/>
          </a:p>
        </p:txBody>
      </p:sp>
      <p:sp>
        <p:nvSpPr>
          <p:cNvPr id="3" name="Inhaltsplatzhalter 2"/>
          <p:cNvSpPr>
            <a:spLocks noGrp="1"/>
          </p:cNvSpPr>
          <p:nvPr>
            <p:ph idx="12"/>
          </p:nvPr>
        </p:nvSpPr>
        <p:spPr/>
        <p:txBody>
          <a:bodyPr>
            <a:normAutofit/>
          </a:bodyPr>
          <a:lstStyle/>
          <a:p>
            <a:r>
              <a:rPr lang="fr-CH" dirty="0" smtClean="0"/>
              <a:t>Différences de rendement Bio – Conventionnel</a:t>
            </a:r>
            <a:endParaRPr lang="fr-CH" dirty="0"/>
          </a:p>
        </p:txBody>
      </p:sp>
      <p:sp>
        <p:nvSpPr>
          <p:cNvPr id="4" name="Inhaltsplatzhalter 3"/>
          <p:cNvSpPr>
            <a:spLocks noGrp="1"/>
          </p:cNvSpPr>
          <p:nvPr>
            <p:ph idx="14"/>
          </p:nvPr>
        </p:nvSpPr>
        <p:spPr>
          <a:xfrm>
            <a:off x="628650" y="6102208"/>
            <a:ext cx="7886700" cy="279120"/>
          </a:xfrm>
        </p:spPr>
        <p:txBody>
          <a:bodyPr/>
          <a:lstStyle/>
          <a:p>
            <a:r>
              <a:rPr lang="fr-CH" dirty="0" smtClean="0"/>
              <a:t>Source : Seufert et al., 2012, Nature 485 </a:t>
            </a:r>
            <a:endParaRPr lang="fr-CH" dirty="0"/>
          </a:p>
        </p:txBody>
      </p:sp>
      <p:sp>
        <p:nvSpPr>
          <p:cNvPr id="5" name="Inhaltsplatzhalter 4"/>
          <p:cNvSpPr>
            <a:spLocks noGrp="1"/>
          </p:cNvSpPr>
          <p:nvPr>
            <p:ph sz="quarter" idx="17"/>
          </p:nvPr>
        </p:nvSpPr>
        <p:spPr>
          <a:xfrm>
            <a:off x="628650" y="1346330"/>
            <a:ext cx="7908925" cy="419306"/>
          </a:xfrm>
        </p:spPr>
        <p:txBody>
          <a:bodyPr/>
          <a:lstStyle/>
          <a:p>
            <a:r>
              <a:rPr lang="fr-CH" b="1" dirty="0" smtClean="0"/>
              <a:t>Différences de rendement entre bio et conventionnel dans le monde</a:t>
            </a:r>
            <a:endParaRPr lang="fr-CH" b="1" dirty="0"/>
          </a:p>
        </p:txBody>
      </p:sp>
      <p:pic>
        <p:nvPicPr>
          <p:cNvPr id="9" name="Picture 5"/>
          <p:cNvPicPr>
            <a:picLocks noGrp="1" noChangeAspect="1" noChangeArrowheads="1"/>
          </p:cNvPicPr>
          <p:nvPr>
            <p:ph sz="quarter" idx="23"/>
          </p:nvPr>
        </p:nvPicPr>
        <p:blipFill>
          <a:blip r:embed="rId2" cstate="email">
            <a:extLst>
              <a:ext uri="{28A0092B-C50C-407E-A947-70E740481C1C}">
                <a14:useLocalDpi xmlns:a14="http://schemas.microsoft.com/office/drawing/2010/main"/>
              </a:ext>
            </a:extLst>
          </a:blip>
          <a:stretch>
            <a:fillRect/>
          </a:stretch>
        </p:blipFill>
        <p:spPr bwMode="auto">
          <a:xfrm>
            <a:off x="755576" y="1985428"/>
            <a:ext cx="3506448" cy="42347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Fußzeilenplatzhalter 6"/>
          <p:cNvSpPr>
            <a:spLocks noGrp="1"/>
          </p:cNvSpPr>
          <p:nvPr>
            <p:ph type="ftr" sz="quarter" idx="24"/>
          </p:nvPr>
        </p:nvSpPr>
        <p:spPr/>
        <p:txBody>
          <a:bodyPr/>
          <a:lstStyle/>
          <a:p>
            <a:r>
              <a:rPr lang="fr-CH" dirty="0">
                <a:solidFill>
                  <a:schemeClr val="tx1">
                    <a:lumMod val="50000"/>
                    <a:lumOff val="50000"/>
                  </a:schemeClr>
                </a:solidFill>
              </a:rPr>
              <a:t>© </a:t>
            </a:r>
            <a:r>
              <a:rPr lang="fr-CH" altLang="de-DE" dirty="0"/>
              <a:t>2016 </a:t>
            </a:r>
            <a:r>
              <a:rPr lang="fr-CH" dirty="0">
                <a:solidFill>
                  <a:schemeClr val="tx1">
                    <a:lumMod val="50000"/>
                    <a:lumOff val="50000"/>
                  </a:schemeClr>
                </a:solidFill>
              </a:rPr>
              <a:t>FiBL, Bio Suisse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t> Collection de transparents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sym typeface="Wingdings 2" panose="05020102010507070707" pitchFamily="18" charset="2"/>
              </a:rPr>
              <a:t>3. L‘essai DOC</a:t>
            </a:r>
            <a:r>
              <a:rPr lang="fr-CH" altLang="de-DE" dirty="0"/>
              <a:t>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t> Transparent 3.</a:t>
            </a:r>
            <a:fld id="{575D1617-7AF4-4382-BA05-712756A4C3F1}" type="slidenum">
              <a:rPr lang="fr-CH" altLang="de-DE"/>
              <a:pPr/>
              <a:t>21</a:t>
            </a:fld>
            <a:endParaRPr lang="fr-CH" altLang="de-DE" dirty="0"/>
          </a:p>
        </p:txBody>
      </p:sp>
    </p:spTree>
    <p:extLst>
      <p:ext uri="{BB962C8B-B14F-4D97-AF65-F5344CB8AC3E}">
        <p14:creationId xmlns:p14="http://schemas.microsoft.com/office/powerpoint/2010/main" val="92411670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CH" altLang="de-DE" dirty="0" smtClean="0"/>
              <a:t>L’essai DOC </a:t>
            </a:r>
            <a:r>
              <a:rPr lang="fr-CH" dirty="0" smtClean="0"/>
              <a:t>: Les rendements</a:t>
            </a:r>
            <a:endParaRPr lang="fr-CH" dirty="0"/>
          </a:p>
        </p:txBody>
      </p:sp>
      <p:sp>
        <p:nvSpPr>
          <p:cNvPr id="3" name="Inhaltsplatzhalter 2"/>
          <p:cNvSpPr>
            <a:spLocks noGrp="1"/>
          </p:cNvSpPr>
          <p:nvPr>
            <p:ph idx="12"/>
          </p:nvPr>
        </p:nvSpPr>
        <p:spPr/>
        <p:txBody>
          <a:bodyPr/>
          <a:lstStyle/>
          <a:p>
            <a:r>
              <a:rPr lang="fr-CH" dirty="0" smtClean="0"/>
              <a:t>Résumé</a:t>
            </a:r>
            <a:endParaRPr lang="fr-CH" dirty="0"/>
          </a:p>
        </p:txBody>
      </p:sp>
      <p:sp>
        <p:nvSpPr>
          <p:cNvPr id="4" name="Inhaltsplatzhalter 3"/>
          <p:cNvSpPr>
            <a:spLocks noGrp="1"/>
          </p:cNvSpPr>
          <p:nvPr>
            <p:ph idx="14"/>
          </p:nvPr>
        </p:nvSpPr>
        <p:spPr/>
        <p:txBody>
          <a:bodyPr/>
          <a:lstStyle/>
          <a:p>
            <a:endParaRPr lang="de-CH" dirty="0"/>
          </a:p>
        </p:txBody>
      </p:sp>
      <p:sp>
        <p:nvSpPr>
          <p:cNvPr id="5" name="Inhaltsplatzhalter 4"/>
          <p:cNvSpPr>
            <a:spLocks noGrp="1"/>
          </p:cNvSpPr>
          <p:nvPr>
            <p:ph sz="quarter" idx="17"/>
          </p:nvPr>
        </p:nvSpPr>
        <p:spPr/>
        <p:txBody>
          <a:bodyPr/>
          <a:lstStyle/>
          <a:p>
            <a:pPr>
              <a:lnSpc>
                <a:spcPct val="80000"/>
              </a:lnSpc>
            </a:pPr>
            <a:r>
              <a:rPr lang="fr-CH" dirty="0" smtClean="0"/>
              <a:t>Le niveau de rendement est en moyenne inférieur de 20 % dans les procédés biologiques. Causes : </a:t>
            </a:r>
          </a:p>
          <a:p>
            <a:pPr lvl="1">
              <a:lnSpc>
                <a:spcPct val="80000"/>
              </a:lnSpc>
            </a:pPr>
            <a:r>
              <a:rPr lang="fr-CH" dirty="0" smtClean="0"/>
              <a:t>Environ 50 % d’engrais et d’énergie fossile de moins</a:t>
            </a:r>
          </a:p>
          <a:p>
            <a:pPr lvl="1">
              <a:lnSpc>
                <a:spcPct val="80000"/>
              </a:lnSpc>
            </a:pPr>
            <a:r>
              <a:rPr lang="fr-CH" dirty="0" smtClean="0"/>
              <a:t>Pas de produits phytosanitaires de synthèse</a:t>
            </a:r>
          </a:p>
          <a:p>
            <a:pPr lvl="1">
              <a:lnSpc>
                <a:spcPct val="80000"/>
              </a:lnSpc>
            </a:pPr>
            <a:endParaRPr lang="fr-CH" dirty="0" smtClean="0"/>
          </a:p>
          <a:p>
            <a:pPr>
              <a:lnSpc>
                <a:spcPct val="80000"/>
              </a:lnSpc>
            </a:pPr>
            <a:r>
              <a:rPr lang="fr-CH" dirty="0" smtClean="0"/>
              <a:t>Les rendement plus élevés en bio que les attentes sont dus à : </a:t>
            </a:r>
          </a:p>
          <a:p>
            <a:pPr lvl="1">
              <a:lnSpc>
                <a:spcPct val="80000"/>
              </a:lnSpc>
            </a:pPr>
            <a:r>
              <a:rPr lang="fr-CH" dirty="0" smtClean="0"/>
              <a:t>Symbioses racinaires avec des rhizobies</a:t>
            </a:r>
          </a:p>
          <a:p>
            <a:pPr lvl="1">
              <a:lnSpc>
                <a:spcPct val="80000"/>
              </a:lnSpc>
            </a:pPr>
            <a:r>
              <a:rPr lang="fr-CH" dirty="0" smtClean="0"/>
              <a:t>Symbioses racinaires avec des champignon mycorhiziens</a:t>
            </a:r>
          </a:p>
          <a:p>
            <a:pPr lvl="1">
              <a:lnSpc>
                <a:spcPct val="80000"/>
              </a:lnSpc>
            </a:pPr>
            <a:endParaRPr lang="fr-CH" dirty="0" smtClean="0"/>
          </a:p>
          <a:p>
            <a:pPr indent="-288000">
              <a:lnSpc>
                <a:spcPct val="80000"/>
              </a:lnSpc>
            </a:pPr>
            <a:r>
              <a:rPr lang="fr-CH" spc="0" dirty="0" smtClean="0"/>
              <a:t>La rotation culturale a une influence décisive sur le niveau des rendements</a:t>
            </a:r>
            <a:r>
              <a:rPr lang="fr-CH" dirty="0" smtClean="0"/>
              <a:t> </a:t>
            </a:r>
          </a:p>
          <a:p>
            <a:pPr lvl="1">
              <a:lnSpc>
                <a:spcPct val="80000"/>
              </a:lnSpc>
            </a:pPr>
            <a:r>
              <a:rPr lang="fr-CH" dirty="0" smtClean="0"/>
              <a:t>Maïs après prairie : Bio 9 % inférieur au conventionnel</a:t>
            </a:r>
          </a:p>
          <a:p>
            <a:pPr lvl="1">
              <a:lnSpc>
                <a:spcPct val="80000"/>
              </a:lnSpc>
            </a:pPr>
            <a:r>
              <a:rPr lang="fr-CH" dirty="0"/>
              <a:t>Maïs après </a:t>
            </a:r>
            <a:r>
              <a:rPr lang="fr-CH" dirty="0" smtClean="0"/>
              <a:t>soja : </a:t>
            </a:r>
            <a:r>
              <a:rPr lang="fr-CH" dirty="0"/>
              <a:t>Bio </a:t>
            </a:r>
            <a:r>
              <a:rPr lang="fr-CH" dirty="0" smtClean="0"/>
              <a:t>13 </a:t>
            </a:r>
            <a:r>
              <a:rPr lang="fr-CH" dirty="0"/>
              <a:t>% inférieur au </a:t>
            </a:r>
            <a:r>
              <a:rPr lang="fr-CH" dirty="0" smtClean="0"/>
              <a:t>conventionnel</a:t>
            </a:r>
          </a:p>
          <a:p>
            <a:pPr lvl="1">
              <a:lnSpc>
                <a:spcPct val="80000"/>
              </a:lnSpc>
            </a:pPr>
            <a:endParaRPr lang="fr-CH" spc="-70" dirty="0" smtClean="0"/>
          </a:p>
          <a:p>
            <a:pPr>
              <a:lnSpc>
                <a:spcPct val="80000"/>
              </a:lnSpc>
            </a:pPr>
            <a:r>
              <a:rPr lang="fr-CH" spc="0" dirty="0"/>
              <a:t>Les rendements du soja sont semblables dans tous les procédés. Les rendements des pommes de terre sont très bas par rapport au conventionnel. Causes : </a:t>
            </a:r>
          </a:p>
          <a:p>
            <a:pPr lvl="1">
              <a:lnSpc>
                <a:spcPct val="80000"/>
              </a:lnSpc>
            </a:pPr>
            <a:r>
              <a:rPr lang="fr-CH" dirty="0" smtClean="0"/>
              <a:t>Gros besoin en éléments nutritifs sur une courte durée de culture (N, K)</a:t>
            </a:r>
          </a:p>
          <a:p>
            <a:pPr lvl="1">
              <a:lnSpc>
                <a:spcPct val="80000"/>
              </a:lnSpc>
            </a:pPr>
            <a:r>
              <a:rPr lang="fr-CH" dirty="0" smtClean="0"/>
              <a:t>Forte sensibilités des pommes de terre aux maladies (mildiou, </a:t>
            </a:r>
            <a:r>
              <a:rPr lang="fr-CH" dirty="0" err="1" smtClean="0"/>
              <a:t>alternaria</a:t>
            </a:r>
            <a:r>
              <a:rPr lang="fr-CH" dirty="0" smtClean="0"/>
              <a:t>)</a:t>
            </a:r>
            <a:endParaRPr lang="fr-CH" dirty="0"/>
          </a:p>
        </p:txBody>
      </p:sp>
      <p:sp>
        <p:nvSpPr>
          <p:cNvPr id="6" name="Fußzeilenplatzhalter 5"/>
          <p:cNvSpPr>
            <a:spLocks noGrp="1"/>
          </p:cNvSpPr>
          <p:nvPr>
            <p:ph type="ftr" sz="quarter" idx="18"/>
          </p:nvPr>
        </p:nvSpPr>
        <p:spPr/>
        <p:txBody>
          <a:bodyPr/>
          <a:lstStyle/>
          <a:p>
            <a:r>
              <a:rPr lang="fr-CH" dirty="0">
                <a:solidFill>
                  <a:schemeClr val="tx1">
                    <a:lumMod val="50000"/>
                    <a:lumOff val="50000"/>
                  </a:schemeClr>
                </a:solidFill>
              </a:rPr>
              <a:t>© </a:t>
            </a:r>
            <a:r>
              <a:rPr lang="fr-CH" altLang="de-DE" dirty="0"/>
              <a:t>2016 </a:t>
            </a:r>
            <a:r>
              <a:rPr lang="fr-CH" dirty="0">
                <a:solidFill>
                  <a:schemeClr val="tx1">
                    <a:lumMod val="50000"/>
                    <a:lumOff val="50000"/>
                  </a:schemeClr>
                </a:solidFill>
              </a:rPr>
              <a:t>FiBL, Bio Suisse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t> Collection de transparents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sym typeface="Wingdings 2" panose="05020102010507070707" pitchFamily="18" charset="2"/>
              </a:rPr>
              <a:t>3. L‘essai DOC</a:t>
            </a:r>
            <a:r>
              <a:rPr lang="fr-CH" altLang="de-DE" dirty="0"/>
              <a:t>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t> Transparent 3.</a:t>
            </a:r>
            <a:fld id="{575D1617-7AF4-4382-BA05-712756A4C3F1}" type="slidenum">
              <a:rPr lang="fr-CH" altLang="de-DE"/>
              <a:pPr/>
              <a:t>22</a:t>
            </a:fld>
            <a:endParaRPr lang="fr-CH" altLang="de-DE" dirty="0"/>
          </a:p>
        </p:txBody>
      </p:sp>
    </p:spTree>
    <p:extLst>
      <p:ext uri="{BB962C8B-B14F-4D97-AF65-F5344CB8AC3E}">
        <p14:creationId xmlns:p14="http://schemas.microsoft.com/office/powerpoint/2010/main" val="109004868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8"/>
          <p:cNvSpPr>
            <a:spLocks noGrp="1"/>
          </p:cNvSpPr>
          <p:nvPr>
            <p:ph type="title"/>
          </p:nvPr>
        </p:nvSpPr>
        <p:spPr/>
        <p:txBody>
          <a:bodyPr/>
          <a:lstStyle/>
          <a:p>
            <a:r>
              <a:rPr lang="fr-CH" altLang="de-DE" dirty="0" smtClean="0"/>
              <a:t>L’essai DOC </a:t>
            </a:r>
            <a:r>
              <a:rPr lang="fr-CH" dirty="0" smtClean="0"/>
              <a:t>: L’équilibre des éléments nutritifs</a:t>
            </a:r>
            <a:endParaRPr lang="fr-CH" dirty="0"/>
          </a:p>
        </p:txBody>
      </p:sp>
      <p:sp>
        <p:nvSpPr>
          <p:cNvPr id="10" name="Inhaltsplatzhalter 9"/>
          <p:cNvSpPr>
            <a:spLocks noGrp="1"/>
          </p:cNvSpPr>
          <p:nvPr>
            <p:ph idx="12"/>
          </p:nvPr>
        </p:nvSpPr>
        <p:spPr/>
        <p:txBody>
          <a:bodyPr>
            <a:normAutofit fontScale="92500"/>
          </a:bodyPr>
          <a:lstStyle/>
          <a:p>
            <a:r>
              <a:rPr lang="fr-CH" dirty="0" smtClean="0"/>
              <a:t>Apports et exportations d’éléments nutritifs en équilibre?</a:t>
            </a:r>
            <a:endParaRPr lang="fr-CH" dirty="0"/>
          </a:p>
        </p:txBody>
      </p:sp>
      <p:sp>
        <p:nvSpPr>
          <p:cNvPr id="3" name="Inhaltsplatzhalter 2"/>
          <p:cNvSpPr>
            <a:spLocks noGrp="1"/>
          </p:cNvSpPr>
          <p:nvPr>
            <p:ph idx="14"/>
          </p:nvPr>
        </p:nvSpPr>
        <p:spPr/>
        <p:txBody>
          <a:bodyPr/>
          <a:lstStyle/>
          <a:p>
            <a:r>
              <a:rPr lang="fr-CH" dirty="0" smtClean="0"/>
              <a:t>Source : Dossier IRAB «Le </a:t>
            </a:r>
            <a:r>
              <a:rPr lang="fr-CH" dirty="0"/>
              <a:t>bio améliore la fertilité du sol et la biodiversité»</a:t>
            </a:r>
          </a:p>
        </p:txBody>
      </p:sp>
      <p:sp>
        <p:nvSpPr>
          <p:cNvPr id="4" name="Inhaltsplatzhalter 3"/>
          <p:cNvSpPr>
            <a:spLocks noGrp="1"/>
          </p:cNvSpPr>
          <p:nvPr>
            <p:ph sz="quarter" idx="17"/>
          </p:nvPr>
        </p:nvSpPr>
        <p:spPr/>
        <p:txBody>
          <a:bodyPr/>
          <a:lstStyle/>
          <a:p>
            <a:endParaRPr lang="de-CH" dirty="0"/>
          </a:p>
        </p:txBody>
      </p:sp>
      <p:sp>
        <p:nvSpPr>
          <p:cNvPr id="5" name="Fußzeilenplatzhalter 4"/>
          <p:cNvSpPr>
            <a:spLocks noGrp="1"/>
          </p:cNvSpPr>
          <p:nvPr>
            <p:ph type="ftr" sz="quarter" idx="24"/>
          </p:nvPr>
        </p:nvSpPr>
        <p:spPr/>
        <p:txBody>
          <a:bodyPr/>
          <a:lstStyle/>
          <a:p>
            <a:r>
              <a:rPr lang="fr-CH" dirty="0">
                <a:solidFill>
                  <a:schemeClr val="tx1">
                    <a:lumMod val="50000"/>
                    <a:lumOff val="50000"/>
                  </a:schemeClr>
                </a:solidFill>
              </a:rPr>
              <a:t>© </a:t>
            </a:r>
            <a:r>
              <a:rPr lang="fr-CH" altLang="de-DE" dirty="0"/>
              <a:t>2016 </a:t>
            </a:r>
            <a:r>
              <a:rPr lang="fr-CH" dirty="0">
                <a:solidFill>
                  <a:schemeClr val="tx1">
                    <a:lumMod val="50000"/>
                    <a:lumOff val="50000"/>
                  </a:schemeClr>
                </a:solidFill>
              </a:rPr>
              <a:t>FiBL, Bio Suisse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t> Collection de transparents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sym typeface="Wingdings 2" panose="05020102010507070707" pitchFamily="18" charset="2"/>
              </a:rPr>
              <a:t>3. L‘essai DOC</a:t>
            </a:r>
            <a:r>
              <a:rPr lang="fr-CH" altLang="de-DE" dirty="0"/>
              <a:t>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t> Transparent 3.</a:t>
            </a:r>
            <a:fld id="{575D1617-7AF4-4382-BA05-712756A4C3F1}" type="slidenum">
              <a:rPr lang="fr-CH" altLang="de-DE"/>
              <a:pPr/>
              <a:t>23</a:t>
            </a:fld>
            <a:endParaRPr lang="fr-CH" altLang="de-DE" dirty="0"/>
          </a:p>
        </p:txBody>
      </p:sp>
      <p:sp>
        <p:nvSpPr>
          <p:cNvPr id="8" name="Inhaltsplatzhalter 7"/>
          <p:cNvSpPr>
            <a:spLocks noGrp="1"/>
          </p:cNvSpPr>
          <p:nvPr>
            <p:ph sz="quarter" idx="25"/>
          </p:nvPr>
        </p:nvSpPr>
        <p:spPr/>
        <p:txBody>
          <a:bodyPr/>
          <a:lstStyle/>
          <a:p>
            <a:r>
              <a:rPr lang="fr-CH" dirty="0" smtClean="0"/>
              <a:t>Explication pour l’azote : La minéralisation, la fixation par les légumineuses et les apports atmosphériques ne sont pas pris en compte.</a:t>
            </a:r>
            <a:endParaRPr lang="fr-CH" dirty="0"/>
          </a:p>
        </p:txBody>
      </p:sp>
      <p:pic>
        <p:nvPicPr>
          <p:cNvPr id="13" name="Picture 2053" descr="D:\AA Res\AA-Kommunikation\AA-Projekte in Arbeit\Foliensammlung\FS_in_PPT\03 Hintergrund\03.8\Grafik Nährstoffbilanz03.8.jpg"/>
          <p:cNvPicPr>
            <a:picLocks noGrp="1" noChangeAspect="1" noChangeArrowheads="1"/>
          </p:cNvPicPr>
          <p:nvPr>
            <p:ph sz="quarter" idx="23"/>
          </p:nvPr>
        </p:nvPicPr>
        <p:blipFill>
          <a:blip r:embed="rId2">
            <a:extLst>
              <a:ext uri="{28A0092B-C50C-407E-A947-70E740481C1C}">
                <a14:useLocalDpi xmlns:a14="http://schemas.microsoft.com/office/drawing/2010/main" val="0"/>
              </a:ext>
            </a:extLst>
          </a:blip>
          <a:srcRect/>
          <a:stretch>
            <a:fillRect/>
          </a:stretch>
        </p:blipFill>
        <p:spPr bwMode="auto">
          <a:xfrm>
            <a:off x="628650" y="1556793"/>
            <a:ext cx="4905482" cy="4468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feld 1"/>
          <p:cNvSpPr txBox="1"/>
          <p:nvPr/>
        </p:nvSpPr>
        <p:spPr>
          <a:xfrm>
            <a:off x="5148064" y="1556793"/>
            <a:ext cx="576064" cy="1631216"/>
          </a:xfrm>
          <a:prstGeom prst="rect">
            <a:avLst/>
          </a:prstGeom>
          <a:solidFill>
            <a:schemeClr val="bg1"/>
          </a:solidFill>
        </p:spPr>
        <p:txBody>
          <a:bodyPr wrap="square" rtlCol="0">
            <a:spAutoFit/>
          </a:bodyPr>
          <a:lstStyle/>
          <a:p>
            <a:r>
              <a:rPr lang="de-CH" sz="2000" b="1" dirty="0" smtClean="0">
                <a:solidFill>
                  <a:srgbClr val="FFC000"/>
                </a:solidFill>
              </a:rPr>
              <a:t>M</a:t>
            </a:r>
          </a:p>
          <a:p>
            <a:r>
              <a:rPr lang="de-CH" sz="2000" b="1" dirty="0" smtClean="0">
                <a:solidFill>
                  <a:schemeClr val="bg1">
                    <a:lumMod val="50000"/>
                  </a:schemeClr>
                </a:solidFill>
              </a:rPr>
              <a:t>N</a:t>
            </a:r>
          </a:p>
          <a:p>
            <a:r>
              <a:rPr lang="de-CH" sz="2000" b="1" dirty="0" smtClean="0">
                <a:solidFill>
                  <a:schemeClr val="accent1">
                    <a:lumMod val="75000"/>
                  </a:schemeClr>
                </a:solidFill>
              </a:rPr>
              <a:t>D2</a:t>
            </a:r>
          </a:p>
          <a:p>
            <a:r>
              <a:rPr lang="de-CH" sz="2000" b="1" dirty="0" smtClean="0">
                <a:solidFill>
                  <a:srgbClr val="0070C0"/>
                </a:solidFill>
              </a:rPr>
              <a:t>O2</a:t>
            </a:r>
          </a:p>
          <a:p>
            <a:r>
              <a:rPr lang="de-CH" sz="2000" b="1" dirty="0" smtClean="0">
                <a:solidFill>
                  <a:srgbClr val="C00000"/>
                </a:solidFill>
              </a:rPr>
              <a:t>C2</a:t>
            </a:r>
            <a:endParaRPr lang="de-CH" sz="2000" b="1" dirty="0">
              <a:solidFill>
                <a:srgbClr val="C00000"/>
              </a:solidFill>
            </a:endParaRPr>
          </a:p>
        </p:txBody>
      </p:sp>
      <p:sp>
        <p:nvSpPr>
          <p:cNvPr id="6" name="Textfeld 5"/>
          <p:cNvSpPr txBox="1"/>
          <p:nvPr/>
        </p:nvSpPr>
        <p:spPr>
          <a:xfrm>
            <a:off x="621896" y="5757452"/>
            <a:ext cx="3092762" cy="400110"/>
          </a:xfrm>
          <a:prstGeom prst="rect">
            <a:avLst/>
          </a:prstGeom>
          <a:solidFill>
            <a:schemeClr val="bg1"/>
          </a:solidFill>
        </p:spPr>
        <p:txBody>
          <a:bodyPr wrap="square" rtlCol="0">
            <a:spAutoFit/>
          </a:bodyPr>
          <a:lstStyle/>
          <a:p>
            <a:r>
              <a:rPr lang="fr-CH" sz="2000" dirty="0">
                <a:solidFill>
                  <a:schemeClr val="tx1"/>
                </a:solidFill>
              </a:rPr>
              <a:t>kg par ha et par </a:t>
            </a:r>
            <a:r>
              <a:rPr lang="fr-CH" sz="2000" dirty="0" smtClean="0">
                <a:solidFill>
                  <a:schemeClr val="tx1"/>
                </a:solidFill>
              </a:rPr>
              <a:t>année</a:t>
            </a:r>
            <a:endParaRPr lang="de-CH" sz="2000" dirty="0">
              <a:solidFill>
                <a:schemeClr val="tx1"/>
              </a:solidFill>
            </a:endParaRPr>
          </a:p>
        </p:txBody>
      </p:sp>
    </p:spTree>
    <p:extLst>
      <p:ext uri="{BB962C8B-B14F-4D97-AF65-F5344CB8AC3E}">
        <p14:creationId xmlns:p14="http://schemas.microsoft.com/office/powerpoint/2010/main" val="119768802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8"/>
          <p:cNvSpPr>
            <a:spLocks noGrp="1"/>
          </p:cNvSpPr>
          <p:nvPr>
            <p:ph type="title"/>
          </p:nvPr>
        </p:nvSpPr>
        <p:spPr/>
        <p:txBody>
          <a:bodyPr/>
          <a:lstStyle/>
          <a:p>
            <a:r>
              <a:rPr lang="fr-CH" altLang="de-DE" dirty="0" smtClean="0"/>
              <a:t>L’essai DOC </a:t>
            </a:r>
            <a:r>
              <a:rPr lang="fr-CH" dirty="0" smtClean="0"/>
              <a:t>: Les éléments nutritifs</a:t>
            </a:r>
            <a:endParaRPr lang="fr-CH" dirty="0"/>
          </a:p>
        </p:txBody>
      </p:sp>
      <p:sp>
        <p:nvSpPr>
          <p:cNvPr id="10" name="Inhaltsplatzhalter 9"/>
          <p:cNvSpPr>
            <a:spLocks noGrp="1"/>
          </p:cNvSpPr>
          <p:nvPr>
            <p:ph idx="12"/>
          </p:nvPr>
        </p:nvSpPr>
        <p:spPr/>
        <p:txBody>
          <a:bodyPr/>
          <a:lstStyle/>
          <a:p>
            <a:r>
              <a:rPr lang="fr-CH" dirty="0" smtClean="0"/>
              <a:t>Phosphore</a:t>
            </a:r>
            <a:endParaRPr lang="fr-CH" dirty="0"/>
          </a:p>
        </p:txBody>
      </p:sp>
      <p:sp>
        <p:nvSpPr>
          <p:cNvPr id="2" name="Inhaltsplatzhalter 1"/>
          <p:cNvSpPr>
            <a:spLocks noGrp="1"/>
          </p:cNvSpPr>
          <p:nvPr>
            <p:ph idx="14"/>
          </p:nvPr>
        </p:nvSpPr>
        <p:spPr/>
        <p:txBody>
          <a:bodyPr/>
          <a:lstStyle/>
          <a:p>
            <a:r>
              <a:rPr lang="fr-CH" dirty="0" smtClean="0"/>
              <a:t>Source : Dossier IRAB «Le bio améliore la fertilité du sol et la biodiversité»</a:t>
            </a:r>
            <a:endParaRPr lang="fr-CH" dirty="0"/>
          </a:p>
        </p:txBody>
      </p:sp>
      <p:sp>
        <p:nvSpPr>
          <p:cNvPr id="5" name="Fußzeilenplatzhalter 4"/>
          <p:cNvSpPr>
            <a:spLocks noGrp="1"/>
          </p:cNvSpPr>
          <p:nvPr>
            <p:ph type="ftr" sz="quarter" idx="24"/>
          </p:nvPr>
        </p:nvSpPr>
        <p:spPr/>
        <p:txBody>
          <a:bodyPr/>
          <a:lstStyle/>
          <a:p>
            <a:r>
              <a:rPr lang="fr-CH" dirty="0">
                <a:solidFill>
                  <a:schemeClr val="tx1">
                    <a:lumMod val="50000"/>
                    <a:lumOff val="50000"/>
                  </a:schemeClr>
                </a:solidFill>
              </a:rPr>
              <a:t>© </a:t>
            </a:r>
            <a:r>
              <a:rPr lang="fr-CH" altLang="de-DE" dirty="0"/>
              <a:t>2016 </a:t>
            </a:r>
            <a:r>
              <a:rPr lang="fr-CH" dirty="0">
                <a:solidFill>
                  <a:schemeClr val="tx1">
                    <a:lumMod val="50000"/>
                    <a:lumOff val="50000"/>
                  </a:schemeClr>
                </a:solidFill>
              </a:rPr>
              <a:t>FiBL, Bio Suisse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t> Collection de transparents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sym typeface="Wingdings 2" panose="05020102010507070707" pitchFamily="18" charset="2"/>
              </a:rPr>
              <a:t>3. L‘essai DOC</a:t>
            </a:r>
            <a:r>
              <a:rPr lang="fr-CH" altLang="de-DE" dirty="0"/>
              <a:t>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t> Transparent 3.</a:t>
            </a:r>
            <a:fld id="{575D1617-7AF4-4382-BA05-712756A4C3F1}" type="slidenum">
              <a:rPr lang="fr-CH" altLang="de-DE"/>
              <a:pPr/>
              <a:t>24</a:t>
            </a:fld>
            <a:endParaRPr lang="fr-CH" altLang="de-DE" dirty="0"/>
          </a:p>
        </p:txBody>
      </p:sp>
      <p:sp>
        <p:nvSpPr>
          <p:cNvPr id="6" name="Inhaltsplatzhalter 5"/>
          <p:cNvSpPr>
            <a:spLocks noGrp="1"/>
          </p:cNvSpPr>
          <p:nvPr>
            <p:ph sz="quarter" idx="25"/>
          </p:nvPr>
        </p:nvSpPr>
        <p:spPr/>
        <p:txBody>
          <a:bodyPr/>
          <a:lstStyle/>
          <a:p>
            <a:r>
              <a:rPr lang="fr-CH" dirty="0" smtClean="0"/>
              <a:t>C2 : Le </a:t>
            </a:r>
            <a:r>
              <a:rPr lang="fr-CH" dirty="0"/>
              <a:t>pic s’explique </a:t>
            </a:r>
            <a:r>
              <a:rPr lang="fr-CH" dirty="0" smtClean="0"/>
              <a:t>par l’important apport de phosphore au début de l’essai.</a:t>
            </a:r>
          </a:p>
          <a:p>
            <a:endParaRPr lang="fr-CH" dirty="0"/>
          </a:p>
        </p:txBody>
      </p:sp>
      <p:pic>
        <p:nvPicPr>
          <p:cNvPr id="13" name="Picture 6" descr="D:\AA Res\AA-Kommunikation\AA-Projekte in Arbeit\Foliensammlung\FS_in_PPT\03 Hintergrund\03.12\Grafik B_03.12.jpg"/>
          <p:cNvPicPr>
            <a:picLocks noGrp="1" noChangeAspect="1" noChangeArrowheads="1"/>
          </p:cNvPicPr>
          <p:nvPr>
            <p:ph sz="quarter" idx="23"/>
          </p:nvPr>
        </p:nvPicPr>
        <p:blipFill>
          <a:blip r:embed="rId2">
            <a:extLst>
              <a:ext uri="{28A0092B-C50C-407E-A947-70E740481C1C}">
                <a14:useLocalDpi xmlns:a14="http://schemas.microsoft.com/office/drawing/2010/main" val="0"/>
              </a:ext>
            </a:extLst>
          </a:blip>
          <a:srcRect/>
          <a:stretch>
            <a:fillRect/>
          </a:stretch>
        </p:blipFill>
        <p:spPr bwMode="auto">
          <a:xfrm>
            <a:off x="628650" y="1772816"/>
            <a:ext cx="5512281" cy="3913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feld 7"/>
          <p:cNvSpPr txBox="1"/>
          <p:nvPr/>
        </p:nvSpPr>
        <p:spPr>
          <a:xfrm>
            <a:off x="621896" y="1793729"/>
            <a:ext cx="3092762" cy="400110"/>
          </a:xfrm>
          <a:prstGeom prst="rect">
            <a:avLst/>
          </a:prstGeom>
          <a:solidFill>
            <a:schemeClr val="bg1"/>
          </a:solidFill>
        </p:spPr>
        <p:txBody>
          <a:bodyPr wrap="square" rtlCol="0">
            <a:spAutoFit/>
          </a:bodyPr>
          <a:lstStyle/>
          <a:p>
            <a:r>
              <a:rPr lang="fr-CH" sz="2000" dirty="0">
                <a:solidFill>
                  <a:schemeClr val="tx1"/>
                </a:solidFill>
              </a:rPr>
              <a:t>mg P par kg de sol</a:t>
            </a:r>
            <a:endParaRPr lang="de-CH" sz="2000" dirty="0">
              <a:solidFill>
                <a:schemeClr val="tx1"/>
              </a:solidFill>
            </a:endParaRPr>
          </a:p>
        </p:txBody>
      </p:sp>
      <p:sp>
        <p:nvSpPr>
          <p:cNvPr id="11" name="Textfeld 10"/>
          <p:cNvSpPr txBox="1"/>
          <p:nvPr/>
        </p:nvSpPr>
        <p:spPr>
          <a:xfrm>
            <a:off x="5696663" y="2250151"/>
            <a:ext cx="576064" cy="1785104"/>
          </a:xfrm>
          <a:prstGeom prst="rect">
            <a:avLst/>
          </a:prstGeom>
          <a:solidFill>
            <a:schemeClr val="bg1"/>
          </a:solidFill>
        </p:spPr>
        <p:txBody>
          <a:bodyPr wrap="square" rtlCol="0">
            <a:spAutoFit/>
          </a:bodyPr>
          <a:lstStyle/>
          <a:p>
            <a:pPr>
              <a:spcBef>
                <a:spcPts val="300"/>
              </a:spcBef>
            </a:pPr>
            <a:r>
              <a:rPr lang="de-CH" sz="2000" b="1" dirty="0">
                <a:solidFill>
                  <a:srgbClr val="C00000"/>
                </a:solidFill>
              </a:rPr>
              <a:t>C2</a:t>
            </a:r>
          </a:p>
          <a:p>
            <a:pPr>
              <a:spcBef>
                <a:spcPts val="300"/>
              </a:spcBef>
            </a:pPr>
            <a:r>
              <a:rPr lang="de-CH" sz="2000" b="1" dirty="0">
                <a:solidFill>
                  <a:srgbClr val="0070C0"/>
                </a:solidFill>
              </a:rPr>
              <a:t>O2</a:t>
            </a:r>
          </a:p>
          <a:p>
            <a:pPr>
              <a:spcBef>
                <a:spcPts val="300"/>
              </a:spcBef>
            </a:pPr>
            <a:r>
              <a:rPr lang="de-CH" sz="2000" b="1" dirty="0" smtClean="0">
                <a:solidFill>
                  <a:srgbClr val="FFC000"/>
                </a:solidFill>
              </a:rPr>
              <a:t>M2</a:t>
            </a:r>
          </a:p>
          <a:p>
            <a:pPr>
              <a:spcBef>
                <a:spcPts val="300"/>
              </a:spcBef>
            </a:pPr>
            <a:r>
              <a:rPr lang="de-CH" sz="2000" b="1" dirty="0">
                <a:solidFill>
                  <a:schemeClr val="accent1">
                    <a:lumMod val="75000"/>
                  </a:schemeClr>
                </a:solidFill>
              </a:rPr>
              <a:t>D2</a:t>
            </a:r>
          </a:p>
          <a:p>
            <a:pPr>
              <a:spcBef>
                <a:spcPts val="300"/>
              </a:spcBef>
            </a:pPr>
            <a:r>
              <a:rPr lang="de-CH" sz="2000" b="1" dirty="0" smtClean="0">
                <a:solidFill>
                  <a:schemeClr val="bg1">
                    <a:lumMod val="50000"/>
                  </a:schemeClr>
                </a:solidFill>
              </a:rPr>
              <a:t>N</a:t>
            </a:r>
          </a:p>
        </p:txBody>
      </p:sp>
    </p:spTree>
    <p:extLst>
      <p:ext uri="{BB962C8B-B14F-4D97-AF65-F5344CB8AC3E}">
        <p14:creationId xmlns:p14="http://schemas.microsoft.com/office/powerpoint/2010/main" val="339478286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8"/>
          <p:cNvSpPr>
            <a:spLocks noGrp="1"/>
          </p:cNvSpPr>
          <p:nvPr>
            <p:ph type="title"/>
          </p:nvPr>
        </p:nvSpPr>
        <p:spPr/>
        <p:txBody>
          <a:bodyPr/>
          <a:lstStyle/>
          <a:p>
            <a:r>
              <a:rPr lang="fr-CH" altLang="de-DE" dirty="0" smtClean="0"/>
              <a:t>L’essai DOC </a:t>
            </a:r>
            <a:r>
              <a:rPr lang="fr-CH" dirty="0" smtClean="0"/>
              <a:t>: Les éléments nutritifs</a:t>
            </a:r>
            <a:endParaRPr lang="fr-CH" dirty="0"/>
          </a:p>
        </p:txBody>
      </p:sp>
      <p:sp>
        <p:nvSpPr>
          <p:cNvPr id="10" name="Inhaltsplatzhalter 9"/>
          <p:cNvSpPr>
            <a:spLocks noGrp="1"/>
          </p:cNvSpPr>
          <p:nvPr>
            <p:ph idx="12"/>
          </p:nvPr>
        </p:nvSpPr>
        <p:spPr/>
        <p:txBody>
          <a:bodyPr/>
          <a:lstStyle/>
          <a:p>
            <a:r>
              <a:rPr lang="fr-CH" dirty="0" smtClean="0"/>
              <a:t>Phosphore</a:t>
            </a:r>
            <a:endParaRPr lang="fr-CH" dirty="0"/>
          </a:p>
        </p:txBody>
      </p:sp>
      <p:sp>
        <p:nvSpPr>
          <p:cNvPr id="2" name="Inhaltsplatzhalter 1"/>
          <p:cNvSpPr>
            <a:spLocks noGrp="1"/>
          </p:cNvSpPr>
          <p:nvPr>
            <p:ph idx="14"/>
          </p:nvPr>
        </p:nvSpPr>
        <p:spPr/>
        <p:txBody>
          <a:bodyPr/>
          <a:lstStyle/>
          <a:p>
            <a:r>
              <a:rPr lang="fr-CH" dirty="0" smtClean="0"/>
              <a:t>Source : Dossier IRAB «Le bio améliore la fertilité du sol et la biodiversité»</a:t>
            </a:r>
            <a:endParaRPr lang="fr-CH" dirty="0"/>
          </a:p>
        </p:txBody>
      </p:sp>
      <p:sp>
        <p:nvSpPr>
          <p:cNvPr id="5" name="Fußzeilenplatzhalter 4"/>
          <p:cNvSpPr>
            <a:spLocks noGrp="1"/>
          </p:cNvSpPr>
          <p:nvPr>
            <p:ph type="ftr" sz="quarter" idx="24"/>
          </p:nvPr>
        </p:nvSpPr>
        <p:spPr/>
        <p:txBody>
          <a:bodyPr/>
          <a:lstStyle/>
          <a:p>
            <a:r>
              <a:rPr lang="fr-CH" dirty="0">
                <a:solidFill>
                  <a:schemeClr val="tx1">
                    <a:lumMod val="50000"/>
                    <a:lumOff val="50000"/>
                  </a:schemeClr>
                </a:solidFill>
              </a:rPr>
              <a:t>© </a:t>
            </a:r>
            <a:r>
              <a:rPr lang="fr-CH" altLang="de-DE" dirty="0"/>
              <a:t>2016 </a:t>
            </a:r>
            <a:r>
              <a:rPr lang="fr-CH" dirty="0">
                <a:solidFill>
                  <a:schemeClr val="tx1">
                    <a:lumMod val="50000"/>
                    <a:lumOff val="50000"/>
                  </a:schemeClr>
                </a:solidFill>
              </a:rPr>
              <a:t>FiBL, Bio Suisse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t> Collection de transparents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sym typeface="Wingdings 2" panose="05020102010507070707" pitchFamily="18" charset="2"/>
              </a:rPr>
              <a:t>3. L‘essai DOC</a:t>
            </a:r>
            <a:r>
              <a:rPr lang="fr-CH" altLang="de-DE" dirty="0"/>
              <a:t>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t> Transparent 3.</a:t>
            </a:r>
            <a:fld id="{575D1617-7AF4-4382-BA05-712756A4C3F1}" type="slidenum">
              <a:rPr lang="fr-CH" altLang="de-DE"/>
              <a:pPr/>
              <a:t>25</a:t>
            </a:fld>
            <a:endParaRPr lang="fr-CH" altLang="de-DE" dirty="0"/>
          </a:p>
        </p:txBody>
      </p:sp>
      <p:sp>
        <p:nvSpPr>
          <p:cNvPr id="6" name="Inhaltsplatzhalter 5"/>
          <p:cNvSpPr>
            <a:spLocks noGrp="1"/>
          </p:cNvSpPr>
          <p:nvPr>
            <p:ph sz="quarter" idx="25"/>
          </p:nvPr>
        </p:nvSpPr>
        <p:spPr/>
        <p:txBody>
          <a:bodyPr/>
          <a:lstStyle/>
          <a:p>
            <a:r>
              <a:rPr lang="fr-CH" dirty="0" smtClean="0"/>
              <a:t>Moins de fluctuations pour la fraction soluble à l’acide citrique puisqu’elle reflète les réserves de phosphore.</a:t>
            </a:r>
          </a:p>
          <a:p>
            <a:endParaRPr lang="fr-CH" dirty="0"/>
          </a:p>
        </p:txBody>
      </p:sp>
      <p:pic>
        <p:nvPicPr>
          <p:cNvPr id="13" name="Picture 28" descr="D:\AA Res\AA-Kommunikation\AA-Projekte in Arbeit\Foliensammlung\FS_in_PPT\03 Hintergrund\03.13\Grafik E_03.13.jpg"/>
          <p:cNvPicPr>
            <a:picLocks noGrp="1" noChangeAspect="1" noChangeArrowheads="1"/>
          </p:cNvPicPr>
          <p:nvPr>
            <p:ph sz="quarter" idx="23"/>
          </p:nvPr>
        </p:nvPicPr>
        <p:blipFill>
          <a:blip r:embed="rId2">
            <a:extLst>
              <a:ext uri="{28A0092B-C50C-407E-A947-70E740481C1C}">
                <a14:useLocalDpi xmlns:a14="http://schemas.microsoft.com/office/drawing/2010/main" val="0"/>
              </a:ext>
            </a:extLst>
          </a:blip>
          <a:srcRect/>
          <a:stretch>
            <a:fillRect/>
          </a:stretch>
        </p:blipFill>
        <p:spPr bwMode="auto">
          <a:xfrm>
            <a:off x="628650" y="1772816"/>
            <a:ext cx="5311502" cy="3941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feld 7"/>
          <p:cNvSpPr txBox="1"/>
          <p:nvPr/>
        </p:nvSpPr>
        <p:spPr>
          <a:xfrm>
            <a:off x="5508104" y="2877557"/>
            <a:ext cx="576064" cy="1631216"/>
          </a:xfrm>
          <a:prstGeom prst="rect">
            <a:avLst/>
          </a:prstGeom>
          <a:solidFill>
            <a:schemeClr val="bg1"/>
          </a:solidFill>
        </p:spPr>
        <p:txBody>
          <a:bodyPr wrap="square" rtlCol="0">
            <a:spAutoFit/>
          </a:bodyPr>
          <a:lstStyle/>
          <a:p>
            <a:pPr>
              <a:spcBef>
                <a:spcPts val="0"/>
              </a:spcBef>
            </a:pPr>
            <a:r>
              <a:rPr lang="de-CH" sz="2000" b="1" dirty="0">
                <a:solidFill>
                  <a:srgbClr val="C00000"/>
                </a:solidFill>
              </a:rPr>
              <a:t>C2</a:t>
            </a:r>
          </a:p>
          <a:p>
            <a:pPr>
              <a:spcBef>
                <a:spcPts val="0"/>
              </a:spcBef>
            </a:pPr>
            <a:r>
              <a:rPr lang="de-CH" sz="2000" b="1" dirty="0">
                <a:solidFill>
                  <a:srgbClr val="FFC000"/>
                </a:solidFill>
              </a:rPr>
              <a:t>M2</a:t>
            </a:r>
          </a:p>
          <a:p>
            <a:pPr>
              <a:spcBef>
                <a:spcPts val="0"/>
              </a:spcBef>
            </a:pPr>
            <a:r>
              <a:rPr lang="de-CH" sz="2000" b="1" dirty="0" smtClean="0">
                <a:solidFill>
                  <a:srgbClr val="0070C0"/>
                </a:solidFill>
              </a:rPr>
              <a:t>O2</a:t>
            </a:r>
            <a:endParaRPr lang="de-CH" sz="2000" b="1" dirty="0">
              <a:solidFill>
                <a:srgbClr val="0070C0"/>
              </a:solidFill>
            </a:endParaRPr>
          </a:p>
          <a:p>
            <a:pPr>
              <a:spcBef>
                <a:spcPts val="0"/>
              </a:spcBef>
            </a:pPr>
            <a:r>
              <a:rPr lang="de-CH" sz="2000" b="1" dirty="0" smtClean="0">
                <a:solidFill>
                  <a:schemeClr val="accent1">
                    <a:lumMod val="75000"/>
                  </a:schemeClr>
                </a:solidFill>
              </a:rPr>
              <a:t>D2</a:t>
            </a:r>
            <a:endParaRPr lang="de-CH" sz="2000" b="1" dirty="0">
              <a:solidFill>
                <a:schemeClr val="accent1">
                  <a:lumMod val="75000"/>
                </a:schemeClr>
              </a:solidFill>
            </a:endParaRPr>
          </a:p>
          <a:p>
            <a:pPr>
              <a:spcBef>
                <a:spcPts val="0"/>
              </a:spcBef>
            </a:pPr>
            <a:r>
              <a:rPr lang="de-CH" sz="2000" b="1" dirty="0" smtClean="0">
                <a:solidFill>
                  <a:schemeClr val="bg1">
                    <a:lumMod val="50000"/>
                  </a:schemeClr>
                </a:solidFill>
              </a:rPr>
              <a:t>N</a:t>
            </a:r>
          </a:p>
        </p:txBody>
      </p:sp>
      <p:sp>
        <p:nvSpPr>
          <p:cNvPr id="11" name="Textfeld 10"/>
          <p:cNvSpPr txBox="1"/>
          <p:nvPr/>
        </p:nvSpPr>
        <p:spPr>
          <a:xfrm>
            <a:off x="621896" y="1793729"/>
            <a:ext cx="3092762" cy="400110"/>
          </a:xfrm>
          <a:prstGeom prst="rect">
            <a:avLst/>
          </a:prstGeom>
          <a:solidFill>
            <a:schemeClr val="bg1"/>
          </a:solidFill>
        </p:spPr>
        <p:txBody>
          <a:bodyPr wrap="square" rtlCol="0">
            <a:spAutoFit/>
          </a:bodyPr>
          <a:lstStyle/>
          <a:p>
            <a:r>
              <a:rPr lang="fr-CH" sz="2000" dirty="0">
                <a:solidFill>
                  <a:schemeClr val="tx1"/>
                </a:solidFill>
              </a:rPr>
              <a:t>mg P par kg de sol</a:t>
            </a:r>
            <a:endParaRPr lang="de-CH" sz="2000" dirty="0">
              <a:solidFill>
                <a:schemeClr val="tx1"/>
              </a:solidFill>
            </a:endParaRPr>
          </a:p>
        </p:txBody>
      </p:sp>
    </p:spTree>
    <p:extLst>
      <p:ext uri="{BB962C8B-B14F-4D97-AF65-F5344CB8AC3E}">
        <p14:creationId xmlns:p14="http://schemas.microsoft.com/office/powerpoint/2010/main" val="277319564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8"/>
          <p:cNvSpPr>
            <a:spLocks noGrp="1"/>
          </p:cNvSpPr>
          <p:nvPr>
            <p:ph type="title"/>
          </p:nvPr>
        </p:nvSpPr>
        <p:spPr/>
        <p:txBody>
          <a:bodyPr/>
          <a:lstStyle/>
          <a:p>
            <a:r>
              <a:rPr lang="fr-CH" altLang="de-DE" dirty="0" smtClean="0"/>
              <a:t>L’essai DOC </a:t>
            </a:r>
            <a:r>
              <a:rPr lang="fr-CH" dirty="0" smtClean="0"/>
              <a:t>: Les éléments nutritifs</a:t>
            </a:r>
            <a:endParaRPr lang="fr-CH" dirty="0"/>
          </a:p>
        </p:txBody>
      </p:sp>
      <p:sp>
        <p:nvSpPr>
          <p:cNvPr id="10" name="Inhaltsplatzhalter 9"/>
          <p:cNvSpPr>
            <a:spLocks noGrp="1"/>
          </p:cNvSpPr>
          <p:nvPr>
            <p:ph idx="12"/>
          </p:nvPr>
        </p:nvSpPr>
        <p:spPr/>
        <p:txBody>
          <a:bodyPr/>
          <a:lstStyle/>
          <a:p>
            <a:r>
              <a:rPr lang="fr-CH" dirty="0" smtClean="0"/>
              <a:t>Potassium</a:t>
            </a:r>
            <a:endParaRPr lang="fr-CH" dirty="0"/>
          </a:p>
        </p:txBody>
      </p:sp>
      <p:sp>
        <p:nvSpPr>
          <p:cNvPr id="2" name="Inhaltsplatzhalter 1"/>
          <p:cNvSpPr>
            <a:spLocks noGrp="1"/>
          </p:cNvSpPr>
          <p:nvPr>
            <p:ph idx="14"/>
          </p:nvPr>
        </p:nvSpPr>
        <p:spPr/>
        <p:txBody>
          <a:bodyPr/>
          <a:lstStyle/>
          <a:p>
            <a:r>
              <a:rPr lang="fr-CH" dirty="0" smtClean="0"/>
              <a:t>Source : Dossier IRAB «Le bio améliore la fertilité du sol et la biodiversité»</a:t>
            </a:r>
            <a:endParaRPr lang="fr-CH" dirty="0"/>
          </a:p>
        </p:txBody>
      </p:sp>
      <p:sp>
        <p:nvSpPr>
          <p:cNvPr id="5" name="Fußzeilenplatzhalter 4"/>
          <p:cNvSpPr>
            <a:spLocks noGrp="1"/>
          </p:cNvSpPr>
          <p:nvPr>
            <p:ph type="ftr" sz="quarter" idx="24"/>
          </p:nvPr>
        </p:nvSpPr>
        <p:spPr/>
        <p:txBody>
          <a:bodyPr/>
          <a:lstStyle/>
          <a:p>
            <a:r>
              <a:rPr lang="fr-CH" dirty="0">
                <a:solidFill>
                  <a:schemeClr val="tx1">
                    <a:lumMod val="50000"/>
                    <a:lumOff val="50000"/>
                  </a:schemeClr>
                </a:solidFill>
              </a:rPr>
              <a:t>© </a:t>
            </a:r>
            <a:r>
              <a:rPr lang="fr-CH" altLang="de-DE" dirty="0"/>
              <a:t>2016 </a:t>
            </a:r>
            <a:r>
              <a:rPr lang="fr-CH" dirty="0">
                <a:solidFill>
                  <a:schemeClr val="tx1">
                    <a:lumMod val="50000"/>
                    <a:lumOff val="50000"/>
                  </a:schemeClr>
                </a:solidFill>
              </a:rPr>
              <a:t>FiBL, Bio Suisse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t> Collection de transparents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sym typeface="Wingdings 2" panose="05020102010507070707" pitchFamily="18" charset="2"/>
              </a:rPr>
              <a:t>3. L‘essai DOC</a:t>
            </a:r>
            <a:r>
              <a:rPr lang="fr-CH" altLang="de-DE" dirty="0"/>
              <a:t>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t> Transparent 3.</a:t>
            </a:r>
            <a:fld id="{575D1617-7AF4-4382-BA05-712756A4C3F1}" type="slidenum">
              <a:rPr lang="fr-CH" altLang="de-DE"/>
              <a:pPr/>
              <a:t>26</a:t>
            </a:fld>
            <a:endParaRPr lang="fr-CH" altLang="de-DE" dirty="0"/>
          </a:p>
        </p:txBody>
      </p:sp>
      <p:sp>
        <p:nvSpPr>
          <p:cNvPr id="6" name="Inhaltsplatzhalter 5"/>
          <p:cNvSpPr>
            <a:spLocks noGrp="1"/>
          </p:cNvSpPr>
          <p:nvPr>
            <p:ph sz="quarter" idx="25"/>
          </p:nvPr>
        </p:nvSpPr>
        <p:spPr/>
        <p:txBody>
          <a:bodyPr/>
          <a:lstStyle/>
          <a:p>
            <a:r>
              <a:rPr lang="fr-CH" dirty="0"/>
              <a:t>C2 : </a:t>
            </a:r>
            <a:r>
              <a:rPr lang="fr-CH" dirty="0" smtClean="0"/>
              <a:t>Le </a:t>
            </a:r>
            <a:r>
              <a:rPr lang="fr-CH" dirty="0"/>
              <a:t>pic </a:t>
            </a:r>
            <a:r>
              <a:rPr lang="fr-CH" dirty="0" smtClean="0"/>
              <a:t>s’explique </a:t>
            </a:r>
            <a:r>
              <a:rPr lang="fr-CH" dirty="0"/>
              <a:t>par l’important apport de </a:t>
            </a:r>
            <a:r>
              <a:rPr lang="fr-CH" dirty="0" smtClean="0"/>
              <a:t>potassium au </a:t>
            </a:r>
            <a:r>
              <a:rPr lang="fr-CH" dirty="0"/>
              <a:t>début de l’essai.</a:t>
            </a:r>
          </a:p>
          <a:p>
            <a:endParaRPr lang="fr-CH" dirty="0"/>
          </a:p>
        </p:txBody>
      </p:sp>
      <p:pic>
        <p:nvPicPr>
          <p:cNvPr id="13" name="Picture 28" descr="D:\AA Res\AA-Kommunikation\AA-Projekte in Arbeit\Foliensammlung\FS_in_PPT\03 Hintergrund\03.14\Grafik A_03.14.jpg"/>
          <p:cNvPicPr>
            <a:picLocks noGrp="1" noChangeAspect="1" noChangeArrowheads="1"/>
          </p:cNvPicPr>
          <p:nvPr>
            <p:ph sz="quarter" idx="23"/>
          </p:nvPr>
        </p:nvPicPr>
        <p:blipFill>
          <a:blip r:embed="rId2">
            <a:extLst>
              <a:ext uri="{28A0092B-C50C-407E-A947-70E740481C1C}">
                <a14:useLocalDpi xmlns:a14="http://schemas.microsoft.com/office/drawing/2010/main" val="0"/>
              </a:ext>
            </a:extLst>
          </a:blip>
          <a:srcRect/>
          <a:stretch>
            <a:fillRect/>
          </a:stretch>
        </p:blipFill>
        <p:spPr bwMode="auto">
          <a:xfrm>
            <a:off x="628650" y="1772816"/>
            <a:ext cx="5181252" cy="39200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feld 7"/>
          <p:cNvSpPr txBox="1"/>
          <p:nvPr/>
        </p:nvSpPr>
        <p:spPr>
          <a:xfrm>
            <a:off x="628650" y="1772816"/>
            <a:ext cx="3092762" cy="400110"/>
          </a:xfrm>
          <a:prstGeom prst="rect">
            <a:avLst/>
          </a:prstGeom>
          <a:solidFill>
            <a:schemeClr val="bg1"/>
          </a:solidFill>
        </p:spPr>
        <p:txBody>
          <a:bodyPr wrap="square" rtlCol="0">
            <a:spAutoFit/>
          </a:bodyPr>
          <a:lstStyle/>
          <a:p>
            <a:r>
              <a:rPr lang="fr-CH" sz="2000" dirty="0">
                <a:solidFill>
                  <a:schemeClr val="tx1"/>
                </a:solidFill>
              </a:rPr>
              <a:t>mg </a:t>
            </a:r>
            <a:r>
              <a:rPr lang="fr-CH" sz="2000" dirty="0" smtClean="0">
                <a:solidFill>
                  <a:schemeClr val="tx1"/>
                </a:solidFill>
              </a:rPr>
              <a:t>K </a:t>
            </a:r>
            <a:r>
              <a:rPr lang="fr-CH" sz="2000" dirty="0">
                <a:solidFill>
                  <a:schemeClr val="tx1"/>
                </a:solidFill>
              </a:rPr>
              <a:t>par kg de sol</a:t>
            </a:r>
            <a:endParaRPr lang="de-CH" sz="2000" dirty="0">
              <a:solidFill>
                <a:schemeClr val="tx1"/>
              </a:solidFill>
            </a:endParaRPr>
          </a:p>
        </p:txBody>
      </p:sp>
      <p:sp>
        <p:nvSpPr>
          <p:cNvPr id="11" name="Textfeld 10"/>
          <p:cNvSpPr txBox="1"/>
          <p:nvPr/>
        </p:nvSpPr>
        <p:spPr>
          <a:xfrm>
            <a:off x="5442979" y="2348880"/>
            <a:ext cx="576064" cy="2862322"/>
          </a:xfrm>
          <a:prstGeom prst="rect">
            <a:avLst/>
          </a:prstGeom>
          <a:solidFill>
            <a:schemeClr val="bg1"/>
          </a:solidFill>
        </p:spPr>
        <p:txBody>
          <a:bodyPr wrap="square" rtlCol="0">
            <a:spAutoFit/>
          </a:bodyPr>
          <a:lstStyle/>
          <a:p>
            <a:pPr>
              <a:spcBef>
                <a:spcPts val="0"/>
              </a:spcBef>
            </a:pPr>
            <a:endParaRPr lang="de-CH" sz="2000" b="1" dirty="0" smtClean="0">
              <a:solidFill>
                <a:srgbClr val="C00000"/>
              </a:solidFill>
            </a:endParaRPr>
          </a:p>
          <a:p>
            <a:pPr>
              <a:spcBef>
                <a:spcPts val="0"/>
              </a:spcBef>
            </a:pPr>
            <a:endParaRPr lang="de-CH" sz="2000" b="1" dirty="0">
              <a:solidFill>
                <a:srgbClr val="C00000"/>
              </a:solidFill>
            </a:endParaRPr>
          </a:p>
          <a:p>
            <a:pPr>
              <a:spcBef>
                <a:spcPts val="0"/>
              </a:spcBef>
            </a:pPr>
            <a:endParaRPr lang="de-CH" sz="2000" b="1" dirty="0" smtClean="0">
              <a:solidFill>
                <a:srgbClr val="C00000"/>
              </a:solidFill>
            </a:endParaRPr>
          </a:p>
          <a:p>
            <a:pPr>
              <a:spcBef>
                <a:spcPts val="0"/>
              </a:spcBef>
            </a:pPr>
            <a:endParaRPr lang="de-CH" sz="2000" b="1" dirty="0" smtClean="0">
              <a:solidFill>
                <a:srgbClr val="C00000"/>
              </a:solidFill>
            </a:endParaRPr>
          </a:p>
          <a:p>
            <a:pPr>
              <a:spcBef>
                <a:spcPts val="0"/>
              </a:spcBef>
            </a:pPr>
            <a:r>
              <a:rPr lang="de-CH" sz="2000" b="1" dirty="0" smtClean="0">
                <a:solidFill>
                  <a:srgbClr val="C00000"/>
                </a:solidFill>
              </a:rPr>
              <a:t>C2</a:t>
            </a:r>
            <a:endParaRPr lang="de-CH" sz="2000" b="1" dirty="0">
              <a:solidFill>
                <a:srgbClr val="C00000"/>
              </a:solidFill>
            </a:endParaRPr>
          </a:p>
          <a:p>
            <a:pPr>
              <a:spcBef>
                <a:spcPts val="0"/>
              </a:spcBef>
            </a:pPr>
            <a:r>
              <a:rPr lang="de-CH" sz="2000" b="1" dirty="0">
                <a:solidFill>
                  <a:srgbClr val="FFC000"/>
                </a:solidFill>
              </a:rPr>
              <a:t>M2</a:t>
            </a:r>
          </a:p>
          <a:p>
            <a:pPr>
              <a:spcBef>
                <a:spcPts val="0"/>
              </a:spcBef>
            </a:pPr>
            <a:r>
              <a:rPr lang="de-CH" sz="2000" b="1" dirty="0">
                <a:solidFill>
                  <a:schemeClr val="accent1">
                    <a:lumMod val="75000"/>
                  </a:schemeClr>
                </a:solidFill>
              </a:rPr>
              <a:t>D2</a:t>
            </a:r>
          </a:p>
          <a:p>
            <a:pPr>
              <a:spcBef>
                <a:spcPts val="0"/>
              </a:spcBef>
            </a:pPr>
            <a:r>
              <a:rPr lang="de-CH" sz="2000" b="1" dirty="0" smtClean="0">
                <a:solidFill>
                  <a:srgbClr val="0070C0"/>
                </a:solidFill>
              </a:rPr>
              <a:t>O2</a:t>
            </a:r>
            <a:endParaRPr lang="de-CH" sz="2000" b="1" dirty="0">
              <a:solidFill>
                <a:srgbClr val="0070C0"/>
              </a:solidFill>
            </a:endParaRPr>
          </a:p>
          <a:p>
            <a:pPr>
              <a:spcBef>
                <a:spcPts val="0"/>
              </a:spcBef>
            </a:pPr>
            <a:r>
              <a:rPr lang="de-CH" sz="2000" b="1" dirty="0" smtClean="0">
                <a:solidFill>
                  <a:schemeClr val="bg1">
                    <a:lumMod val="50000"/>
                  </a:schemeClr>
                </a:solidFill>
              </a:rPr>
              <a:t>N</a:t>
            </a:r>
          </a:p>
        </p:txBody>
      </p:sp>
      <p:sp>
        <p:nvSpPr>
          <p:cNvPr id="12" name="Textfeld 11"/>
          <p:cNvSpPr txBox="1"/>
          <p:nvPr/>
        </p:nvSpPr>
        <p:spPr>
          <a:xfrm>
            <a:off x="5259518" y="2648209"/>
            <a:ext cx="576064" cy="400110"/>
          </a:xfrm>
          <a:prstGeom prst="rect">
            <a:avLst/>
          </a:prstGeom>
          <a:solidFill>
            <a:schemeClr val="bg1"/>
          </a:solidFill>
        </p:spPr>
        <p:txBody>
          <a:bodyPr wrap="square" rtlCol="0">
            <a:spAutoFit/>
          </a:bodyPr>
          <a:lstStyle/>
          <a:p>
            <a:pPr>
              <a:spcBef>
                <a:spcPts val="0"/>
              </a:spcBef>
            </a:pPr>
            <a:endParaRPr lang="de-CH" sz="2000" b="1" dirty="0" smtClean="0">
              <a:solidFill>
                <a:srgbClr val="C00000"/>
              </a:solidFill>
            </a:endParaRPr>
          </a:p>
        </p:txBody>
      </p:sp>
    </p:spTree>
    <p:extLst>
      <p:ext uri="{BB962C8B-B14F-4D97-AF65-F5344CB8AC3E}">
        <p14:creationId xmlns:p14="http://schemas.microsoft.com/office/powerpoint/2010/main" val="84103988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8"/>
          <p:cNvSpPr>
            <a:spLocks noGrp="1"/>
          </p:cNvSpPr>
          <p:nvPr>
            <p:ph type="title"/>
          </p:nvPr>
        </p:nvSpPr>
        <p:spPr/>
        <p:txBody>
          <a:bodyPr/>
          <a:lstStyle/>
          <a:p>
            <a:r>
              <a:rPr lang="fr-CH" altLang="de-DE" dirty="0" smtClean="0"/>
              <a:t>L’essai DOC </a:t>
            </a:r>
            <a:r>
              <a:rPr lang="fr-CH" dirty="0" smtClean="0"/>
              <a:t>: Les éléments nutritifs</a:t>
            </a:r>
            <a:endParaRPr lang="fr-CH" dirty="0"/>
          </a:p>
        </p:txBody>
      </p:sp>
      <p:sp>
        <p:nvSpPr>
          <p:cNvPr id="10" name="Inhaltsplatzhalter 9"/>
          <p:cNvSpPr>
            <a:spLocks noGrp="1"/>
          </p:cNvSpPr>
          <p:nvPr>
            <p:ph idx="12"/>
          </p:nvPr>
        </p:nvSpPr>
        <p:spPr/>
        <p:txBody>
          <a:bodyPr/>
          <a:lstStyle/>
          <a:p>
            <a:r>
              <a:rPr lang="fr-CH" dirty="0" smtClean="0"/>
              <a:t>Potassium</a:t>
            </a:r>
            <a:endParaRPr lang="fr-CH" dirty="0"/>
          </a:p>
        </p:txBody>
      </p:sp>
      <p:sp>
        <p:nvSpPr>
          <p:cNvPr id="2" name="Inhaltsplatzhalter 1"/>
          <p:cNvSpPr>
            <a:spLocks noGrp="1"/>
          </p:cNvSpPr>
          <p:nvPr>
            <p:ph idx="14"/>
          </p:nvPr>
        </p:nvSpPr>
        <p:spPr/>
        <p:txBody>
          <a:bodyPr/>
          <a:lstStyle/>
          <a:p>
            <a:r>
              <a:rPr lang="fr-CH" dirty="0" smtClean="0"/>
              <a:t>Source : Dossier IRAB «Le bio améliore la fertilité du sol et la biodiversité»</a:t>
            </a:r>
            <a:endParaRPr lang="fr-CH" dirty="0"/>
          </a:p>
        </p:txBody>
      </p:sp>
      <p:sp>
        <p:nvSpPr>
          <p:cNvPr id="5" name="Fußzeilenplatzhalter 4"/>
          <p:cNvSpPr>
            <a:spLocks noGrp="1"/>
          </p:cNvSpPr>
          <p:nvPr>
            <p:ph type="ftr" sz="quarter" idx="24"/>
          </p:nvPr>
        </p:nvSpPr>
        <p:spPr/>
        <p:txBody>
          <a:bodyPr/>
          <a:lstStyle/>
          <a:p>
            <a:r>
              <a:rPr lang="fr-CH" dirty="0">
                <a:solidFill>
                  <a:schemeClr val="tx1">
                    <a:lumMod val="50000"/>
                    <a:lumOff val="50000"/>
                  </a:schemeClr>
                </a:solidFill>
              </a:rPr>
              <a:t>© </a:t>
            </a:r>
            <a:r>
              <a:rPr lang="fr-CH" altLang="de-DE" dirty="0"/>
              <a:t>2016 </a:t>
            </a:r>
            <a:r>
              <a:rPr lang="fr-CH" dirty="0">
                <a:solidFill>
                  <a:schemeClr val="tx1">
                    <a:lumMod val="50000"/>
                    <a:lumOff val="50000"/>
                  </a:schemeClr>
                </a:solidFill>
              </a:rPr>
              <a:t>FiBL, Bio Suisse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t> Collection de transparents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sym typeface="Wingdings 2" panose="05020102010507070707" pitchFamily="18" charset="2"/>
              </a:rPr>
              <a:t>3. L‘essai DOC</a:t>
            </a:r>
            <a:r>
              <a:rPr lang="fr-CH" altLang="de-DE" dirty="0"/>
              <a:t>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t> Transparent 3.</a:t>
            </a:r>
            <a:fld id="{575D1617-7AF4-4382-BA05-712756A4C3F1}" type="slidenum">
              <a:rPr lang="fr-CH" altLang="de-DE"/>
              <a:pPr/>
              <a:t>27</a:t>
            </a:fld>
            <a:endParaRPr lang="fr-CH" altLang="de-DE" dirty="0"/>
          </a:p>
        </p:txBody>
      </p:sp>
      <p:sp>
        <p:nvSpPr>
          <p:cNvPr id="6" name="Inhaltsplatzhalter 5"/>
          <p:cNvSpPr>
            <a:spLocks noGrp="1"/>
          </p:cNvSpPr>
          <p:nvPr>
            <p:ph sz="quarter" idx="25"/>
          </p:nvPr>
        </p:nvSpPr>
        <p:spPr/>
        <p:txBody>
          <a:bodyPr/>
          <a:lstStyle/>
          <a:p>
            <a:r>
              <a:rPr lang="fr-CH" altLang="de-DE" dirty="0" smtClean="0"/>
              <a:t>Potassium soluble au lactate double = fraction du potassium que le sol peut fournir.</a:t>
            </a:r>
          </a:p>
          <a:p>
            <a:endParaRPr lang="fr-CH" dirty="0"/>
          </a:p>
        </p:txBody>
      </p:sp>
      <p:pic>
        <p:nvPicPr>
          <p:cNvPr id="13" name="Picture 28" descr="D:\AA Res\AA-Kommunikation\AA-Projekte in Arbeit\Foliensammlung\FS_in_PPT\03 Hintergrund\03.15\Grafik D_03.15.jpg"/>
          <p:cNvPicPr>
            <a:picLocks noGrp="1" noChangeAspect="1" noChangeArrowheads="1"/>
          </p:cNvPicPr>
          <p:nvPr>
            <p:ph sz="quarter" idx="23"/>
          </p:nvPr>
        </p:nvPicPr>
        <p:blipFill>
          <a:blip r:embed="rId2">
            <a:extLst>
              <a:ext uri="{28A0092B-C50C-407E-A947-70E740481C1C}">
                <a14:useLocalDpi xmlns:a14="http://schemas.microsoft.com/office/drawing/2010/main" val="0"/>
              </a:ext>
            </a:extLst>
          </a:blip>
          <a:srcRect/>
          <a:stretch>
            <a:fillRect/>
          </a:stretch>
        </p:blipFill>
        <p:spPr bwMode="auto">
          <a:xfrm>
            <a:off x="628650" y="1772816"/>
            <a:ext cx="5167486" cy="39406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feld 7"/>
          <p:cNvSpPr txBox="1"/>
          <p:nvPr/>
        </p:nvSpPr>
        <p:spPr>
          <a:xfrm>
            <a:off x="628650" y="1772816"/>
            <a:ext cx="3092762" cy="400110"/>
          </a:xfrm>
          <a:prstGeom prst="rect">
            <a:avLst/>
          </a:prstGeom>
          <a:solidFill>
            <a:schemeClr val="bg1"/>
          </a:solidFill>
        </p:spPr>
        <p:txBody>
          <a:bodyPr wrap="square" rtlCol="0">
            <a:spAutoFit/>
          </a:bodyPr>
          <a:lstStyle/>
          <a:p>
            <a:r>
              <a:rPr lang="fr-CH" sz="2000" dirty="0">
                <a:solidFill>
                  <a:schemeClr val="tx1"/>
                </a:solidFill>
              </a:rPr>
              <a:t>mg </a:t>
            </a:r>
            <a:r>
              <a:rPr lang="fr-CH" sz="2000" dirty="0" smtClean="0">
                <a:solidFill>
                  <a:schemeClr val="tx1"/>
                </a:solidFill>
              </a:rPr>
              <a:t>K </a:t>
            </a:r>
            <a:r>
              <a:rPr lang="fr-CH" sz="2000" dirty="0">
                <a:solidFill>
                  <a:schemeClr val="tx1"/>
                </a:solidFill>
              </a:rPr>
              <a:t>par kg de sol</a:t>
            </a:r>
            <a:endParaRPr lang="de-CH" sz="2000" dirty="0">
              <a:solidFill>
                <a:schemeClr val="tx1"/>
              </a:solidFill>
            </a:endParaRPr>
          </a:p>
        </p:txBody>
      </p:sp>
      <p:sp>
        <p:nvSpPr>
          <p:cNvPr id="11" name="Textfeld 10"/>
          <p:cNvSpPr txBox="1"/>
          <p:nvPr/>
        </p:nvSpPr>
        <p:spPr>
          <a:xfrm>
            <a:off x="5364088" y="2859452"/>
            <a:ext cx="576064" cy="1631216"/>
          </a:xfrm>
          <a:prstGeom prst="rect">
            <a:avLst/>
          </a:prstGeom>
          <a:solidFill>
            <a:schemeClr val="bg1"/>
          </a:solidFill>
        </p:spPr>
        <p:txBody>
          <a:bodyPr wrap="square" rtlCol="0">
            <a:spAutoFit/>
          </a:bodyPr>
          <a:lstStyle/>
          <a:p>
            <a:pPr>
              <a:spcBef>
                <a:spcPts val="0"/>
              </a:spcBef>
            </a:pPr>
            <a:r>
              <a:rPr lang="de-CH" sz="2000" b="1" dirty="0" smtClean="0">
                <a:solidFill>
                  <a:srgbClr val="C00000"/>
                </a:solidFill>
              </a:rPr>
              <a:t>C2</a:t>
            </a:r>
            <a:endParaRPr lang="de-CH" sz="2000" b="1" dirty="0">
              <a:solidFill>
                <a:srgbClr val="C00000"/>
              </a:solidFill>
            </a:endParaRPr>
          </a:p>
          <a:p>
            <a:pPr>
              <a:spcBef>
                <a:spcPts val="0"/>
              </a:spcBef>
            </a:pPr>
            <a:r>
              <a:rPr lang="de-CH" sz="2000" b="1" dirty="0">
                <a:solidFill>
                  <a:srgbClr val="FFC000"/>
                </a:solidFill>
              </a:rPr>
              <a:t>M2</a:t>
            </a:r>
          </a:p>
          <a:p>
            <a:pPr>
              <a:spcBef>
                <a:spcPts val="0"/>
              </a:spcBef>
            </a:pPr>
            <a:r>
              <a:rPr lang="de-CH" sz="2000" b="1" dirty="0">
                <a:solidFill>
                  <a:schemeClr val="accent1">
                    <a:lumMod val="75000"/>
                  </a:schemeClr>
                </a:solidFill>
              </a:rPr>
              <a:t>D2</a:t>
            </a:r>
          </a:p>
          <a:p>
            <a:pPr>
              <a:spcBef>
                <a:spcPts val="0"/>
              </a:spcBef>
            </a:pPr>
            <a:r>
              <a:rPr lang="de-CH" sz="2000" b="1" dirty="0" smtClean="0">
                <a:solidFill>
                  <a:srgbClr val="0070C0"/>
                </a:solidFill>
              </a:rPr>
              <a:t>O2</a:t>
            </a:r>
            <a:endParaRPr lang="de-CH" sz="2000" b="1" dirty="0">
              <a:solidFill>
                <a:srgbClr val="0070C0"/>
              </a:solidFill>
            </a:endParaRPr>
          </a:p>
          <a:p>
            <a:pPr>
              <a:spcBef>
                <a:spcPts val="0"/>
              </a:spcBef>
            </a:pPr>
            <a:r>
              <a:rPr lang="de-CH" sz="2000" b="1" dirty="0" smtClean="0">
                <a:solidFill>
                  <a:schemeClr val="bg1">
                    <a:lumMod val="50000"/>
                  </a:schemeClr>
                </a:solidFill>
              </a:rPr>
              <a:t>N</a:t>
            </a:r>
          </a:p>
        </p:txBody>
      </p:sp>
    </p:spTree>
    <p:extLst>
      <p:ext uri="{BB962C8B-B14F-4D97-AF65-F5344CB8AC3E}">
        <p14:creationId xmlns:p14="http://schemas.microsoft.com/office/powerpoint/2010/main" val="206368236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CH" altLang="de-DE" dirty="0" smtClean="0"/>
              <a:t>L’essai DOC </a:t>
            </a:r>
            <a:r>
              <a:rPr lang="fr-CH" dirty="0" smtClean="0"/>
              <a:t>: Les éléments nutritifs</a:t>
            </a:r>
            <a:endParaRPr lang="fr-CH" dirty="0"/>
          </a:p>
        </p:txBody>
      </p:sp>
      <p:sp>
        <p:nvSpPr>
          <p:cNvPr id="3" name="Inhaltsplatzhalter 2"/>
          <p:cNvSpPr>
            <a:spLocks noGrp="1"/>
          </p:cNvSpPr>
          <p:nvPr>
            <p:ph idx="12"/>
          </p:nvPr>
        </p:nvSpPr>
        <p:spPr/>
        <p:txBody>
          <a:bodyPr>
            <a:normAutofit/>
          </a:bodyPr>
          <a:lstStyle/>
          <a:p>
            <a:r>
              <a:rPr lang="fr-CH" dirty="0" smtClean="0"/>
              <a:t>Fixation de N</a:t>
            </a:r>
            <a:r>
              <a:rPr lang="fr-CH" baseline="-25000" dirty="0" smtClean="0"/>
              <a:t>2</a:t>
            </a:r>
            <a:r>
              <a:rPr lang="fr-CH" dirty="0" smtClean="0"/>
              <a:t> par le soja </a:t>
            </a:r>
            <a:r>
              <a:rPr lang="fr-CH" smtClean="0"/>
              <a:t>dans l’essai DOC</a:t>
            </a:r>
            <a:endParaRPr lang="fr-CH" dirty="0"/>
          </a:p>
        </p:txBody>
      </p:sp>
      <p:sp>
        <p:nvSpPr>
          <p:cNvPr id="4" name="Inhaltsplatzhalter 3"/>
          <p:cNvSpPr>
            <a:spLocks noGrp="1"/>
          </p:cNvSpPr>
          <p:nvPr>
            <p:ph idx="14"/>
          </p:nvPr>
        </p:nvSpPr>
        <p:spPr/>
        <p:txBody>
          <a:bodyPr/>
          <a:lstStyle/>
          <a:p>
            <a:r>
              <a:rPr lang="fr-CH" dirty="0" smtClean="0"/>
              <a:t>Source : </a:t>
            </a:r>
            <a:r>
              <a:rPr lang="fr-CH" dirty="0" err="1" smtClean="0"/>
              <a:t>Oberson</a:t>
            </a:r>
            <a:r>
              <a:rPr lang="fr-CH" dirty="0" smtClean="0"/>
              <a:t> et al., 2007 </a:t>
            </a:r>
            <a:endParaRPr lang="fr-CH" dirty="0"/>
          </a:p>
        </p:txBody>
      </p:sp>
      <p:pic>
        <p:nvPicPr>
          <p:cNvPr id="8" name="Inhaltsplatzhalter 7"/>
          <p:cNvPicPr>
            <a:picLocks noGrp="1" noChangeAspect="1"/>
          </p:cNvPicPr>
          <p:nvPr>
            <p:ph sz="quarter" idx="17"/>
          </p:nvPr>
        </p:nvPicPr>
        <p:blipFill>
          <a:blip r:embed="rId2"/>
          <a:stretch>
            <a:fillRect/>
          </a:stretch>
        </p:blipFill>
        <p:spPr>
          <a:xfrm>
            <a:off x="552730" y="2000351"/>
            <a:ext cx="5027333" cy="3657066"/>
          </a:xfrm>
          <a:prstGeom prst="rect">
            <a:avLst/>
          </a:prstGeom>
        </p:spPr>
      </p:pic>
      <p:sp>
        <p:nvSpPr>
          <p:cNvPr id="6" name="Inhaltsplatzhalter 5"/>
          <p:cNvSpPr>
            <a:spLocks noGrp="1"/>
          </p:cNvSpPr>
          <p:nvPr>
            <p:ph sz="quarter" idx="21"/>
          </p:nvPr>
        </p:nvSpPr>
        <p:spPr/>
        <p:txBody>
          <a:bodyPr/>
          <a:lstStyle/>
          <a:p>
            <a:endParaRPr lang="fr-CH" sz="1600" dirty="0" smtClean="0"/>
          </a:p>
          <a:p>
            <a:endParaRPr lang="fr-CH" sz="1600" dirty="0" smtClean="0"/>
          </a:p>
          <a:p>
            <a:r>
              <a:rPr lang="fr-CH" sz="1600" dirty="0" smtClean="0"/>
              <a:t>Quantités d’azote fixé par symbiose (</a:t>
            </a:r>
            <a:r>
              <a:rPr lang="fr-CH" sz="1600" i="1" dirty="0" smtClean="0"/>
              <a:t>Nfix</a:t>
            </a:r>
            <a:r>
              <a:rPr lang="fr-CH" sz="1600" dirty="0" smtClean="0"/>
              <a:t>) dans les racines et les pousses, l’absorption totale d’azote (</a:t>
            </a:r>
            <a:r>
              <a:rPr lang="fr-CH" sz="1600" i="1" dirty="0"/>
              <a:t>total N uptake</a:t>
            </a:r>
            <a:r>
              <a:rPr lang="fr-CH" sz="1600" dirty="0"/>
              <a:t>) </a:t>
            </a:r>
            <a:r>
              <a:rPr lang="fr-CH" sz="1600" dirty="0" smtClean="0"/>
              <a:t>et l’azote contenu dans les grains complètement développés (</a:t>
            </a:r>
            <a:r>
              <a:rPr lang="fr-CH" sz="1600" i="1" dirty="0"/>
              <a:t>N in grains</a:t>
            </a:r>
            <a:r>
              <a:rPr lang="fr-CH" sz="1600" dirty="0" smtClean="0"/>
              <a:t>) dans différents systèmes agricoles.</a:t>
            </a:r>
          </a:p>
          <a:p>
            <a:r>
              <a:rPr lang="fr-CH" sz="1600" dirty="0" smtClean="0"/>
              <a:t>Les barres d’erreurs représentent l’écart-type de la moyenne.</a:t>
            </a:r>
            <a:endParaRPr lang="fr-CH" sz="1600" dirty="0"/>
          </a:p>
        </p:txBody>
      </p:sp>
      <p:sp>
        <p:nvSpPr>
          <p:cNvPr id="7" name="Fußzeilenplatzhalter 6"/>
          <p:cNvSpPr>
            <a:spLocks noGrp="1"/>
          </p:cNvSpPr>
          <p:nvPr>
            <p:ph type="ftr" sz="quarter" idx="22"/>
          </p:nvPr>
        </p:nvSpPr>
        <p:spPr/>
        <p:txBody>
          <a:bodyPr/>
          <a:lstStyle/>
          <a:p>
            <a:r>
              <a:rPr lang="fr-CH" dirty="0">
                <a:solidFill>
                  <a:schemeClr val="tx1">
                    <a:lumMod val="50000"/>
                    <a:lumOff val="50000"/>
                  </a:schemeClr>
                </a:solidFill>
              </a:rPr>
              <a:t>© </a:t>
            </a:r>
            <a:r>
              <a:rPr lang="fr-CH" altLang="de-DE" dirty="0"/>
              <a:t>2016 </a:t>
            </a:r>
            <a:r>
              <a:rPr lang="fr-CH" dirty="0">
                <a:solidFill>
                  <a:schemeClr val="tx1">
                    <a:lumMod val="50000"/>
                    <a:lumOff val="50000"/>
                  </a:schemeClr>
                </a:solidFill>
              </a:rPr>
              <a:t>FiBL, Bio Suisse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t> Collection de transparents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sym typeface="Wingdings 2" panose="05020102010507070707" pitchFamily="18" charset="2"/>
              </a:rPr>
              <a:t>3. L‘essai DOC</a:t>
            </a:r>
            <a:r>
              <a:rPr lang="fr-CH" altLang="de-DE" dirty="0"/>
              <a:t>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t> Transparent 3.</a:t>
            </a:r>
            <a:fld id="{575D1617-7AF4-4382-BA05-712756A4C3F1}" type="slidenum">
              <a:rPr lang="fr-CH" altLang="de-DE"/>
              <a:pPr/>
              <a:t>28</a:t>
            </a:fld>
            <a:endParaRPr lang="fr-CH" altLang="de-DE" dirty="0"/>
          </a:p>
        </p:txBody>
      </p:sp>
    </p:spTree>
    <p:extLst>
      <p:ext uri="{BB962C8B-B14F-4D97-AF65-F5344CB8AC3E}">
        <p14:creationId xmlns:p14="http://schemas.microsoft.com/office/powerpoint/2010/main" val="39016339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CH" altLang="de-DE" dirty="0" smtClean="0"/>
              <a:t>L’essai DOC</a:t>
            </a:r>
            <a:endParaRPr lang="fr-CH" dirty="0"/>
          </a:p>
        </p:txBody>
      </p:sp>
      <p:sp>
        <p:nvSpPr>
          <p:cNvPr id="3" name="Inhaltsplatzhalter 2"/>
          <p:cNvSpPr>
            <a:spLocks noGrp="1"/>
          </p:cNvSpPr>
          <p:nvPr>
            <p:ph idx="12"/>
          </p:nvPr>
        </p:nvSpPr>
        <p:spPr/>
        <p:txBody>
          <a:bodyPr>
            <a:normAutofit fontScale="92500"/>
          </a:bodyPr>
          <a:lstStyle/>
          <a:p>
            <a:r>
              <a:rPr lang="fr-CH" dirty="0" smtClean="0"/>
              <a:t>Essai en plein champ de longue durée unique au monde</a:t>
            </a:r>
            <a:endParaRPr lang="fr-CH" dirty="0"/>
          </a:p>
        </p:txBody>
      </p:sp>
      <p:sp>
        <p:nvSpPr>
          <p:cNvPr id="4" name="Inhaltsplatzhalter 3"/>
          <p:cNvSpPr>
            <a:spLocks noGrp="1"/>
          </p:cNvSpPr>
          <p:nvPr>
            <p:ph idx="14"/>
          </p:nvPr>
        </p:nvSpPr>
        <p:spPr/>
        <p:txBody>
          <a:bodyPr/>
          <a:lstStyle/>
          <a:p>
            <a:endParaRPr lang="de-CH" dirty="0"/>
          </a:p>
        </p:txBody>
      </p:sp>
      <p:sp>
        <p:nvSpPr>
          <p:cNvPr id="5" name="Inhaltsplatzhalter 4"/>
          <p:cNvSpPr>
            <a:spLocks noGrp="1"/>
          </p:cNvSpPr>
          <p:nvPr>
            <p:ph sz="quarter" idx="17"/>
          </p:nvPr>
        </p:nvSpPr>
        <p:spPr/>
        <p:txBody>
          <a:bodyPr/>
          <a:lstStyle/>
          <a:p>
            <a:r>
              <a:rPr lang="fr-CH" b="1" dirty="0" smtClean="0"/>
              <a:t>L’essai DOC : L’essai en plein champ de longue durée le plus significatif du  monde pour la comparaison des systèmes agricoles biologiques et conventionnels</a:t>
            </a:r>
          </a:p>
          <a:p>
            <a:pPr lvl="1"/>
            <a:endParaRPr lang="fr-CH" dirty="0" smtClean="0"/>
          </a:p>
          <a:p>
            <a:pPr lvl="1"/>
            <a:r>
              <a:rPr lang="fr-CH" dirty="0" smtClean="0"/>
              <a:t>Depuis 1978 </a:t>
            </a:r>
          </a:p>
          <a:p>
            <a:pPr lvl="1"/>
            <a:r>
              <a:rPr lang="fr-CH" dirty="0" smtClean="0"/>
              <a:t>Dispositif d’essai proche de la pratique toujours au même endroit</a:t>
            </a:r>
          </a:p>
          <a:p>
            <a:pPr lvl="1"/>
            <a:r>
              <a:rPr lang="fr-CH" dirty="0" smtClean="0"/>
              <a:t>BioDynamique (D), Organo-biologique (O), Conventionnel (C)</a:t>
            </a:r>
          </a:p>
          <a:p>
            <a:pPr lvl="1"/>
            <a:r>
              <a:rPr lang="fr-CH" dirty="0" smtClean="0"/>
              <a:t>Procédé conventionnel purement  minéral (M)</a:t>
            </a:r>
          </a:p>
          <a:p>
            <a:pPr lvl="1"/>
            <a:r>
              <a:rPr lang="fr-CH" dirty="0" smtClean="0"/>
              <a:t>Variante sans fumure (N)</a:t>
            </a:r>
          </a:p>
          <a:p>
            <a:pPr lvl="1"/>
            <a:r>
              <a:rPr lang="fr-CH" dirty="0" smtClean="0"/>
              <a:t>Grandes cultures comme blé, pommes de terre, maïs, soja, prairies</a:t>
            </a:r>
          </a:p>
          <a:p>
            <a:pPr lvl="1"/>
            <a:endParaRPr lang="fr-CH" dirty="0" smtClean="0"/>
          </a:p>
          <a:p>
            <a:r>
              <a:rPr lang="fr-CH" dirty="0" smtClean="0"/>
              <a:t>Les système agricoles de l’essai se différencient avant tout par la fertilisation et la protection phytosanitaire</a:t>
            </a:r>
          </a:p>
          <a:p>
            <a:r>
              <a:rPr lang="fr-CH" dirty="0" smtClean="0"/>
              <a:t>Rotation culturale, travail du sol, choix des variétés identiques </a:t>
            </a:r>
            <a:br>
              <a:rPr lang="fr-CH" dirty="0" smtClean="0"/>
            </a:br>
            <a:r>
              <a:rPr lang="fr-CH" dirty="0" smtClean="0"/>
              <a:t>pour tous les procédés</a:t>
            </a:r>
            <a:endParaRPr lang="fr-CH" dirty="0"/>
          </a:p>
        </p:txBody>
      </p:sp>
      <p:sp>
        <p:nvSpPr>
          <p:cNvPr id="6" name="Fußzeilenplatzhalter 5"/>
          <p:cNvSpPr>
            <a:spLocks noGrp="1"/>
          </p:cNvSpPr>
          <p:nvPr>
            <p:ph type="ftr" sz="quarter" idx="18"/>
          </p:nvPr>
        </p:nvSpPr>
        <p:spPr/>
        <p:txBody>
          <a:bodyPr/>
          <a:lstStyle/>
          <a:p>
            <a:r>
              <a:rPr lang="fr-CH" dirty="0">
                <a:solidFill>
                  <a:schemeClr val="tx1">
                    <a:lumMod val="50000"/>
                    <a:lumOff val="50000"/>
                  </a:schemeClr>
                </a:solidFill>
              </a:rPr>
              <a:t>© </a:t>
            </a:r>
            <a:r>
              <a:rPr lang="fr-CH" altLang="de-DE" dirty="0"/>
              <a:t>2016 </a:t>
            </a:r>
            <a:r>
              <a:rPr lang="fr-CH" dirty="0">
                <a:solidFill>
                  <a:schemeClr val="tx1">
                    <a:lumMod val="50000"/>
                    <a:lumOff val="50000"/>
                  </a:schemeClr>
                </a:solidFill>
              </a:rPr>
              <a:t>FiBL, Bio Suisse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t> Collection de transparents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sym typeface="Wingdings 2" panose="05020102010507070707" pitchFamily="18" charset="2"/>
              </a:rPr>
              <a:t>3. L‘essai DOC</a:t>
            </a:r>
            <a:r>
              <a:rPr lang="fr-CH" altLang="de-DE" dirty="0"/>
              <a:t>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t> Transparent 3.</a:t>
            </a:r>
            <a:fld id="{575D1617-7AF4-4382-BA05-712756A4C3F1}" type="slidenum">
              <a:rPr lang="fr-CH" altLang="de-DE"/>
              <a:pPr/>
              <a:t>2</a:t>
            </a:fld>
            <a:endParaRPr lang="fr-CH" altLang="de-DE" dirty="0"/>
          </a:p>
        </p:txBody>
      </p:sp>
    </p:spTree>
    <p:extLst>
      <p:ext uri="{BB962C8B-B14F-4D97-AF65-F5344CB8AC3E}">
        <p14:creationId xmlns:p14="http://schemas.microsoft.com/office/powerpoint/2010/main" val="408735869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15142" y="332656"/>
            <a:ext cx="7900208" cy="474206"/>
          </a:xfrm>
        </p:spPr>
        <p:txBody>
          <a:bodyPr/>
          <a:lstStyle/>
          <a:p>
            <a:r>
              <a:rPr lang="fr-CH" altLang="de-DE" dirty="0" smtClean="0"/>
              <a:t>L’essai DOC </a:t>
            </a:r>
            <a:r>
              <a:rPr lang="fr-CH" dirty="0" smtClean="0"/>
              <a:t>: Les éléments nutritifs</a:t>
            </a:r>
            <a:endParaRPr lang="fr-CH" dirty="0"/>
          </a:p>
        </p:txBody>
      </p:sp>
      <p:sp>
        <p:nvSpPr>
          <p:cNvPr id="3" name="Inhaltsplatzhalter 2"/>
          <p:cNvSpPr>
            <a:spLocks noGrp="1"/>
          </p:cNvSpPr>
          <p:nvPr>
            <p:ph idx="12"/>
          </p:nvPr>
        </p:nvSpPr>
        <p:spPr>
          <a:xfrm>
            <a:off x="621896" y="806862"/>
            <a:ext cx="7893454" cy="444791"/>
          </a:xfrm>
        </p:spPr>
        <p:txBody>
          <a:bodyPr>
            <a:normAutofit/>
          </a:bodyPr>
          <a:lstStyle/>
          <a:p>
            <a:r>
              <a:rPr lang="fr-CH" dirty="0" smtClean="0"/>
              <a:t>Azote : Fixation et transfert par le trèfle</a:t>
            </a:r>
            <a:endParaRPr lang="fr-CH" dirty="0"/>
          </a:p>
        </p:txBody>
      </p:sp>
      <p:sp>
        <p:nvSpPr>
          <p:cNvPr id="4" name="Inhaltsplatzhalter 3"/>
          <p:cNvSpPr>
            <a:spLocks noGrp="1"/>
          </p:cNvSpPr>
          <p:nvPr>
            <p:ph idx="14"/>
          </p:nvPr>
        </p:nvSpPr>
        <p:spPr>
          <a:xfrm>
            <a:off x="628650" y="6174216"/>
            <a:ext cx="7886700" cy="279120"/>
          </a:xfrm>
        </p:spPr>
        <p:txBody>
          <a:bodyPr/>
          <a:lstStyle/>
          <a:p>
            <a:r>
              <a:rPr lang="fr-CH" dirty="0" smtClean="0"/>
              <a:t>Source : </a:t>
            </a:r>
            <a:r>
              <a:rPr lang="fr-CH" dirty="0" err="1" smtClean="0"/>
              <a:t>Oberson</a:t>
            </a:r>
            <a:r>
              <a:rPr lang="fr-CH" dirty="0" smtClean="0"/>
              <a:t> et al., 2013, Plant &amp; Soil, modifié d’après Andreas Lüscher, ART</a:t>
            </a:r>
            <a:endParaRPr lang="fr-CH" dirty="0"/>
          </a:p>
        </p:txBody>
      </p:sp>
      <p:sp>
        <p:nvSpPr>
          <p:cNvPr id="5" name="Inhaltsplatzhalter 4"/>
          <p:cNvSpPr>
            <a:spLocks noGrp="1"/>
          </p:cNvSpPr>
          <p:nvPr>
            <p:ph sz="quarter" idx="17"/>
          </p:nvPr>
        </p:nvSpPr>
        <p:spPr>
          <a:xfrm>
            <a:off x="628650" y="1340768"/>
            <a:ext cx="7908925" cy="576063"/>
          </a:xfrm>
        </p:spPr>
        <p:txBody>
          <a:bodyPr/>
          <a:lstStyle/>
          <a:p>
            <a:r>
              <a:rPr lang="fr-CH" dirty="0" smtClean="0"/>
              <a:t>Fixation </a:t>
            </a:r>
            <a:r>
              <a:rPr lang="fr-CH" dirty="0"/>
              <a:t>(N</a:t>
            </a:r>
            <a:r>
              <a:rPr lang="fr-CH" baseline="-25000" dirty="0"/>
              <a:t>Sym</a:t>
            </a:r>
            <a:r>
              <a:rPr lang="fr-CH" dirty="0"/>
              <a:t>) </a:t>
            </a:r>
            <a:r>
              <a:rPr lang="fr-CH" dirty="0" smtClean="0"/>
              <a:t>et </a:t>
            </a:r>
            <a:r>
              <a:rPr lang="fr-CH" dirty="0"/>
              <a:t>transfert (N</a:t>
            </a:r>
            <a:r>
              <a:rPr lang="fr-CH" baseline="-25000" dirty="0"/>
              <a:t>Trans</a:t>
            </a:r>
            <a:r>
              <a:rPr lang="fr-CH" dirty="0"/>
              <a:t>) </a:t>
            </a:r>
            <a:r>
              <a:rPr lang="fr-CH" dirty="0" smtClean="0"/>
              <a:t>de l’azote du trèfle aux graminées </a:t>
            </a:r>
            <a:r>
              <a:rPr lang="fr-CH" dirty="0"/>
              <a:t>dans </a:t>
            </a:r>
            <a:r>
              <a:rPr lang="fr-CH" dirty="0" smtClean="0"/>
              <a:t>une prairie graminées-légumineuses </a:t>
            </a:r>
            <a:r>
              <a:rPr lang="fr-CH" dirty="0"/>
              <a:t>de l’essai </a:t>
            </a:r>
            <a:r>
              <a:rPr lang="fr-CH" dirty="0" smtClean="0"/>
              <a:t>DOC</a:t>
            </a:r>
            <a:endParaRPr lang="fr-CH" dirty="0"/>
          </a:p>
        </p:txBody>
      </p:sp>
      <p:sp>
        <p:nvSpPr>
          <p:cNvPr id="7" name="Fußzeilenplatzhalter 6"/>
          <p:cNvSpPr>
            <a:spLocks noGrp="1"/>
          </p:cNvSpPr>
          <p:nvPr>
            <p:ph type="ftr" sz="quarter" idx="24"/>
          </p:nvPr>
        </p:nvSpPr>
        <p:spPr/>
        <p:txBody>
          <a:bodyPr/>
          <a:lstStyle/>
          <a:p>
            <a:r>
              <a:rPr lang="fr-CH" dirty="0">
                <a:solidFill>
                  <a:schemeClr val="tx1">
                    <a:lumMod val="50000"/>
                    <a:lumOff val="50000"/>
                  </a:schemeClr>
                </a:solidFill>
              </a:rPr>
              <a:t>© </a:t>
            </a:r>
            <a:r>
              <a:rPr lang="fr-CH" altLang="de-DE" dirty="0"/>
              <a:t>2016 </a:t>
            </a:r>
            <a:r>
              <a:rPr lang="fr-CH" dirty="0">
                <a:solidFill>
                  <a:schemeClr val="tx1">
                    <a:lumMod val="50000"/>
                    <a:lumOff val="50000"/>
                  </a:schemeClr>
                </a:solidFill>
              </a:rPr>
              <a:t>FiBL, Bio Suisse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t> Collection de transparents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sym typeface="Wingdings 2" panose="05020102010507070707" pitchFamily="18" charset="2"/>
              </a:rPr>
              <a:t>3. L‘essai DOC</a:t>
            </a:r>
            <a:r>
              <a:rPr lang="fr-CH" altLang="de-DE" dirty="0"/>
              <a:t>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t> Transparent 3.</a:t>
            </a:r>
            <a:fld id="{575D1617-7AF4-4382-BA05-712756A4C3F1}" type="slidenum">
              <a:rPr lang="fr-CH" altLang="de-DE"/>
              <a:pPr/>
              <a:t>29</a:t>
            </a:fld>
            <a:endParaRPr lang="fr-CH" altLang="de-DE" dirty="0"/>
          </a:p>
        </p:txBody>
      </p:sp>
      <p:graphicFrame>
        <p:nvGraphicFramePr>
          <p:cNvPr id="8" name="Inhaltsplatzhalter 7"/>
          <p:cNvGraphicFramePr>
            <a:graphicFrameLocks noGrp="1"/>
          </p:cNvGraphicFramePr>
          <p:nvPr>
            <p:ph sz="quarter" idx="23"/>
            <p:extLst>
              <p:ext uri="{D42A27DB-BD31-4B8C-83A1-F6EECF244321}">
                <p14:modId xmlns:p14="http://schemas.microsoft.com/office/powerpoint/2010/main" val="494019831"/>
              </p:ext>
            </p:extLst>
          </p:nvPr>
        </p:nvGraphicFramePr>
        <p:xfrm>
          <a:off x="683568" y="1916832"/>
          <a:ext cx="7632849" cy="4253676"/>
        </p:xfrm>
        <a:graphic>
          <a:graphicData uri="http://schemas.openxmlformats.org/drawingml/2006/table">
            <a:tbl>
              <a:tblPr firstRow="1" bandRow="1">
                <a:tableStyleId>{5C22544A-7EE6-4342-B048-85BDC9FD1C3A}</a:tableStyleId>
              </a:tblPr>
              <a:tblGrid>
                <a:gridCol w="1804128"/>
                <a:gridCol w="1665349"/>
                <a:gridCol w="1110232"/>
                <a:gridCol w="1526570"/>
                <a:gridCol w="1526570"/>
              </a:tblGrid>
              <a:tr h="966976">
                <a:tc>
                  <a:txBody>
                    <a:bodyPr/>
                    <a:lstStyle/>
                    <a:p>
                      <a:r>
                        <a:rPr lang="fr-CH" sz="1600" b="0" noProof="0" dirty="0" smtClean="0">
                          <a:solidFill>
                            <a:schemeClr val="tx1"/>
                          </a:solidFill>
                        </a:rPr>
                        <a:t>Procédés</a:t>
                      </a:r>
                      <a:br>
                        <a:rPr lang="fr-CH" sz="1600" b="0" noProof="0" dirty="0" smtClean="0">
                          <a:solidFill>
                            <a:schemeClr val="tx1"/>
                          </a:solidFill>
                        </a:rPr>
                      </a:br>
                      <a:r>
                        <a:rPr lang="fr-CH" sz="1600" b="0" noProof="0" dirty="0" smtClean="0">
                          <a:solidFill>
                            <a:schemeClr val="tx1"/>
                          </a:solidFill>
                        </a:rPr>
                        <a:t>(Fumure N)</a:t>
                      </a:r>
                    </a:p>
                    <a:p>
                      <a:endParaRPr lang="fr-CH" sz="1600" b="0" noProof="0" dirty="0">
                        <a:solidFill>
                          <a:schemeClr val="tx1"/>
                        </a:solidFill>
                      </a:endParaRPr>
                    </a:p>
                  </a:txBody>
                  <a:tcPr>
                    <a:lnL w="12700" cap="flat" cmpd="sng" algn="ctr">
                      <a:no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r>
                        <a:rPr lang="fr-CH" sz="1600" b="0" kern="1200" noProof="0" dirty="0" smtClean="0">
                          <a:solidFill>
                            <a:schemeClr val="tx1"/>
                          </a:solidFill>
                          <a:latin typeface="+mn-lt"/>
                          <a:ea typeface="+mn-ea"/>
                          <a:cs typeface="+mn-cs"/>
                        </a:rPr>
                        <a:t>Productivité</a:t>
                      </a:r>
                      <a:br>
                        <a:rPr lang="fr-CH" sz="1600" b="0" kern="1200" noProof="0" dirty="0" smtClean="0">
                          <a:solidFill>
                            <a:schemeClr val="tx1"/>
                          </a:solidFill>
                          <a:latin typeface="+mn-lt"/>
                          <a:ea typeface="+mn-ea"/>
                          <a:cs typeface="+mn-cs"/>
                        </a:rPr>
                      </a:br>
                      <a:r>
                        <a:rPr lang="fr-CH" sz="1600" b="0" kern="1200" noProof="0" dirty="0" smtClean="0">
                          <a:solidFill>
                            <a:schemeClr val="tx1"/>
                          </a:solidFill>
                          <a:latin typeface="+mn-lt"/>
                          <a:ea typeface="+mn-ea"/>
                          <a:cs typeface="+mn-cs"/>
                        </a:rPr>
                        <a:t>(</a:t>
                      </a:r>
                      <a:r>
                        <a:rPr lang="fr-CH" sz="1600" b="0" kern="1200" noProof="0" dirty="0" err="1" smtClean="0">
                          <a:solidFill>
                            <a:schemeClr val="tx1"/>
                          </a:solidFill>
                          <a:latin typeface="+mn-lt"/>
                          <a:ea typeface="+mn-ea"/>
                          <a:cs typeface="+mn-cs"/>
                        </a:rPr>
                        <a:t>trèfle+</a:t>
                      </a:r>
                      <a:r>
                        <a:rPr lang="fr-CH" sz="1600" b="0" kern="1200" baseline="0" noProof="0" dirty="0" err="1" smtClean="0">
                          <a:solidFill>
                            <a:schemeClr val="tx1"/>
                          </a:solidFill>
                          <a:latin typeface="+mn-lt"/>
                          <a:ea typeface="+mn-ea"/>
                          <a:cs typeface="+mn-cs"/>
                        </a:rPr>
                        <a:t>grami-nées</a:t>
                      </a:r>
                      <a:r>
                        <a:rPr lang="fr-CH" sz="1600" b="0" kern="1200" noProof="0" dirty="0" smtClean="0">
                          <a:solidFill>
                            <a:schemeClr val="tx1"/>
                          </a:solidFill>
                          <a:latin typeface="+mn-lt"/>
                          <a:ea typeface="+mn-ea"/>
                          <a:cs typeface="+mn-cs"/>
                        </a:rPr>
                        <a:t>), </a:t>
                      </a:r>
                      <a:r>
                        <a:rPr lang="fr-CH" sz="1600" b="0" baseline="0" noProof="0" dirty="0" smtClean="0">
                          <a:solidFill>
                            <a:schemeClr val="tx1"/>
                          </a:solidFill>
                        </a:rPr>
                        <a:t>t/ha/an</a:t>
                      </a:r>
                      <a:endParaRPr lang="fr-CH" sz="1600" b="0" baseline="-25000" noProof="0" dirty="0">
                        <a:solidFill>
                          <a:schemeClr val="tx1"/>
                        </a:solidFill>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r>
                        <a:rPr lang="fr-CH" sz="1600" b="0" kern="1200" noProof="0" smtClean="0">
                          <a:solidFill>
                            <a:schemeClr val="tx1"/>
                          </a:solidFill>
                          <a:latin typeface="+mn-lt"/>
                          <a:ea typeface="+mn-ea"/>
                          <a:cs typeface="+mn-cs"/>
                        </a:rPr>
                        <a:t>Trèfle</a:t>
                      </a:r>
                      <a:br>
                        <a:rPr lang="fr-CH" sz="1600" b="0" kern="1200" noProof="0" smtClean="0">
                          <a:solidFill>
                            <a:schemeClr val="tx1"/>
                          </a:solidFill>
                          <a:latin typeface="+mn-lt"/>
                          <a:ea typeface="+mn-ea"/>
                          <a:cs typeface="+mn-cs"/>
                        </a:rPr>
                      </a:br>
                      <a:r>
                        <a:rPr lang="fr-CH" sz="1600" b="0" kern="1200" noProof="0" smtClean="0">
                          <a:solidFill>
                            <a:schemeClr val="tx1"/>
                          </a:solidFill>
                          <a:latin typeface="+mn-lt"/>
                          <a:ea typeface="+mn-ea"/>
                          <a:cs typeface="+mn-cs"/>
                        </a:rPr>
                        <a:t>%</a:t>
                      </a:r>
                      <a:endParaRPr lang="fr-CH" sz="1600" b="0" kern="1200" noProof="0">
                        <a:solidFill>
                          <a:schemeClr val="tx1"/>
                        </a:solidFill>
                        <a:latin typeface="+mn-lt"/>
                        <a:ea typeface="+mn-ea"/>
                        <a:cs typeface="+mn-cs"/>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r>
                        <a:rPr lang="fr-CH" sz="1600" b="0" noProof="0" smtClean="0">
                          <a:solidFill>
                            <a:schemeClr val="tx1"/>
                          </a:solidFill>
                        </a:rPr>
                        <a:t>N</a:t>
                      </a:r>
                      <a:r>
                        <a:rPr lang="fr-CH" sz="1600" b="0" baseline="-25000" noProof="0" smtClean="0">
                          <a:solidFill>
                            <a:schemeClr val="tx1"/>
                          </a:solidFill>
                        </a:rPr>
                        <a:t>SYM</a:t>
                      </a:r>
                    </a:p>
                    <a:p>
                      <a:r>
                        <a:rPr lang="fr-CH" sz="1600" b="0" baseline="0" noProof="0" smtClean="0">
                          <a:solidFill>
                            <a:schemeClr val="tx1"/>
                          </a:solidFill>
                        </a:rPr>
                        <a:t>kg/ha/an</a:t>
                      </a:r>
                      <a:endParaRPr lang="fr-CH" sz="1600" b="0" baseline="0" noProof="0">
                        <a:solidFill>
                          <a:schemeClr val="tx1"/>
                        </a:solidFill>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r>
                        <a:rPr lang="fr-CH" sz="1600" b="0" noProof="0" dirty="0" err="1" smtClean="0">
                          <a:solidFill>
                            <a:schemeClr val="tx1"/>
                          </a:solidFill>
                        </a:rPr>
                        <a:t>N</a:t>
                      </a:r>
                      <a:r>
                        <a:rPr lang="fr-CH" sz="1600" b="0" baseline="-25000" noProof="0" dirty="0" err="1" smtClean="0">
                          <a:solidFill>
                            <a:schemeClr val="tx1"/>
                          </a:solidFill>
                        </a:rPr>
                        <a:t>SYM</a:t>
                      </a:r>
                      <a:r>
                        <a:rPr lang="fr-CH" sz="1600" b="0" noProof="0" dirty="0" err="1" smtClean="0">
                          <a:solidFill>
                            <a:schemeClr val="tx1"/>
                          </a:solidFill>
                        </a:rPr>
                        <a:t>+N</a:t>
                      </a:r>
                      <a:r>
                        <a:rPr lang="fr-CH" sz="1600" b="0" baseline="-25000" noProof="0" dirty="0" err="1" smtClean="0">
                          <a:solidFill>
                            <a:schemeClr val="tx1"/>
                          </a:solidFill>
                        </a:rPr>
                        <a:t>Trans</a:t>
                      </a:r>
                      <a:endParaRPr lang="fr-CH" sz="1600" b="0" baseline="-25000" noProof="0" dirty="0" smtClean="0">
                        <a:solidFill>
                          <a:schemeClr val="tx1"/>
                        </a:solidFill>
                      </a:endParaRPr>
                    </a:p>
                    <a:p>
                      <a:r>
                        <a:rPr lang="fr-CH" sz="1600" b="0" baseline="0" noProof="0" dirty="0" smtClean="0">
                          <a:solidFill>
                            <a:schemeClr val="tx1"/>
                          </a:solidFill>
                        </a:rPr>
                        <a:t>kg/ha/an</a:t>
                      </a:r>
                      <a:endParaRPr lang="fr-CH" sz="1600" b="0" baseline="0" noProof="0" dirty="0">
                        <a:solidFill>
                          <a:schemeClr val="tx1"/>
                        </a:solidFill>
                      </a:endParaRPr>
                    </a:p>
                  </a:txBody>
                  <a:tcPr>
                    <a:lnL w="635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r h="432996">
                <a:tc>
                  <a:txBody>
                    <a:bodyPr/>
                    <a:lstStyle/>
                    <a:p>
                      <a:r>
                        <a:rPr lang="de-CH" sz="1600" dirty="0" smtClean="0"/>
                        <a:t>D1 (50 N/ha/an)</a:t>
                      </a:r>
                      <a:endParaRPr lang="de-CH" sz="1600" dirty="0"/>
                    </a:p>
                  </a:txBody>
                  <a:tcPr>
                    <a:lnL w="12700" cap="flat" cmpd="sng" algn="ctr">
                      <a:no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algn="ctr"/>
                      <a:r>
                        <a:rPr lang="de-CH" sz="1600" dirty="0" smtClean="0"/>
                        <a:t>10.2</a:t>
                      </a:r>
                      <a:endParaRPr lang="de-CH" sz="1600"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algn="ctr"/>
                      <a:r>
                        <a:rPr lang="de-CH" sz="1600" dirty="0" smtClean="0"/>
                        <a:t>49</a:t>
                      </a:r>
                      <a:endParaRPr lang="de-CH" sz="1600"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algn="ctr"/>
                      <a:r>
                        <a:rPr lang="de-CH" sz="1600" dirty="0" smtClean="0"/>
                        <a:t>147</a:t>
                      </a:r>
                      <a:endParaRPr lang="de-CH" sz="1600"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algn="ctr"/>
                      <a:r>
                        <a:rPr lang="de-CH" sz="1600" dirty="0" smtClean="0"/>
                        <a:t>194</a:t>
                      </a:r>
                      <a:endParaRPr lang="de-CH" sz="1600" dirty="0"/>
                    </a:p>
                  </a:txBody>
                  <a:tcPr>
                    <a:lnL w="635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r>
              <a:tr h="443204">
                <a:tc>
                  <a:txBody>
                    <a:bodyPr/>
                    <a:lstStyle/>
                    <a:p>
                      <a:r>
                        <a:rPr lang="de-CH" sz="1600" dirty="0" smtClean="0"/>
                        <a:t>D2 (100</a:t>
                      </a:r>
                      <a:r>
                        <a:rPr lang="de-CH" sz="1600" baseline="0" dirty="0" smtClean="0"/>
                        <a:t> N/ha/an)</a:t>
                      </a:r>
                      <a:endParaRPr lang="de-CH" sz="1600" dirty="0"/>
                    </a:p>
                  </a:txBody>
                  <a:tcPr>
                    <a:lnL w="12700" cap="flat" cmpd="sng" algn="ctr">
                      <a:no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algn="ctr"/>
                      <a:r>
                        <a:rPr lang="de-CH" sz="1600" dirty="0" smtClean="0"/>
                        <a:t>10.6</a:t>
                      </a:r>
                      <a:endParaRPr lang="de-CH" sz="1600"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algn="ctr"/>
                      <a:r>
                        <a:rPr lang="de-CH" sz="1600" dirty="0" smtClean="0"/>
                        <a:t>46</a:t>
                      </a:r>
                      <a:endParaRPr lang="de-CH" sz="1600"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algn="ctr"/>
                      <a:r>
                        <a:rPr lang="de-CH" sz="1600" dirty="0" smtClean="0"/>
                        <a:t>128</a:t>
                      </a:r>
                      <a:endParaRPr lang="de-CH" sz="1600"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algn="ctr"/>
                      <a:r>
                        <a:rPr lang="de-CH" sz="1600" dirty="0" smtClean="0"/>
                        <a:t>183</a:t>
                      </a:r>
                      <a:endParaRPr lang="de-CH" sz="1600" dirty="0"/>
                    </a:p>
                  </a:txBody>
                  <a:tcPr>
                    <a:lnL w="635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r>
              <a:tr h="443204">
                <a:tc>
                  <a:txBody>
                    <a:bodyPr/>
                    <a:lstStyle/>
                    <a:p>
                      <a:r>
                        <a:rPr lang="de-CH" sz="1600" dirty="0" smtClean="0"/>
                        <a:t>O1 (50 kg/ha/an)</a:t>
                      </a:r>
                      <a:endParaRPr lang="de-CH" sz="1600" dirty="0"/>
                    </a:p>
                  </a:txBody>
                  <a:tcPr>
                    <a:lnL w="12700" cap="flat" cmpd="sng" algn="ctr">
                      <a:no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6AD0FE"/>
                    </a:solidFill>
                  </a:tcPr>
                </a:tc>
                <a:tc>
                  <a:txBody>
                    <a:bodyPr/>
                    <a:lstStyle/>
                    <a:p>
                      <a:pPr algn="ctr"/>
                      <a:r>
                        <a:rPr lang="de-CH" sz="1600" dirty="0" smtClean="0"/>
                        <a:t>9.8</a:t>
                      </a:r>
                      <a:endParaRPr lang="de-CH" sz="1600"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6AD0FE"/>
                    </a:solidFill>
                  </a:tcPr>
                </a:tc>
                <a:tc>
                  <a:txBody>
                    <a:bodyPr/>
                    <a:lstStyle/>
                    <a:p>
                      <a:pPr algn="ctr"/>
                      <a:r>
                        <a:rPr lang="de-CH" sz="1600" dirty="0" smtClean="0"/>
                        <a:t>51</a:t>
                      </a:r>
                      <a:endParaRPr lang="de-CH" sz="1600"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6AD0FE"/>
                    </a:solidFill>
                  </a:tcPr>
                </a:tc>
                <a:tc>
                  <a:txBody>
                    <a:bodyPr/>
                    <a:lstStyle/>
                    <a:p>
                      <a:pPr algn="ctr"/>
                      <a:r>
                        <a:rPr lang="de-CH" sz="1600" dirty="0" smtClean="0"/>
                        <a:t>142</a:t>
                      </a:r>
                      <a:endParaRPr lang="de-CH" sz="1600"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6AD0FE"/>
                    </a:solidFill>
                  </a:tcPr>
                </a:tc>
                <a:tc>
                  <a:txBody>
                    <a:bodyPr/>
                    <a:lstStyle/>
                    <a:p>
                      <a:pPr algn="ctr"/>
                      <a:r>
                        <a:rPr lang="de-CH" sz="1600" dirty="0" smtClean="0"/>
                        <a:t>191</a:t>
                      </a:r>
                      <a:endParaRPr lang="de-CH" sz="1600" dirty="0"/>
                    </a:p>
                  </a:txBody>
                  <a:tcPr>
                    <a:lnL w="635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6AD0FE"/>
                    </a:solidFill>
                  </a:tcPr>
                </a:tc>
              </a:tr>
              <a:tr h="443204">
                <a:tc>
                  <a:txBody>
                    <a:bodyPr/>
                    <a:lstStyle/>
                    <a:p>
                      <a:r>
                        <a:rPr lang="de-CH" sz="1600" spc="-30" baseline="0" dirty="0" smtClean="0"/>
                        <a:t>O2 (100 kg/ha/an)</a:t>
                      </a:r>
                      <a:endParaRPr lang="de-CH" sz="1600" spc="-30" baseline="0" dirty="0"/>
                    </a:p>
                  </a:txBody>
                  <a:tcPr>
                    <a:lnL w="12700" cap="flat" cmpd="sng" algn="ctr">
                      <a:no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6AD0FE"/>
                    </a:solidFill>
                  </a:tcPr>
                </a:tc>
                <a:tc>
                  <a:txBody>
                    <a:bodyPr/>
                    <a:lstStyle/>
                    <a:p>
                      <a:pPr algn="ctr"/>
                      <a:r>
                        <a:rPr lang="de-CH" sz="1600" dirty="0" smtClean="0"/>
                        <a:t>11.6</a:t>
                      </a:r>
                      <a:endParaRPr lang="de-CH" sz="1600"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6AD0FE"/>
                    </a:solidFill>
                  </a:tcPr>
                </a:tc>
                <a:tc>
                  <a:txBody>
                    <a:bodyPr/>
                    <a:lstStyle/>
                    <a:p>
                      <a:pPr algn="ctr"/>
                      <a:r>
                        <a:rPr lang="de-CH" sz="1600" dirty="0" smtClean="0"/>
                        <a:t>53</a:t>
                      </a:r>
                      <a:endParaRPr lang="de-CH" sz="1600"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6AD0FE"/>
                    </a:solidFill>
                  </a:tcPr>
                </a:tc>
                <a:tc>
                  <a:txBody>
                    <a:bodyPr/>
                    <a:lstStyle/>
                    <a:p>
                      <a:pPr algn="ctr"/>
                      <a:r>
                        <a:rPr lang="de-CH" sz="1600" dirty="0" smtClean="0"/>
                        <a:t>161</a:t>
                      </a:r>
                      <a:endParaRPr lang="de-CH" sz="1600"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6AD0FE"/>
                    </a:solidFill>
                  </a:tcPr>
                </a:tc>
                <a:tc>
                  <a:txBody>
                    <a:bodyPr/>
                    <a:lstStyle/>
                    <a:p>
                      <a:pPr algn="ctr"/>
                      <a:r>
                        <a:rPr lang="de-CH" sz="1600" dirty="0" smtClean="0"/>
                        <a:t>218</a:t>
                      </a:r>
                      <a:endParaRPr lang="de-CH" sz="1600" dirty="0"/>
                    </a:p>
                  </a:txBody>
                  <a:tcPr>
                    <a:lnL w="635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6AD0FE"/>
                    </a:solidFill>
                  </a:tcPr>
                </a:tc>
              </a:tr>
              <a:tr h="443204">
                <a:tc>
                  <a:txBody>
                    <a:bodyPr/>
                    <a:lstStyle/>
                    <a:p>
                      <a:r>
                        <a:rPr lang="de-CH" sz="1600" spc="-30" baseline="0" dirty="0" smtClean="0"/>
                        <a:t>C1 (80 kg N/ha/an)</a:t>
                      </a:r>
                      <a:endParaRPr lang="de-CH" sz="1600" spc="-30" baseline="0" dirty="0"/>
                    </a:p>
                  </a:txBody>
                  <a:tcPr>
                    <a:lnL w="12700" cap="flat" cmpd="sng" algn="ctr">
                      <a:no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7D7D"/>
                    </a:solidFill>
                  </a:tcPr>
                </a:tc>
                <a:tc>
                  <a:txBody>
                    <a:bodyPr/>
                    <a:lstStyle/>
                    <a:p>
                      <a:pPr algn="ctr"/>
                      <a:r>
                        <a:rPr lang="de-CH" sz="1600" dirty="0" smtClean="0"/>
                        <a:t>12.5</a:t>
                      </a:r>
                      <a:endParaRPr lang="de-CH" sz="1600"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7D7D"/>
                    </a:solidFill>
                  </a:tcPr>
                </a:tc>
                <a:tc>
                  <a:txBody>
                    <a:bodyPr/>
                    <a:lstStyle/>
                    <a:p>
                      <a:pPr algn="ctr"/>
                      <a:r>
                        <a:rPr lang="de-CH" sz="1600" dirty="0" smtClean="0"/>
                        <a:t>39</a:t>
                      </a:r>
                      <a:endParaRPr lang="de-CH" sz="1600"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7D7D"/>
                    </a:solidFill>
                  </a:tcPr>
                </a:tc>
                <a:tc>
                  <a:txBody>
                    <a:bodyPr/>
                    <a:lstStyle/>
                    <a:p>
                      <a:pPr algn="ctr"/>
                      <a:r>
                        <a:rPr lang="de-CH" sz="1600" dirty="0" smtClean="0"/>
                        <a:t>140</a:t>
                      </a:r>
                      <a:endParaRPr lang="de-CH" sz="1600"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7D7D"/>
                    </a:solidFill>
                  </a:tcPr>
                </a:tc>
                <a:tc>
                  <a:txBody>
                    <a:bodyPr/>
                    <a:lstStyle/>
                    <a:p>
                      <a:pPr algn="ctr"/>
                      <a:r>
                        <a:rPr lang="de-CH" sz="1600" dirty="0" smtClean="0"/>
                        <a:t>214</a:t>
                      </a:r>
                      <a:endParaRPr lang="de-CH" sz="1600" dirty="0"/>
                    </a:p>
                  </a:txBody>
                  <a:tcPr>
                    <a:lnL w="635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7D7D"/>
                    </a:solidFill>
                  </a:tcPr>
                </a:tc>
              </a:tr>
              <a:tr h="443204">
                <a:tc>
                  <a:txBody>
                    <a:bodyPr/>
                    <a:lstStyle/>
                    <a:p>
                      <a:r>
                        <a:rPr lang="de-CH" sz="1600" dirty="0" smtClean="0"/>
                        <a:t>C2 (160 kg/ha/an)</a:t>
                      </a:r>
                      <a:endParaRPr lang="de-CH" sz="1600" dirty="0"/>
                    </a:p>
                  </a:txBody>
                  <a:tcPr>
                    <a:lnL w="12700" cap="flat" cmpd="sng" algn="ctr">
                      <a:no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7D7D"/>
                    </a:solidFill>
                  </a:tcPr>
                </a:tc>
                <a:tc>
                  <a:txBody>
                    <a:bodyPr/>
                    <a:lstStyle/>
                    <a:p>
                      <a:pPr algn="ctr"/>
                      <a:r>
                        <a:rPr lang="de-CH" sz="1600" dirty="0" smtClean="0"/>
                        <a:t>13.2</a:t>
                      </a:r>
                      <a:endParaRPr lang="de-CH" sz="1600"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7D7D"/>
                    </a:solidFill>
                  </a:tcPr>
                </a:tc>
                <a:tc>
                  <a:txBody>
                    <a:bodyPr/>
                    <a:lstStyle/>
                    <a:p>
                      <a:pPr algn="ctr"/>
                      <a:r>
                        <a:rPr lang="de-CH" sz="1600" dirty="0" smtClean="0"/>
                        <a:t>28</a:t>
                      </a:r>
                      <a:endParaRPr lang="de-CH" sz="1600"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7D7D"/>
                    </a:solidFill>
                  </a:tcPr>
                </a:tc>
                <a:tc>
                  <a:txBody>
                    <a:bodyPr/>
                    <a:lstStyle/>
                    <a:p>
                      <a:pPr algn="ctr"/>
                      <a:r>
                        <a:rPr lang="de-CH" sz="1600" dirty="0" smtClean="0"/>
                        <a:t>104</a:t>
                      </a:r>
                      <a:endParaRPr lang="de-CH" sz="1600"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7D7D"/>
                    </a:solidFill>
                  </a:tcPr>
                </a:tc>
                <a:tc>
                  <a:txBody>
                    <a:bodyPr/>
                    <a:lstStyle/>
                    <a:p>
                      <a:pPr algn="ctr"/>
                      <a:r>
                        <a:rPr lang="de-CH" sz="1600" dirty="0" smtClean="0"/>
                        <a:t>197</a:t>
                      </a:r>
                      <a:endParaRPr lang="de-CH" sz="1600" dirty="0"/>
                    </a:p>
                  </a:txBody>
                  <a:tcPr>
                    <a:lnL w="635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7D7D"/>
                    </a:solidFill>
                  </a:tcPr>
                </a:tc>
              </a:tr>
              <a:tr h="365852">
                <a:tc>
                  <a:txBody>
                    <a:bodyPr/>
                    <a:lstStyle/>
                    <a:p>
                      <a:r>
                        <a:rPr lang="de-CH" sz="1600" dirty="0" smtClean="0"/>
                        <a:t>N (0kg/ha/J)</a:t>
                      </a:r>
                      <a:endParaRPr lang="de-CH" sz="1600" dirty="0"/>
                    </a:p>
                  </a:txBody>
                  <a:tcPr>
                    <a:lnL w="12700" cap="flat" cmpd="sng" algn="ctr">
                      <a:no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r>
                        <a:rPr lang="de-CH" sz="1600" dirty="0" smtClean="0"/>
                        <a:t>6.5</a:t>
                      </a:r>
                      <a:endParaRPr lang="de-CH" sz="1600"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r>
                        <a:rPr lang="de-CH" sz="1600" dirty="0" smtClean="0"/>
                        <a:t>51</a:t>
                      </a:r>
                      <a:endParaRPr lang="de-CH" sz="1600"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r>
                        <a:rPr lang="de-CH" sz="1600" dirty="0" smtClean="0"/>
                        <a:t>100</a:t>
                      </a:r>
                      <a:endParaRPr lang="de-CH" sz="1600"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r>
                        <a:rPr lang="de-CH" sz="1600" dirty="0" smtClean="0"/>
                        <a:t>135</a:t>
                      </a:r>
                      <a:endParaRPr lang="de-CH" sz="1600" dirty="0"/>
                    </a:p>
                  </a:txBody>
                  <a:tcPr>
                    <a:lnL w="635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r>
            </a:tbl>
          </a:graphicData>
        </a:graphic>
      </p:graphicFrame>
    </p:spTree>
    <p:extLst>
      <p:ext uri="{BB962C8B-B14F-4D97-AF65-F5344CB8AC3E}">
        <p14:creationId xmlns:p14="http://schemas.microsoft.com/office/powerpoint/2010/main" val="385629231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CH" altLang="de-DE" dirty="0" smtClean="0"/>
              <a:t>L’essai DOC </a:t>
            </a:r>
            <a:r>
              <a:rPr lang="fr-CH" dirty="0" smtClean="0"/>
              <a:t>: Les éléments nutritifs</a:t>
            </a:r>
            <a:endParaRPr lang="fr-CH" dirty="0"/>
          </a:p>
        </p:txBody>
      </p:sp>
      <p:sp>
        <p:nvSpPr>
          <p:cNvPr id="3" name="Inhaltsplatzhalter 2"/>
          <p:cNvSpPr>
            <a:spLocks noGrp="1"/>
          </p:cNvSpPr>
          <p:nvPr>
            <p:ph idx="12"/>
          </p:nvPr>
        </p:nvSpPr>
        <p:spPr/>
        <p:txBody>
          <a:bodyPr/>
          <a:lstStyle/>
          <a:p>
            <a:r>
              <a:rPr lang="fr-CH" dirty="0" smtClean="0"/>
              <a:t>Résumé</a:t>
            </a:r>
            <a:endParaRPr lang="fr-CH" dirty="0"/>
          </a:p>
        </p:txBody>
      </p:sp>
      <p:sp>
        <p:nvSpPr>
          <p:cNvPr id="4" name="Inhaltsplatzhalter 3"/>
          <p:cNvSpPr>
            <a:spLocks noGrp="1"/>
          </p:cNvSpPr>
          <p:nvPr>
            <p:ph idx="14"/>
          </p:nvPr>
        </p:nvSpPr>
        <p:spPr/>
        <p:txBody>
          <a:bodyPr/>
          <a:lstStyle/>
          <a:p>
            <a:endParaRPr lang="de-CH" dirty="0"/>
          </a:p>
        </p:txBody>
      </p:sp>
      <p:sp>
        <p:nvSpPr>
          <p:cNvPr id="5" name="Inhaltsplatzhalter 4"/>
          <p:cNvSpPr>
            <a:spLocks noGrp="1"/>
          </p:cNvSpPr>
          <p:nvPr>
            <p:ph sz="quarter" idx="17"/>
          </p:nvPr>
        </p:nvSpPr>
        <p:spPr/>
        <p:txBody>
          <a:bodyPr/>
          <a:lstStyle/>
          <a:p>
            <a:r>
              <a:rPr lang="fr-CH" dirty="0" smtClean="0"/>
              <a:t>Évolution des éléments nutritifs disponibles et en réserve</a:t>
            </a:r>
          </a:p>
          <a:p>
            <a:pPr lvl="1"/>
            <a:r>
              <a:rPr lang="fr-CH" dirty="0" smtClean="0"/>
              <a:t>Nette influence des procédés</a:t>
            </a:r>
          </a:p>
          <a:p>
            <a:pPr lvl="1"/>
            <a:r>
              <a:rPr lang="fr-CH" dirty="0" smtClean="0"/>
              <a:t>La plus grande différence se situe entre les niveaux 1 et 2 de fumure pour tous les procédés (le niveau de fumure 1 avec 0,7 UGBF est critique)</a:t>
            </a:r>
          </a:p>
          <a:p>
            <a:pPr lvl="1"/>
            <a:endParaRPr lang="fr-CH" dirty="0" smtClean="0"/>
          </a:p>
          <a:p>
            <a:r>
              <a:rPr lang="fr-CH" dirty="0" smtClean="0"/>
              <a:t>Procédés biologiques</a:t>
            </a:r>
          </a:p>
          <a:p>
            <a:pPr lvl="1"/>
            <a:r>
              <a:rPr lang="fr-CH" dirty="0" smtClean="0"/>
              <a:t>Approvisionnement en P : encore suffisant avec la fumure usuelle (niveau 2)</a:t>
            </a:r>
          </a:p>
          <a:p>
            <a:pPr lvl="1"/>
            <a:r>
              <a:rPr lang="fr-CH" dirty="0" smtClean="0"/>
              <a:t>Approvisionnement </a:t>
            </a:r>
            <a:r>
              <a:rPr lang="fr-CH" dirty="0"/>
              <a:t>en </a:t>
            </a:r>
            <a:r>
              <a:rPr lang="fr-CH" dirty="0" smtClean="0"/>
              <a:t>K </a:t>
            </a:r>
            <a:r>
              <a:rPr lang="fr-CH" dirty="0"/>
              <a:t>: </a:t>
            </a:r>
            <a:r>
              <a:rPr lang="fr-CH" dirty="0" smtClean="0"/>
              <a:t>déjà critique avec </a:t>
            </a:r>
            <a:r>
              <a:rPr lang="fr-CH" dirty="0"/>
              <a:t>la fumure usuelle (niveau 2</a:t>
            </a:r>
            <a:r>
              <a:rPr lang="fr-CH" dirty="0" smtClean="0"/>
              <a:t>)</a:t>
            </a:r>
          </a:p>
          <a:p>
            <a:pPr lvl="1"/>
            <a:r>
              <a:rPr lang="fr-CH" dirty="0" smtClean="0"/>
              <a:t>Cause : Bilans de fumure négatifs</a:t>
            </a:r>
          </a:p>
          <a:p>
            <a:endParaRPr lang="fr-CH" dirty="0"/>
          </a:p>
        </p:txBody>
      </p:sp>
      <p:sp>
        <p:nvSpPr>
          <p:cNvPr id="6" name="Fußzeilenplatzhalter 5"/>
          <p:cNvSpPr>
            <a:spLocks noGrp="1"/>
          </p:cNvSpPr>
          <p:nvPr>
            <p:ph type="ftr" sz="quarter" idx="18"/>
          </p:nvPr>
        </p:nvSpPr>
        <p:spPr/>
        <p:txBody>
          <a:bodyPr/>
          <a:lstStyle/>
          <a:p>
            <a:r>
              <a:rPr lang="fr-CH" dirty="0">
                <a:solidFill>
                  <a:schemeClr val="tx1">
                    <a:lumMod val="50000"/>
                    <a:lumOff val="50000"/>
                  </a:schemeClr>
                </a:solidFill>
              </a:rPr>
              <a:t>© </a:t>
            </a:r>
            <a:r>
              <a:rPr lang="fr-CH" altLang="de-DE" dirty="0"/>
              <a:t>2016 </a:t>
            </a:r>
            <a:r>
              <a:rPr lang="fr-CH" dirty="0">
                <a:solidFill>
                  <a:schemeClr val="tx1">
                    <a:lumMod val="50000"/>
                    <a:lumOff val="50000"/>
                  </a:schemeClr>
                </a:solidFill>
              </a:rPr>
              <a:t>FiBL, Bio Suisse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t> Collection de transparents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sym typeface="Wingdings 2" panose="05020102010507070707" pitchFamily="18" charset="2"/>
              </a:rPr>
              <a:t>3. L‘essai DOC</a:t>
            </a:r>
            <a:r>
              <a:rPr lang="fr-CH" altLang="de-DE" dirty="0"/>
              <a:t>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t> Transparent 3.</a:t>
            </a:r>
            <a:fld id="{575D1617-7AF4-4382-BA05-712756A4C3F1}" type="slidenum">
              <a:rPr lang="fr-CH" altLang="de-DE"/>
              <a:pPr/>
              <a:t>30</a:t>
            </a:fld>
            <a:endParaRPr lang="fr-CH" altLang="de-DE" dirty="0"/>
          </a:p>
        </p:txBody>
      </p:sp>
    </p:spTree>
    <p:extLst>
      <p:ext uri="{BB962C8B-B14F-4D97-AF65-F5344CB8AC3E}">
        <p14:creationId xmlns:p14="http://schemas.microsoft.com/office/powerpoint/2010/main" val="240510190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4" descr="Bodenfruchtbarkeit_Wuerfel"/>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37173" y="1268760"/>
            <a:ext cx="5491011" cy="4887144"/>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7" name="Titel 6"/>
          <p:cNvSpPr>
            <a:spLocks noGrp="1"/>
          </p:cNvSpPr>
          <p:nvPr>
            <p:ph type="title"/>
          </p:nvPr>
        </p:nvSpPr>
        <p:spPr/>
        <p:txBody>
          <a:bodyPr/>
          <a:lstStyle/>
          <a:p>
            <a:r>
              <a:rPr lang="fr-CH" altLang="de-DE" dirty="0" smtClean="0"/>
              <a:t>L’essai DOC </a:t>
            </a:r>
            <a:r>
              <a:rPr lang="fr-CH" dirty="0" smtClean="0"/>
              <a:t>: La structure du sol</a:t>
            </a:r>
            <a:endParaRPr lang="fr-CH" dirty="0"/>
          </a:p>
        </p:txBody>
      </p:sp>
      <p:sp>
        <p:nvSpPr>
          <p:cNvPr id="8" name="Inhaltsplatzhalter 7"/>
          <p:cNvSpPr>
            <a:spLocks noGrp="1"/>
          </p:cNvSpPr>
          <p:nvPr>
            <p:ph idx="12"/>
          </p:nvPr>
        </p:nvSpPr>
        <p:spPr/>
        <p:txBody>
          <a:bodyPr/>
          <a:lstStyle/>
          <a:p>
            <a:r>
              <a:rPr lang="fr-CH" dirty="0" smtClean="0"/>
              <a:t>Le sol – un système complexe</a:t>
            </a:r>
            <a:endParaRPr lang="fr-CH" dirty="0"/>
          </a:p>
        </p:txBody>
      </p:sp>
      <p:sp>
        <p:nvSpPr>
          <p:cNvPr id="9" name="Inhaltsplatzhalter 8"/>
          <p:cNvSpPr>
            <a:spLocks noGrp="1"/>
          </p:cNvSpPr>
          <p:nvPr>
            <p:ph idx="14"/>
          </p:nvPr>
        </p:nvSpPr>
        <p:spPr>
          <a:xfrm>
            <a:off x="628650" y="6102208"/>
            <a:ext cx="7886700" cy="279120"/>
          </a:xfrm>
        </p:spPr>
        <p:txBody>
          <a:bodyPr/>
          <a:lstStyle/>
          <a:p>
            <a:r>
              <a:rPr lang="fr-CH" dirty="0" smtClean="0"/>
              <a:t>Illustration : </a:t>
            </a:r>
            <a:r>
              <a:rPr lang="fr-CH" altLang="de-CH" dirty="0" smtClean="0"/>
              <a:t>Reganold et al., 1990</a:t>
            </a:r>
            <a:endParaRPr lang="fr-CH" altLang="de-CH" dirty="0">
              <a:latin typeface="Times New Roman" panose="02020603050405020304" pitchFamily="18" charset="0"/>
            </a:endParaRPr>
          </a:p>
        </p:txBody>
      </p:sp>
      <p:sp>
        <p:nvSpPr>
          <p:cNvPr id="11" name="Inhaltsplatzhalter 10"/>
          <p:cNvSpPr>
            <a:spLocks noGrp="1"/>
          </p:cNvSpPr>
          <p:nvPr>
            <p:ph sz="quarter" idx="21"/>
          </p:nvPr>
        </p:nvSpPr>
        <p:spPr>
          <a:xfrm>
            <a:off x="6353226" y="1290712"/>
            <a:ext cx="2376264" cy="4276576"/>
          </a:xfrm>
        </p:spPr>
        <p:txBody>
          <a:bodyPr/>
          <a:lstStyle/>
          <a:p>
            <a:pPr marL="342900" indent="-342900">
              <a:spcBef>
                <a:spcPct val="50000"/>
              </a:spcBef>
              <a:buFont typeface="+mj-lt"/>
              <a:buAutoNum type="alphaLcPeriod"/>
            </a:pPr>
            <a:r>
              <a:rPr lang="fr-CH" altLang="de-CH" dirty="0" smtClean="0"/>
              <a:t>Fourmis</a:t>
            </a:r>
          </a:p>
          <a:p>
            <a:pPr marL="342900" indent="-342900">
              <a:spcBef>
                <a:spcPct val="50000"/>
              </a:spcBef>
              <a:buFont typeface="+mj-lt"/>
              <a:buAutoNum type="alphaLcPeriod"/>
            </a:pPr>
            <a:r>
              <a:rPr lang="fr-CH" altLang="de-CH" dirty="0" smtClean="0"/>
              <a:t>Vers de terre</a:t>
            </a:r>
          </a:p>
          <a:p>
            <a:pPr marL="342900" indent="-342900">
              <a:spcBef>
                <a:spcPct val="50000"/>
              </a:spcBef>
              <a:buFont typeface="+mj-lt"/>
              <a:buAutoNum type="alphaLcPeriod"/>
            </a:pPr>
            <a:r>
              <a:rPr lang="fr-CH" altLang="de-CH" dirty="0" smtClean="0"/>
              <a:t>Rhizobies</a:t>
            </a:r>
          </a:p>
          <a:p>
            <a:pPr marL="342900" indent="-342900">
              <a:spcBef>
                <a:spcPct val="50000"/>
              </a:spcBef>
              <a:buFont typeface="+mj-lt"/>
              <a:buAutoNum type="alphaLcPeriod"/>
            </a:pPr>
            <a:r>
              <a:rPr lang="fr-CH" altLang="de-CH" dirty="0" smtClean="0"/>
              <a:t>Champignons</a:t>
            </a:r>
          </a:p>
          <a:p>
            <a:pPr marL="342900" indent="-342900">
              <a:spcBef>
                <a:spcPct val="50000"/>
              </a:spcBef>
              <a:buFont typeface="+mj-lt"/>
              <a:buAutoNum type="alphaLcPeriod"/>
            </a:pPr>
            <a:r>
              <a:rPr lang="fr-CH" altLang="de-CH" dirty="0" smtClean="0"/>
              <a:t>Actinomycètes</a:t>
            </a:r>
          </a:p>
          <a:p>
            <a:pPr marL="342900" indent="-342900">
              <a:spcBef>
                <a:spcPct val="50000"/>
              </a:spcBef>
              <a:buFont typeface="+mj-lt"/>
              <a:buAutoNum type="alphaLcPeriod"/>
            </a:pPr>
            <a:r>
              <a:rPr lang="fr-CH" altLang="de-CH" dirty="0" smtClean="0"/>
              <a:t>Bactéries</a:t>
            </a:r>
          </a:p>
          <a:p>
            <a:endParaRPr lang="fr-CH" dirty="0"/>
          </a:p>
        </p:txBody>
      </p:sp>
      <p:sp>
        <p:nvSpPr>
          <p:cNvPr id="6" name="Fußzeilenplatzhalter 5"/>
          <p:cNvSpPr>
            <a:spLocks noGrp="1"/>
          </p:cNvSpPr>
          <p:nvPr>
            <p:ph type="ftr" sz="quarter" idx="22"/>
          </p:nvPr>
        </p:nvSpPr>
        <p:spPr/>
        <p:txBody>
          <a:bodyPr/>
          <a:lstStyle/>
          <a:p>
            <a:r>
              <a:rPr lang="fr-CH" dirty="0">
                <a:solidFill>
                  <a:schemeClr val="tx1">
                    <a:lumMod val="50000"/>
                    <a:lumOff val="50000"/>
                  </a:schemeClr>
                </a:solidFill>
              </a:rPr>
              <a:t>© </a:t>
            </a:r>
            <a:r>
              <a:rPr lang="fr-CH" altLang="de-DE" dirty="0"/>
              <a:t>2016 </a:t>
            </a:r>
            <a:r>
              <a:rPr lang="fr-CH" dirty="0">
                <a:solidFill>
                  <a:schemeClr val="tx1">
                    <a:lumMod val="50000"/>
                    <a:lumOff val="50000"/>
                  </a:schemeClr>
                </a:solidFill>
              </a:rPr>
              <a:t>FiBL, Bio Suisse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t> Collection de transparents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sym typeface="Wingdings 2" panose="05020102010507070707" pitchFamily="18" charset="2"/>
              </a:rPr>
              <a:t>3. L‘essai DOC</a:t>
            </a:r>
            <a:r>
              <a:rPr lang="fr-CH" altLang="de-DE" dirty="0"/>
              <a:t>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t> Transparent 3.</a:t>
            </a:r>
            <a:fld id="{575D1617-7AF4-4382-BA05-712756A4C3F1}" type="slidenum">
              <a:rPr lang="fr-CH" altLang="de-DE"/>
              <a:pPr/>
              <a:t>31</a:t>
            </a:fld>
            <a:endParaRPr lang="fr-CH" altLang="de-DE" dirty="0"/>
          </a:p>
        </p:txBody>
      </p:sp>
      <p:sp>
        <p:nvSpPr>
          <p:cNvPr id="17" name="Ellipse 16"/>
          <p:cNvSpPr/>
          <p:nvPr/>
        </p:nvSpPr>
        <p:spPr>
          <a:xfrm>
            <a:off x="2771800" y="3284984"/>
            <a:ext cx="288032" cy="28803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1600" dirty="0">
                <a:solidFill>
                  <a:schemeClr val="tx1"/>
                </a:solidFill>
              </a:rPr>
              <a:t>a</a:t>
            </a:r>
          </a:p>
        </p:txBody>
      </p:sp>
      <p:sp>
        <p:nvSpPr>
          <p:cNvPr id="18" name="Ellipse 17"/>
          <p:cNvSpPr/>
          <p:nvPr/>
        </p:nvSpPr>
        <p:spPr>
          <a:xfrm>
            <a:off x="4086696" y="4077072"/>
            <a:ext cx="288032" cy="28803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1600" dirty="0" smtClean="0">
                <a:solidFill>
                  <a:schemeClr val="tx1"/>
                </a:solidFill>
              </a:rPr>
              <a:t>b</a:t>
            </a:r>
            <a:endParaRPr lang="de-CH" sz="1600" dirty="0">
              <a:solidFill>
                <a:schemeClr val="tx1"/>
              </a:solidFill>
            </a:endParaRPr>
          </a:p>
        </p:txBody>
      </p:sp>
      <p:sp>
        <p:nvSpPr>
          <p:cNvPr id="19" name="Ellipse 18"/>
          <p:cNvSpPr/>
          <p:nvPr/>
        </p:nvSpPr>
        <p:spPr>
          <a:xfrm>
            <a:off x="5094808" y="3933056"/>
            <a:ext cx="288032" cy="28803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1600" dirty="0" smtClean="0">
                <a:solidFill>
                  <a:schemeClr val="tx1"/>
                </a:solidFill>
              </a:rPr>
              <a:t>c</a:t>
            </a:r>
            <a:endParaRPr lang="de-CH" sz="1600" dirty="0">
              <a:solidFill>
                <a:schemeClr val="tx1"/>
              </a:solidFill>
            </a:endParaRPr>
          </a:p>
        </p:txBody>
      </p:sp>
      <p:sp>
        <p:nvSpPr>
          <p:cNvPr id="20" name="Ellipse 19"/>
          <p:cNvSpPr/>
          <p:nvPr/>
        </p:nvSpPr>
        <p:spPr>
          <a:xfrm>
            <a:off x="2802808" y="5301208"/>
            <a:ext cx="288032" cy="28803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1600" dirty="0">
                <a:solidFill>
                  <a:schemeClr val="tx1"/>
                </a:solidFill>
              </a:rPr>
              <a:t>d</a:t>
            </a:r>
          </a:p>
        </p:txBody>
      </p:sp>
      <p:sp>
        <p:nvSpPr>
          <p:cNvPr id="21" name="Ellipse 20"/>
          <p:cNvSpPr/>
          <p:nvPr/>
        </p:nvSpPr>
        <p:spPr>
          <a:xfrm>
            <a:off x="3222600" y="5013176"/>
            <a:ext cx="288032" cy="28803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1600" dirty="0">
                <a:solidFill>
                  <a:schemeClr val="tx1"/>
                </a:solidFill>
              </a:rPr>
              <a:t>e</a:t>
            </a:r>
          </a:p>
        </p:txBody>
      </p:sp>
      <p:sp>
        <p:nvSpPr>
          <p:cNvPr id="22" name="Ellipse 21"/>
          <p:cNvSpPr/>
          <p:nvPr/>
        </p:nvSpPr>
        <p:spPr>
          <a:xfrm>
            <a:off x="3582640" y="5517232"/>
            <a:ext cx="288032" cy="28803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1600" dirty="0">
                <a:solidFill>
                  <a:schemeClr val="tx1"/>
                </a:solidFill>
              </a:rPr>
              <a:t>f</a:t>
            </a:r>
          </a:p>
        </p:txBody>
      </p:sp>
    </p:spTree>
    <p:extLst>
      <p:ext uri="{BB962C8B-B14F-4D97-AF65-F5344CB8AC3E}">
        <p14:creationId xmlns:p14="http://schemas.microsoft.com/office/powerpoint/2010/main" val="169247656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CH" altLang="de-DE" dirty="0"/>
              <a:t>L’essai DOC </a:t>
            </a:r>
            <a:r>
              <a:rPr lang="fr-CH" dirty="0"/>
              <a:t>: La structure du sol</a:t>
            </a:r>
            <a:endParaRPr lang="de-CH" dirty="0"/>
          </a:p>
        </p:txBody>
      </p:sp>
      <p:sp>
        <p:nvSpPr>
          <p:cNvPr id="3" name="Inhaltsplatzhalter 2"/>
          <p:cNvSpPr>
            <a:spLocks noGrp="1"/>
          </p:cNvSpPr>
          <p:nvPr>
            <p:ph idx="12"/>
          </p:nvPr>
        </p:nvSpPr>
        <p:spPr/>
        <p:txBody>
          <a:bodyPr>
            <a:normAutofit fontScale="85000" lnSpcReduction="10000"/>
          </a:bodyPr>
          <a:lstStyle/>
          <a:p>
            <a:r>
              <a:rPr lang="fr-CH" dirty="0" smtClean="0"/>
              <a:t>La stabilité de la structure du sol grâce aux engrais de ferme</a:t>
            </a:r>
            <a:endParaRPr lang="fr-CH" dirty="0"/>
          </a:p>
        </p:txBody>
      </p:sp>
      <p:sp>
        <p:nvSpPr>
          <p:cNvPr id="4" name="Inhaltsplatzhalter 3"/>
          <p:cNvSpPr>
            <a:spLocks noGrp="1"/>
          </p:cNvSpPr>
          <p:nvPr>
            <p:ph idx="14"/>
          </p:nvPr>
        </p:nvSpPr>
        <p:spPr>
          <a:xfrm>
            <a:off x="628650" y="6102208"/>
            <a:ext cx="7886700" cy="279120"/>
          </a:xfrm>
        </p:spPr>
        <p:txBody>
          <a:bodyPr/>
          <a:lstStyle/>
          <a:p>
            <a:r>
              <a:rPr lang="fr-CH" dirty="0" smtClean="0"/>
              <a:t>Photos : FiBL</a:t>
            </a:r>
            <a:endParaRPr lang="fr-CH" dirty="0"/>
          </a:p>
        </p:txBody>
      </p:sp>
      <p:sp>
        <p:nvSpPr>
          <p:cNvPr id="5" name="Inhaltsplatzhalter 4"/>
          <p:cNvSpPr>
            <a:spLocks noGrp="1"/>
          </p:cNvSpPr>
          <p:nvPr>
            <p:ph sz="quarter" idx="17"/>
          </p:nvPr>
        </p:nvSpPr>
        <p:spPr/>
        <p:txBody>
          <a:bodyPr/>
          <a:lstStyle/>
          <a:p>
            <a:r>
              <a:rPr lang="fr-CH" dirty="0" smtClean="0"/>
              <a:t>L’utilisation d’engrais de ferme exerce une influence positive sur les microorganismes qui vivent dans le sol, autrement dit sur la biodiversité du sol. </a:t>
            </a:r>
          </a:p>
          <a:p>
            <a:r>
              <a:rPr lang="fr-CH" dirty="0" smtClean="0"/>
              <a:t>Les sols vivants sont plus stables.</a:t>
            </a:r>
            <a:endParaRPr lang="fr-CH" dirty="0"/>
          </a:p>
        </p:txBody>
      </p:sp>
      <p:sp>
        <p:nvSpPr>
          <p:cNvPr id="8" name="Inhaltsplatzhalter 7"/>
          <p:cNvSpPr>
            <a:spLocks noGrp="1"/>
          </p:cNvSpPr>
          <p:nvPr>
            <p:ph sz="quarter" idx="27"/>
          </p:nvPr>
        </p:nvSpPr>
        <p:spPr/>
        <p:txBody>
          <a:bodyPr/>
          <a:lstStyle/>
          <a:p>
            <a:r>
              <a:rPr lang="fr-CH" dirty="0" smtClean="0"/>
              <a:t>Conventionnel</a:t>
            </a:r>
            <a:br>
              <a:rPr lang="fr-CH" dirty="0" smtClean="0"/>
            </a:br>
            <a:r>
              <a:rPr lang="fr-CH" dirty="0" smtClean="0"/>
              <a:t>(seulement fumure minérale)</a:t>
            </a:r>
            <a:endParaRPr lang="fr-CH" dirty="0"/>
          </a:p>
        </p:txBody>
      </p:sp>
      <p:sp>
        <p:nvSpPr>
          <p:cNvPr id="9" name="Inhaltsplatzhalter 8"/>
          <p:cNvSpPr>
            <a:spLocks noGrp="1"/>
          </p:cNvSpPr>
          <p:nvPr>
            <p:ph sz="quarter" idx="28"/>
          </p:nvPr>
        </p:nvSpPr>
        <p:spPr/>
        <p:txBody>
          <a:bodyPr/>
          <a:lstStyle/>
          <a:p>
            <a:r>
              <a:rPr lang="fr-CH" dirty="0" smtClean="0"/>
              <a:t>Biodynamique </a:t>
            </a:r>
            <a:br>
              <a:rPr lang="fr-CH" dirty="0" smtClean="0"/>
            </a:br>
            <a:r>
              <a:rPr lang="fr-CH" dirty="0" smtClean="0"/>
              <a:t>(avec apports de composts)</a:t>
            </a:r>
            <a:endParaRPr lang="fr-CH" dirty="0"/>
          </a:p>
        </p:txBody>
      </p:sp>
      <p:sp>
        <p:nvSpPr>
          <p:cNvPr id="10" name="Fußzeilenplatzhalter 9"/>
          <p:cNvSpPr>
            <a:spLocks noGrp="1"/>
          </p:cNvSpPr>
          <p:nvPr>
            <p:ph type="ftr" sz="quarter" idx="29"/>
          </p:nvPr>
        </p:nvSpPr>
        <p:spPr/>
        <p:txBody>
          <a:bodyPr/>
          <a:lstStyle/>
          <a:p>
            <a:r>
              <a:rPr lang="fr-CH" dirty="0">
                <a:solidFill>
                  <a:schemeClr val="tx1">
                    <a:lumMod val="50000"/>
                    <a:lumOff val="50000"/>
                  </a:schemeClr>
                </a:solidFill>
              </a:rPr>
              <a:t>© </a:t>
            </a:r>
            <a:r>
              <a:rPr lang="fr-CH" altLang="de-DE" dirty="0"/>
              <a:t>2016 </a:t>
            </a:r>
            <a:r>
              <a:rPr lang="fr-CH" dirty="0">
                <a:solidFill>
                  <a:schemeClr val="tx1">
                    <a:lumMod val="50000"/>
                    <a:lumOff val="50000"/>
                  </a:schemeClr>
                </a:solidFill>
              </a:rPr>
              <a:t>FiBL, Bio Suisse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t> Collection de transparents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sym typeface="Wingdings 2" panose="05020102010507070707" pitchFamily="18" charset="2"/>
              </a:rPr>
              <a:t>3. L‘essai DOC</a:t>
            </a:r>
            <a:r>
              <a:rPr lang="fr-CH" altLang="de-DE" dirty="0"/>
              <a:t>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t> Transparent 3.</a:t>
            </a:r>
            <a:fld id="{575D1617-7AF4-4382-BA05-712756A4C3F1}" type="slidenum">
              <a:rPr lang="fr-CH" altLang="de-DE"/>
              <a:pPr/>
              <a:t>32</a:t>
            </a:fld>
            <a:endParaRPr lang="fr-CH" altLang="de-DE" dirty="0"/>
          </a:p>
        </p:txBody>
      </p:sp>
      <p:pic>
        <p:nvPicPr>
          <p:cNvPr id="7" name="Inhaltsplatzhalter 6"/>
          <p:cNvPicPr>
            <a:picLocks noGrp="1" noChangeAspect="1"/>
          </p:cNvPicPr>
          <p:nvPr>
            <p:ph sz="quarter" idx="24"/>
          </p:nvPr>
        </p:nvPicPr>
        <p:blipFill>
          <a:blip r:embed="rId2">
            <a:extLst>
              <a:ext uri="{28A0092B-C50C-407E-A947-70E740481C1C}">
                <a14:useLocalDpi xmlns:a14="http://schemas.microsoft.com/office/drawing/2010/main" val="0"/>
              </a:ext>
            </a:extLst>
          </a:blip>
          <a:stretch>
            <a:fillRect/>
          </a:stretch>
        </p:blipFill>
        <p:spPr>
          <a:xfrm>
            <a:off x="683568" y="3468588"/>
            <a:ext cx="3399539" cy="2552700"/>
          </a:xfrm>
        </p:spPr>
      </p:pic>
      <p:pic>
        <p:nvPicPr>
          <p:cNvPr id="11" name="Inhaltsplatzhalter 10"/>
          <p:cNvPicPr>
            <a:picLocks noGrp="1" noChangeAspect="1"/>
          </p:cNvPicPr>
          <p:nvPr>
            <p:ph sz="quarter" idx="25"/>
          </p:nvPr>
        </p:nvPicPr>
        <p:blipFill>
          <a:blip r:embed="rId3">
            <a:extLst>
              <a:ext uri="{28A0092B-C50C-407E-A947-70E740481C1C}">
                <a14:useLocalDpi xmlns:a14="http://schemas.microsoft.com/office/drawing/2010/main" val="0"/>
              </a:ext>
            </a:extLst>
          </a:blip>
          <a:stretch>
            <a:fillRect/>
          </a:stretch>
        </p:blipFill>
        <p:spPr>
          <a:xfrm>
            <a:off x="4644008" y="3501008"/>
            <a:ext cx="3377184" cy="2529840"/>
          </a:xfrm>
        </p:spPr>
      </p:pic>
    </p:spTree>
    <p:extLst>
      <p:ext uri="{BB962C8B-B14F-4D97-AF65-F5344CB8AC3E}">
        <p14:creationId xmlns:p14="http://schemas.microsoft.com/office/powerpoint/2010/main" val="192613104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CH" altLang="de-DE" dirty="0"/>
              <a:t>L’essai DOC </a:t>
            </a:r>
            <a:r>
              <a:rPr lang="fr-CH" dirty="0"/>
              <a:t>: La structure du sol</a:t>
            </a:r>
            <a:endParaRPr lang="de-CH" dirty="0"/>
          </a:p>
        </p:txBody>
      </p:sp>
      <p:sp>
        <p:nvSpPr>
          <p:cNvPr id="3" name="Inhaltsplatzhalter 2"/>
          <p:cNvSpPr>
            <a:spLocks noGrp="1"/>
          </p:cNvSpPr>
          <p:nvPr>
            <p:ph idx="12"/>
          </p:nvPr>
        </p:nvSpPr>
        <p:spPr/>
        <p:txBody>
          <a:bodyPr/>
          <a:lstStyle/>
          <a:p>
            <a:r>
              <a:rPr lang="fr-CH" dirty="0" smtClean="0"/>
              <a:t>La stabilité de la structure du sol</a:t>
            </a:r>
            <a:endParaRPr lang="fr-CH" dirty="0"/>
          </a:p>
        </p:txBody>
      </p:sp>
      <p:sp>
        <p:nvSpPr>
          <p:cNvPr id="5" name="Fußzeilenplatzhalter 4"/>
          <p:cNvSpPr>
            <a:spLocks noGrp="1"/>
          </p:cNvSpPr>
          <p:nvPr>
            <p:ph type="ftr" sz="quarter" idx="18"/>
          </p:nvPr>
        </p:nvSpPr>
        <p:spPr/>
        <p:txBody>
          <a:bodyPr/>
          <a:lstStyle/>
          <a:p>
            <a:r>
              <a:rPr lang="fr-CH" dirty="0">
                <a:solidFill>
                  <a:schemeClr val="tx1">
                    <a:lumMod val="50000"/>
                    <a:lumOff val="50000"/>
                  </a:schemeClr>
                </a:solidFill>
              </a:rPr>
              <a:t>© </a:t>
            </a:r>
            <a:r>
              <a:rPr lang="fr-CH" altLang="de-DE" dirty="0"/>
              <a:t>2016 </a:t>
            </a:r>
            <a:r>
              <a:rPr lang="fr-CH" dirty="0">
                <a:solidFill>
                  <a:schemeClr val="tx1">
                    <a:lumMod val="50000"/>
                    <a:lumOff val="50000"/>
                  </a:schemeClr>
                </a:solidFill>
              </a:rPr>
              <a:t>FiBL, Bio Suisse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t> Collection de transparents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sym typeface="Wingdings 2" panose="05020102010507070707" pitchFamily="18" charset="2"/>
              </a:rPr>
              <a:t>3. L‘essai DOC</a:t>
            </a:r>
            <a:r>
              <a:rPr lang="fr-CH" altLang="de-DE" dirty="0"/>
              <a:t>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t> Transparent 3.</a:t>
            </a:r>
            <a:fld id="{575D1617-7AF4-4382-BA05-712756A4C3F1}" type="slidenum">
              <a:rPr lang="fr-CH" altLang="de-DE"/>
              <a:pPr/>
              <a:t>33</a:t>
            </a:fld>
            <a:endParaRPr lang="fr-CH" altLang="de-DE" dirty="0"/>
          </a:p>
        </p:txBody>
      </p:sp>
      <p:pic>
        <p:nvPicPr>
          <p:cNvPr id="9" name="Inhaltsplatzhalter 8"/>
          <p:cNvPicPr>
            <a:picLocks noGrp="1" noChangeAspect="1"/>
          </p:cNvPicPr>
          <p:nvPr>
            <p:ph sz="quarter" idx="17"/>
          </p:nvPr>
        </p:nvPicPr>
        <p:blipFill>
          <a:blip r:embed="rId2">
            <a:extLst>
              <a:ext uri="{28A0092B-C50C-407E-A947-70E740481C1C}">
                <a14:useLocalDpi xmlns:a14="http://schemas.microsoft.com/office/drawing/2010/main" val="0"/>
              </a:ext>
            </a:extLst>
          </a:blip>
          <a:stretch>
            <a:fillRect/>
          </a:stretch>
        </p:blipFill>
        <p:spPr>
          <a:xfrm>
            <a:off x="631159" y="1571625"/>
            <a:ext cx="7881681" cy="4665663"/>
          </a:xfrm>
        </p:spPr>
      </p:pic>
      <p:sp>
        <p:nvSpPr>
          <p:cNvPr id="4" name="Textfeld 3"/>
          <p:cNvSpPr txBox="1"/>
          <p:nvPr/>
        </p:nvSpPr>
        <p:spPr>
          <a:xfrm>
            <a:off x="827584" y="2208494"/>
            <a:ext cx="1800200" cy="307777"/>
          </a:xfrm>
          <a:prstGeom prst="rect">
            <a:avLst/>
          </a:prstGeom>
          <a:solidFill>
            <a:schemeClr val="bg1"/>
          </a:solidFill>
        </p:spPr>
        <p:txBody>
          <a:bodyPr wrap="square" rtlCol="0">
            <a:spAutoFit/>
          </a:bodyPr>
          <a:lstStyle/>
          <a:p>
            <a:r>
              <a:rPr lang="fr-CH" sz="1400" b="1" dirty="0" smtClean="0">
                <a:solidFill>
                  <a:schemeClr val="tx1"/>
                </a:solidFill>
              </a:rPr>
              <a:t>Forte stabilité</a:t>
            </a:r>
            <a:endParaRPr lang="de-CH" sz="1400" b="1" dirty="0">
              <a:solidFill>
                <a:schemeClr val="tx1"/>
              </a:solidFill>
            </a:endParaRPr>
          </a:p>
        </p:txBody>
      </p:sp>
      <p:sp>
        <p:nvSpPr>
          <p:cNvPr id="7" name="Textfeld 6"/>
          <p:cNvSpPr txBox="1"/>
          <p:nvPr/>
        </p:nvSpPr>
        <p:spPr>
          <a:xfrm>
            <a:off x="827584" y="4653136"/>
            <a:ext cx="1800200" cy="307777"/>
          </a:xfrm>
          <a:prstGeom prst="rect">
            <a:avLst/>
          </a:prstGeom>
          <a:solidFill>
            <a:schemeClr val="bg1"/>
          </a:solidFill>
        </p:spPr>
        <p:txBody>
          <a:bodyPr wrap="square" rtlCol="0">
            <a:spAutoFit/>
          </a:bodyPr>
          <a:lstStyle/>
          <a:p>
            <a:r>
              <a:rPr lang="fr-CH" sz="1400" b="1" dirty="0" smtClean="0">
                <a:solidFill>
                  <a:schemeClr val="tx1"/>
                </a:solidFill>
              </a:rPr>
              <a:t>Faible stabilité</a:t>
            </a:r>
            <a:endParaRPr lang="de-CH" sz="1400" b="1" dirty="0">
              <a:solidFill>
                <a:schemeClr val="tx1"/>
              </a:solidFill>
            </a:endParaRPr>
          </a:p>
        </p:txBody>
      </p:sp>
      <p:sp>
        <p:nvSpPr>
          <p:cNvPr id="8" name="Textfeld 7"/>
          <p:cNvSpPr txBox="1"/>
          <p:nvPr/>
        </p:nvSpPr>
        <p:spPr>
          <a:xfrm>
            <a:off x="615142" y="1518913"/>
            <a:ext cx="4464496" cy="369332"/>
          </a:xfrm>
          <a:prstGeom prst="rect">
            <a:avLst/>
          </a:prstGeom>
          <a:solidFill>
            <a:schemeClr val="bg1"/>
          </a:solidFill>
        </p:spPr>
        <p:txBody>
          <a:bodyPr wrap="square" rtlCol="0">
            <a:spAutoFit/>
          </a:bodyPr>
          <a:lstStyle/>
          <a:p>
            <a:r>
              <a:rPr lang="fr-CH" sz="1800" b="1" dirty="0">
                <a:solidFill>
                  <a:schemeClr val="tx1"/>
                </a:solidFill>
              </a:rPr>
              <a:t>La stabilité de la structure du sol</a:t>
            </a:r>
          </a:p>
        </p:txBody>
      </p:sp>
      <p:sp>
        <p:nvSpPr>
          <p:cNvPr id="10" name="Textfeld 9"/>
          <p:cNvSpPr txBox="1"/>
          <p:nvPr/>
        </p:nvSpPr>
        <p:spPr>
          <a:xfrm>
            <a:off x="3419872" y="5679302"/>
            <a:ext cx="1800200" cy="307777"/>
          </a:xfrm>
          <a:prstGeom prst="rect">
            <a:avLst/>
          </a:prstGeom>
          <a:solidFill>
            <a:schemeClr val="bg1"/>
          </a:solidFill>
        </p:spPr>
        <p:txBody>
          <a:bodyPr wrap="square" rtlCol="0">
            <a:spAutoFit/>
          </a:bodyPr>
          <a:lstStyle/>
          <a:p>
            <a:r>
              <a:rPr lang="fr-CH" sz="1400" b="1" dirty="0">
                <a:solidFill>
                  <a:schemeClr val="tx1"/>
                </a:solidFill>
              </a:rPr>
              <a:t>Valeur après maïs</a:t>
            </a:r>
            <a:endParaRPr lang="de-CH" sz="1400" b="1" dirty="0">
              <a:solidFill>
                <a:schemeClr val="tx1"/>
              </a:solidFill>
            </a:endParaRPr>
          </a:p>
        </p:txBody>
      </p:sp>
      <p:sp>
        <p:nvSpPr>
          <p:cNvPr id="12" name="Textfeld 11"/>
          <p:cNvSpPr txBox="1"/>
          <p:nvPr/>
        </p:nvSpPr>
        <p:spPr>
          <a:xfrm>
            <a:off x="5416958" y="5679301"/>
            <a:ext cx="3168353" cy="307777"/>
          </a:xfrm>
          <a:prstGeom prst="rect">
            <a:avLst/>
          </a:prstGeom>
          <a:solidFill>
            <a:schemeClr val="bg1"/>
          </a:solidFill>
        </p:spPr>
        <p:txBody>
          <a:bodyPr wrap="square" rtlCol="0">
            <a:spAutoFit/>
          </a:bodyPr>
          <a:lstStyle/>
          <a:p>
            <a:r>
              <a:rPr lang="fr-CH" sz="1400" b="1" dirty="0">
                <a:solidFill>
                  <a:schemeClr val="tx1"/>
                </a:solidFill>
              </a:rPr>
              <a:t>Valeur après </a:t>
            </a:r>
            <a:r>
              <a:rPr lang="fr-CH" sz="1400" b="1" dirty="0" smtClean="0">
                <a:solidFill>
                  <a:schemeClr val="tx1"/>
                </a:solidFill>
              </a:rPr>
              <a:t>pommes de terre</a:t>
            </a:r>
            <a:endParaRPr lang="de-CH" sz="1400" b="1" dirty="0">
              <a:solidFill>
                <a:schemeClr val="tx1"/>
              </a:solidFill>
            </a:endParaRPr>
          </a:p>
        </p:txBody>
      </p:sp>
    </p:spTree>
    <p:extLst>
      <p:ext uri="{BB962C8B-B14F-4D97-AF65-F5344CB8AC3E}">
        <p14:creationId xmlns:p14="http://schemas.microsoft.com/office/powerpoint/2010/main" val="18570915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CH" altLang="de-DE" dirty="0"/>
              <a:t>L’essai DOC </a:t>
            </a:r>
            <a:r>
              <a:rPr lang="fr-CH" dirty="0"/>
              <a:t>: La structure du sol</a:t>
            </a:r>
            <a:endParaRPr lang="de-CH" dirty="0"/>
          </a:p>
        </p:txBody>
      </p:sp>
      <p:sp>
        <p:nvSpPr>
          <p:cNvPr id="3" name="Inhaltsplatzhalter 2"/>
          <p:cNvSpPr>
            <a:spLocks noGrp="1"/>
          </p:cNvSpPr>
          <p:nvPr>
            <p:ph idx="12"/>
          </p:nvPr>
        </p:nvSpPr>
        <p:spPr/>
        <p:txBody>
          <a:bodyPr/>
          <a:lstStyle/>
          <a:p>
            <a:r>
              <a:rPr lang="fr-CH" dirty="0"/>
              <a:t>La stabilité de la structure du sol</a:t>
            </a:r>
          </a:p>
          <a:p>
            <a:endParaRPr lang="de-CH" dirty="0"/>
          </a:p>
        </p:txBody>
      </p:sp>
      <p:sp>
        <p:nvSpPr>
          <p:cNvPr id="22" name="Inhaltsplatzhalter 21"/>
          <p:cNvSpPr>
            <a:spLocks noGrp="1"/>
          </p:cNvSpPr>
          <p:nvPr>
            <p:ph idx="14"/>
          </p:nvPr>
        </p:nvSpPr>
        <p:spPr/>
        <p:txBody>
          <a:bodyPr/>
          <a:lstStyle/>
          <a:p>
            <a:r>
              <a:rPr lang="fr-CH" dirty="0"/>
              <a:t>Source : Dossier IRAB «Le bio améliore la </a:t>
            </a:r>
            <a:r>
              <a:rPr lang="fr-CH" dirty="0" smtClean="0"/>
              <a:t>fertilité </a:t>
            </a:r>
            <a:r>
              <a:rPr lang="fr-CH" dirty="0"/>
              <a:t>du sol et la biodiversité»</a:t>
            </a:r>
          </a:p>
        </p:txBody>
      </p:sp>
      <p:sp>
        <p:nvSpPr>
          <p:cNvPr id="23" name="Inhaltsplatzhalter 22"/>
          <p:cNvSpPr>
            <a:spLocks noGrp="1"/>
          </p:cNvSpPr>
          <p:nvPr>
            <p:ph sz="quarter" idx="59"/>
          </p:nvPr>
        </p:nvSpPr>
        <p:spPr/>
        <p:txBody>
          <a:bodyPr/>
          <a:lstStyle/>
          <a:p>
            <a:r>
              <a:rPr lang="fr-CH" b="1" dirty="0" smtClean="0"/>
              <a:t>Stabilité à la percolation</a:t>
            </a:r>
            <a:r>
              <a:rPr lang="fr-CH" dirty="0" smtClean="0"/>
              <a:t/>
            </a:r>
            <a:br>
              <a:rPr lang="fr-CH" dirty="0" smtClean="0"/>
            </a:br>
            <a:r>
              <a:rPr lang="fr-CH" dirty="0" smtClean="0"/>
              <a:t>ml par min</a:t>
            </a:r>
            <a:endParaRPr lang="fr-CH" dirty="0"/>
          </a:p>
        </p:txBody>
      </p:sp>
      <p:sp>
        <p:nvSpPr>
          <p:cNvPr id="25" name="Inhaltsplatzhalter 24"/>
          <p:cNvSpPr>
            <a:spLocks noGrp="1"/>
          </p:cNvSpPr>
          <p:nvPr>
            <p:ph sz="quarter" idx="61"/>
          </p:nvPr>
        </p:nvSpPr>
        <p:spPr/>
        <p:txBody>
          <a:bodyPr/>
          <a:lstStyle/>
          <a:p>
            <a:r>
              <a:rPr lang="fr-CH" b="1" dirty="0" smtClean="0"/>
              <a:t>Stabilité des agrégats</a:t>
            </a:r>
            <a:r>
              <a:rPr lang="fr-CH" dirty="0" smtClean="0"/>
              <a:t/>
            </a:r>
            <a:br>
              <a:rPr lang="fr-CH" dirty="0" smtClean="0"/>
            </a:br>
            <a:r>
              <a:rPr lang="fr-CH" dirty="0" smtClean="0"/>
              <a:t>% d’agrégats stables </a:t>
            </a:r>
            <a:r>
              <a:rPr lang="fr-CH" altLang="de-DE" dirty="0" smtClean="0"/>
              <a:t>&gt;250 </a:t>
            </a:r>
            <a:r>
              <a:rPr lang="fr-CH" altLang="de-DE" dirty="0" smtClean="0">
                <a:cs typeface="Arial" panose="020B0604020202020204" pitchFamily="34" charset="0"/>
              </a:rPr>
              <a:t>μm</a:t>
            </a:r>
            <a:endParaRPr lang="fr-CH" altLang="de-DE" dirty="0"/>
          </a:p>
        </p:txBody>
      </p:sp>
      <p:sp>
        <p:nvSpPr>
          <p:cNvPr id="5" name="Fußzeilenplatzhalter 4"/>
          <p:cNvSpPr>
            <a:spLocks noGrp="1"/>
          </p:cNvSpPr>
          <p:nvPr>
            <p:ph type="ftr" sz="quarter" idx="63"/>
          </p:nvPr>
        </p:nvSpPr>
        <p:spPr/>
        <p:txBody>
          <a:bodyPr/>
          <a:lstStyle/>
          <a:p>
            <a:r>
              <a:rPr lang="fr-CH" dirty="0">
                <a:solidFill>
                  <a:schemeClr val="tx1">
                    <a:lumMod val="50000"/>
                    <a:lumOff val="50000"/>
                  </a:schemeClr>
                </a:solidFill>
              </a:rPr>
              <a:t>© </a:t>
            </a:r>
            <a:r>
              <a:rPr lang="fr-CH" altLang="de-DE" dirty="0"/>
              <a:t>2016 </a:t>
            </a:r>
            <a:r>
              <a:rPr lang="fr-CH" dirty="0">
                <a:solidFill>
                  <a:schemeClr val="tx1">
                    <a:lumMod val="50000"/>
                    <a:lumOff val="50000"/>
                  </a:schemeClr>
                </a:solidFill>
              </a:rPr>
              <a:t>FiBL, Bio Suisse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t> Collection de transparents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sym typeface="Wingdings 2" panose="05020102010507070707" pitchFamily="18" charset="2"/>
              </a:rPr>
              <a:t>3. L‘essai DOC</a:t>
            </a:r>
            <a:r>
              <a:rPr lang="fr-CH" altLang="de-DE" dirty="0"/>
              <a:t>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t> Transparent 3.</a:t>
            </a:r>
            <a:fld id="{575D1617-7AF4-4382-BA05-712756A4C3F1}" type="slidenum">
              <a:rPr lang="fr-CH" altLang="de-DE"/>
              <a:pPr/>
              <a:t>34</a:t>
            </a:fld>
            <a:endParaRPr lang="fr-CH" altLang="de-DE" dirty="0"/>
          </a:p>
        </p:txBody>
      </p:sp>
      <p:sp>
        <p:nvSpPr>
          <p:cNvPr id="27" name="Inhaltsplatzhalter 26"/>
          <p:cNvSpPr>
            <a:spLocks noGrp="1"/>
          </p:cNvSpPr>
          <p:nvPr>
            <p:ph idx="64"/>
          </p:nvPr>
        </p:nvSpPr>
        <p:spPr/>
        <p:txBody>
          <a:bodyPr/>
          <a:lstStyle/>
          <a:p>
            <a:r>
              <a:rPr lang="fr-CH" altLang="de-DE" dirty="0" smtClean="0"/>
              <a:t>Stabilité à la </a:t>
            </a:r>
            <a:r>
              <a:rPr lang="fr-CH" altLang="de-DE" dirty="0"/>
              <a:t>percolation = </a:t>
            </a:r>
            <a:r>
              <a:rPr lang="fr-CH" altLang="de-DE" dirty="0" smtClean="0">
                <a:solidFill>
                  <a:schemeClr val="tx2"/>
                </a:solidFill>
                <a:cs typeface="Arial" panose="020B0604020202020204" pitchFamily="34" charset="0"/>
              </a:rPr>
              <a:t>«</a:t>
            </a:r>
            <a:r>
              <a:rPr lang="fr-CH" altLang="de-DE" dirty="0" smtClean="0"/>
              <a:t>Pas de tendance à l’érosion</a:t>
            </a:r>
            <a:r>
              <a:rPr lang="fr-CH" altLang="de-DE" dirty="0" smtClean="0">
                <a:solidFill>
                  <a:schemeClr val="tx2"/>
                </a:solidFill>
                <a:cs typeface="Arial" panose="020B0604020202020204" pitchFamily="34" charset="0"/>
              </a:rPr>
              <a:t>»</a:t>
            </a:r>
            <a:endParaRPr lang="fr-CH" altLang="de-DE" dirty="0">
              <a:solidFill>
                <a:schemeClr val="tx2"/>
              </a:solidFill>
            </a:endParaRPr>
          </a:p>
        </p:txBody>
      </p:sp>
      <p:pic>
        <p:nvPicPr>
          <p:cNvPr id="28" name="Picture 59" descr="D:\AA Res\AA-Kommunikation\AA-Projekte in Arbeit\Foliensammlung\FS_in_PPT\03 Hintergrund\03.17\Grafik 15 a._03.17ajpg.jpg"/>
          <p:cNvPicPr>
            <a:picLocks noGrp="1" noChangeAspect="1" noChangeArrowheads="1"/>
          </p:cNvPicPr>
          <p:nvPr>
            <p:ph sz="quarter" idx="60"/>
          </p:nvPr>
        </p:nvPicPr>
        <p:blipFill>
          <a:blip r:embed="rId2">
            <a:extLst>
              <a:ext uri="{28A0092B-C50C-407E-A947-70E740481C1C}">
                <a14:useLocalDpi xmlns:a14="http://schemas.microsoft.com/office/drawing/2010/main" val="0"/>
              </a:ext>
            </a:extLst>
          </a:blip>
          <a:srcRect/>
          <a:stretch>
            <a:fillRect/>
          </a:stretch>
        </p:blipFill>
        <p:spPr bwMode="auto">
          <a:xfrm>
            <a:off x="644857" y="2204865"/>
            <a:ext cx="2952328" cy="36026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61" descr="D:\AA Res\AA-Kommunikation\AA-Projekte in Arbeit\Foliensammlung\FS_in_PPT\03 Hintergrund\03.17\Grafik 15 b_03.17b.jpg"/>
          <p:cNvPicPr>
            <a:picLocks noGrp="1" noChangeAspect="1" noChangeArrowheads="1"/>
          </p:cNvPicPr>
          <p:nvPr>
            <p:ph sz="quarter" idx="62"/>
          </p:nvPr>
        </p:nvPicPr>
        <p:blipFill>
          <a:blip r:embed="rId3">
            <a:extLst>
              <a:ext uri="{28A0092B-C50C-407E-A947-70E740481C1C}">
                <a14:useLocalDpi xmlns:a14="http://schemas.microsoft.com/office/drawing/2010/main" val="0"/>
              </a:ext>
            </a:extLst>
          </a:blip>
          <a:srcRect l="27100"/>
          <a:stretch>
            <a:fillRect/>
          </a:stretch>
        </p:blipFill>
        <p:spPr bwMode="auto">
          <a:xfrm>
            <a:off x="4991861" y="2161804"/>
            <a:ext cx="2160240" cy="36888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9206321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CH" altLang="de-DE" dirty="0"/>
              <a:t>L’essai DOC </a:t>
            </a:r>
            <a:r>
              <a:rPr lang="fr-CH" dirty="0"/>
              <a:t>: La structure du sol</a:t>
            </a:r>
            <a:endParaRPr lang="de-CH" dirty="0"/>
          </a:p>
        </p:txBody>
      </p:sp>
      <p:sp>
        <p:nvSpPr>
          <p:cNvPr id="3" name="Inhaltsplatzhalter 2"/>
          <p:cNvSpPr>
            <a:spLocks noGrp="1"/>
          </p:cNvSpPr>
          <p:nvPr>
            <p:ph idx="12"/>
          </p:nvPr>
        </p:nvSpPr>
        <p:spPr/>
        <p:txBody>
          <a:bodyPr/>
          <a:lstStyle/>
          <a:p>
            <a:r>
              <a:rPr lang="fr-CH" dirty="0"/>
              <a:t>La stabilité de la structure du sol</a:t>
            </a:r>
          </a:p>
          <a:p>
            <a:endParaRPr lang="de-CH" dirty="0"/>
          </a:p>
        </p:txBody>
      </p:sp>
      <p:sp>
        <p:nvSpPr>
          <p:cNvPr id="4" name="Inhaltsplatzhalter 3"/>
          <p:cNvSpPr>
            <a:spLocks noGrp="1"/>
          </p:cNvSpPr>
          <p:nvPr>
            <p:ph idx="14"/>
          </p:nvPr>
        </p:nvSpPr>
        <p:spPr/>
        <p:txBody>
          <a:bodyPr/>
          <a:lstStyle/>
          <a:p>
            <a:endParaRPr lang="de-CH" dirty="0"/>
          </a:p>
        </p:txBody>
      </p:sp>
      <p:pic>
        <p:nvPicPr>
          <p:cNvPr id="8" name="Inhaltsplatzhalter 7"/>
          <p:cNvPicPr>
            <a:picLocks noGrp="1" noChangeAspect="1"/>
          </p:cNvPicPr>
          <p:nvPr>
            <p:ph sz="quarter" idx="17"/>
          </p:nvPr>
        </p:nvPicPr>
        <p:blipFill rotWithShape="1">
          <a:blip r:embed="rId2"/>
          <a:srcRect l="5187" t="9478" r="-5187" b="1642"/>
          <a:stretch/>
        </p:blipFill>
        <p:spPr>
          <a:xfrm>
            <a:off x="665510" y="1826509"/>
            <a:ext cx="6147626" cy="4320000"/>
          </a:xfrm>
          <a:prstGeom prst="rect">
            <a:avLst/>
          </a:prstGeom>
        </p:spPr>
      </p:pic>
      <p:sp>
        <p:nvSpPr>
          <p:cNvPr id="6" name="Fußzeilenplatzhalter 5"/>
          <p:cNvSpPr>
            <a:spLocks noGrp="1"/>
          </p:cNvSpPr>
          <p:nvPr>
            <p:ph type="ftr" sz="quarter" idx="18"/>
          </p:nvPr>
        </p:nvSpPr>
        <p:spPr/>
        <p:txBody>
          <a:bodyPr/>
          <a:lstStyle/>
          <a:p>
            <a:r>
              <a:rPr lang="fr-CH" dirty="0">
                <a:solidFill>
                  <a:schemeClr val="tx1">
                    <a:lumMod val="50000"/>
                    <a:lumOff val="50000"/>
                  </a:schemeClr>
                </a:solidFill>
              </a:rPr>
              <a:t>© </a:t>
            </a:r>
            <a:r>
              <a:rPr lang="fr-CH" altLang="de-DE" dirty="0"/>
              <a:t>2016 </a:t>
            </a:r>
            <a:r>
              <a:rPr lang="fr-CH" dirty="0">
                <a:solidFill>
                  <a:schemeClr val="tx1">
                    <a:lumMod val="50000"/>
                    <a:lumOff val="50000"/>
                  </a:schemeClr>
                </a:solidFill>
              </a:rPr>
              <a:t>FiBL, Bio Suisse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t> Collection de transparents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sym typeface="Wingdings 2" panose="05020102010507070707" pitchFamily="18" charset="2"/>
              </a:rPr>
              <a:t>3. L‘essai DOC</a:t>
            </a:r>
            <a:r>
              <a:rPr lang="fr-CH" altLang="de-DE" dirty="0"/>
              <a:t>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t> Transparent 3.</a:t>
            </a:r>
            <a:fld id="{575D1617-7AF4-4382-BA05-712756A4C3F1}" type="slidenum">
              <a:rPr lang="fr-CH" altLang="de-DE"/>
              <a:pPr/>
              <a:t>35</a:t>
            </a:fld>
            <a:endParaRPr lang="fr-CH" altLang="de-DE" dirty="0"/>
          </a:p>
        </p:txBody>
      </p:sp>
      <p:sp>
        <p:nvSpPr>
          <p:cNvPr id="10" name="Inhaltsplatzhalter 6"/>
          <p:cNvSpPr txBox="1">
            <a:spLocks/>
          </p:cNvSpPr>
          <p:nvPr/>
        </p:nvSpPr>
        <p:spPr bwMode="auto">
          <a:xfrm>
            <a:off x="628650" y="1541196"/>
            <a:ext cx="7908925" cy="4193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defTabSz="685800" rtl="0" eaLnBrk="1" fontAlgn="base" hangingPunct="1">
              <a:lnSpc>
                <a:spcPct val="90000"/>
              </a:lnSpc>
              <a:spcBef>
                <a:spcPts val="750"/>
              </a:spcBef>
              <a:spcAft>
                <a:spcPct val="0"/>
              </a:spcAft>
              <a:buFont typeface="Arial" panose="020B0604020202020204" pitchFamily="34" charset="0"/>
              <a:defRPr kern="1200" spc="40">
                <a:solidFill>
                  <a:schemeClr val="tx1"/>
                </a:solidFill>
                <a:latin typeface="+mn-lt"/>
                <a:ea typeface="+mn-ea"/>
                <a:cs typeface="+mn-cs"/>
              </a:defRPr>
            </a:lvl1pPr>
            <a:lvl2pPr marL="360000" indent="-288000" algn="l" defTabSz="685800" rtl="0" eaLnBrk="1" fontAlgn="base" hangingPunct="1">
              <a:lnSpc>
                <a:spcPct val="100000"/>
              </a:lnSpc>
              <a:spcBef>
                <a:spcPts val="375"/>
              </a:spcBef>
              <a:spcAft>
                <a:spcPct val="0"/>
              </a:spcAft>
              <a:buClr>
                <a:srgbClr val="39977A"/>
              </a:buClr>
              <a:buFont typeface="Arial" panose="020B0604020202020204" pitchFamily="34" charset="0"/>
              <a:buChar char="›"/>
              <a:defRPr sz="1600" kern="1200" spc="30" baseline="0">
                <a:solidFill>
                  <a:schemeClr val="tx1"/>
                </a:solidFill>
                <a:latin typeface="+mn-lt"/>
                <a:ea typeface="+mn-ea"/>
                <a:cs typeface="+mn-cs"/>
              </a:defRPr>
            </a:lvl2pPr>
            <a:lvl3pPr marL="857250" indent="-171450" algn="l" defTabSz="685800" rtl="0" eaLnBrk="1" fontAlgn="base" hangingPunct="1">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fontAlgn="base" hangingPunct="1">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1" fontAlgn="base" hangingPunct="1">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fr-CH" altLang="de-DE" sz="1800" b="1" dirty="0" smtClean="0"/>
              <a:t>Les microorganismes stabilisent le sol</a:t>
            </a:r>
          </a:p>
          <a:p>
            <a:endParaRPr lang="de-CH" sz="1800" b="1" dirty="0"/>
          </a:p>
        </p:txBody>
      </p:sp>
      <p:sp>
        <p:nvSpPr>
          <p:cNvPr id="7" name="Rechteck 6"/>
          <p:cNvSpPr/>
          <p:nvPr/>
        </p:nvSpPr>
        <p:spPr>
          <a:xfrm>
            <a:off x="467544" y="5899117"/>
            <a:ext cx="720080" cy="2791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p>
        </p:txBody>
      </p:sp>
      <p:sp>
        <p:nvSpPr>
          <p:cNvPr id="5" name="Textfeld 4"/>
          <p:cNvSpPr txBox="1"/>
          <p:nvPr/>
        </p:nvSpPr>
        <p:spPr>
          <a:xfrm rot="16200000">
            <a:off x="-784817" y="3416565"/>
            <a:ext cx="3384376" cy="523220"/>
          </a:xfrm>
          <a:prstGeom prst="rect">
            <a:avLst/>
          </a:prstGeom>
          <a:solidFill>
            <a:schemeClr val="bg1"/>
          </a:solidFill>
        </p:spPr>
        <p:txBody>
          <a:bodyPr wrap="square" rtlCol="0">
            <a:spAutoFit/>
          </a:bodyPr>
          <a:lstStyle/>
          <a:p>
            <a:pPr algn="ctr"/>
            <a:r>
              <a:rPr lang="fr-CH" sz="1400" b="1" dirty="0">
                <a:solidFill>
                  <a:schemeClr val="tx1"/>
                </a:solidFill>
              </a:rPr>
              <a:t>Stabilité des agrégats du sol</a:t>
            </a:r>
            <a:br>
              <a:rPr lang="fr-CH" sz="1400" b="1" dirty="0">
                <a:solidFill>
                  <a:schemeClr val="tx1"/>
                </a:solidFill>
              </a:rPr>
            </a:br>
            <a:r>
              <a:rPr lang="fr-CH" sz="1400" b="1" dirty="0">
                <a:solidFill>
                  <a:schemeClr val="tx1"/>
                </a:solidFill>
              </a:rPr>
              <a:t>(% d’agrégats stables &gt; 0.25 mm</a:t>
            </a:r>
            <a:r>
              <a:rPr lang="fr-CH" sz="1400" b="1" dirty="0" smtClean="0">
                <a:solidFill>
                  <a:schemeClr val="tx1"/>
                </a:solidFill>
              </a:rPr>
              <a:t>)</a:t>
            </a:r>
            <a:endParaRPr lang="de-CH" sz="1400" b="1" dirty="0">
              <a:solidFill>
                <a:schemeClr val="tx1"/>
              </a:solidFill>
            </a:endParaRPr>
          </a:p>
        </p:txBody>
      </p:sp>
      <p:sp>
        <p:nvSpPr>
          <p:cNvPr id="11" name="Textfeld 10"/>
          <p:cNvSpPr txBox="1"/>
          <p:nvPr/>
        </p:nvSpPr>
        <p:spPr>
          <a:xfrm>
            <a:off x="1680868" y="5602199"/>
            <a:ext cx="4639024" cy="661720"/>
          </a:xfrm>
          <a:prstGeom prst="rect">
            <a:avLst/>
          </a:prstGeom>
          <a:solidFill>
            <a:schemeClr val="bg1"/>
          </a:solidFill>
        </p:spPr>
        <p:txBody>
          <a:bodyPr wrap="square" rtlCol="0">
            <a:spAutoFit/>
          </a:bodyPr>
          <a:lstStyle/>
          <a:p>
            <a:pPr algn="ctr"/>
            <a:r>
              <a:rPr lang="fr-CH" sz="1400" dirty="0">
                <a:solidFill>
                  <a:schemeClr val="tx1"/>
                </a:solidFill>
              </a:rPr>
              <a:t>Biomasse microbienne </a:t>
            </a:r>
            <a:r>
              <a:rPr lang="fr-CH" sz="1400" dirty="0" smtClean="0">
                <a:solidFill>
                  <a:schemeClr val="tx1"/>
                </a:solidFill>
              </a:rPr>
              <a:t/>
            </a:r>
            <a:br>
              <a:rPr lang="fr-CH" sz="1400" dirty="0" smtClean="0">
                <a:solidFill>
                  <a:schemeClr val="tx1"/>
                </a:solidFill>
              </a:rPr>
            </a:br>
            <a:r>
              <a:rPr lang="fr-CH" sz="1400" dirty="0" smtClean="0">
                <a:solidFill>
                  <a:schemeClr val="tx1"/>
                </a:solidFill>
              </a:rPr>
              <a:t>(</a:t>
            </a:r>
            <a:r>
              <a:rPr lang="fr-CH" sz="1400" dirty="0">
                <a:solidFill>
                  <a:schemeClr val="tx1"/>
                </a:solidFill>
              </a:rPr>
              <a:t>mg </a:t>
            </a:r>
            <a:r>
              <a:rPr lang="fr-CH" sz="1400" dirty="0" err="1">
                <a:solidFill>
                  <a:schemeClr val="tx1"/>
                </a:solidFill>
              </a:rPr>
              <a:t>C</a:t>
            </a:r>
            <a:r>
              <a:rPr lang="fr-CH" sz="1400" baseline="-25000" dirty="0" err="1">
                <a:solidFill>
                  <a:schemeClr val="tx1"/>
                </a:solidFill>
              </a:rPr>
              <a:t>mic</a:t>
            </a:r>
            <a:r>
              <a:rPr lang="fr-CH" sz="1400" dirty="0">
                <a:solidFill>
                  <a:schemeClr val="tx1"/>
                </a:solidFill>
              </a:rPr>
              <a:t> kg</a:t>
            </a:r>
            <a:r>
              <a:rPr lang="fr-CH" sz="1400" baseline="30000" dirty="0">
                <a:solidFill>
                  <a:schemeClr val="tx1"/>
                </a:solidFill>
              </a:rPr>
              <a:t>-1</a:t>
            </a:r>
            <a:r>
              <a:rPr lang="fr-CH" sz="1400" dirty="0">
                <a:solidFill>
                  <a:schemeClr val="tx1"/>
                </a:solidFill>
              </a:rPr>
              <a:t> de sol</a:t>
            </a:r>
            <a:r>
              <a:rPr lang="fr-CH" sz="1400" dirty="0" smtClean="0">
                <a:solidFill>
                  <a:schemeClr val="tx1"/>
                </a:solidFill>
              </a:rPr>
              <a:t>)</a:t>
            </a:r>
            <a:endParaRPr lang="fr-CH" sz="900" dirty="0" smtClean="0">
              <a:solidFill>
                <a:schemeClr val="tx1"/>
              </a:solidFill>
            </a:endParaRPr>
          </a:p>
          <a:p>
            <a:pPr algn="r"/>
            <a:r>
              <a:rPr lang="fr-CH" sz="900" dirty="0" smtClean="0">
                <a:solidFill>
                  <a:schemeClr val="tx1"/>
                </a:solidFill>
              </a:rPr>
              <a:t>Source: Fliessbach et al</a:t>
            </a:r>
            <a:r>
              <a:rPr lang="fr-CH" sz="900" dirty="0" smtClean="0"/>
              <a:t>.</a:t>
            </a:r>
            <a:endParaRPr lang="de-CH" sz="900" dirty="0"/>
          </a:p>
        </p:txBody>
      </p:sp>
    </p:spTree>
    <p:extLst>
      <p:ext uri="{BB962C8B-B14F-4D97-AF65-F5344CB8AC3E}">
        <p14:creationId xmlns:p14="http://schemas.microsoft.com/office/powerpoint/2010/main" val="374078989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CH" altLang="de-DE" dirty="0"/>
              <a:t>L’essai DOC </a:t>
            </a:r>
            <a:r>
              <a:rPr lang="fr-CH" dirty="0"/>
              <a:t>: La structure du sol</a:t>
            </a:r>
            <a:endParaRPr lang="de-CH" dirty="0"/>
          </a:p>
        </p:txBody>
      </p:sp>
      <p:sp>
        <p:nvSpPr>
          <p:cNvPr id="3" name="Inhaltsplatzhalter 2"/>
          <p:cNvSpPr>
            <a:spLocks noGrp="1"/>
          </p:cNvSpPr>
          <p:nvPr>
            <p:ph idx="12"/>
          </p:nvPr>
        </p:nvSpPr>
        <p:spPr/>
        <p:txBody>
          <a:bodyPr/>
          <a:lstStyle/>
          <a:p>
            <a:r>
              <a:rPr lang="fr-CH" dirty="0" smtClean="0"/>
              <a:t>Le pH du sol</a:t>
            </a:r>
            <a:endParaRPr lang="fr-CH" dirty="0"/>
          </a:p>
        </p:txBody>
      </p:sp>
      <p:sp>
        <p:nvSpPr>
          <p:cNvPr id="7" name="Fußzeilenplatzhalter 6"/>
          <p:cNvSpPr>
            <a:spLocks noGrp="1"/>
          </p:cNvSpPr>
          <p:nvPr>
            <p:ph type="ftr" sz="quarter" idx="18"/>
          </p:nvPr>
        </p:nvSpPr>
        <p:spPr/>
        <p:txBody>
          <a:bodyPr/>
          <a:lstStyle/>
          <a:p>
            <a:r>
              <a:rPr lang="fr-CH" dirty="0">
                <a:solidFill>
                  <a:schemeClr val="tx1">
                    <a:lumMod val="50000"/>
                    <a:lumOff val="50000"/>
                  </a:schemeClr>
                </a:solidFill>
              </a:rPr>
              <a:t>© </a:t>
            </a:r>
            <a:r>
              <a:rPr lang="fr-CH" altLang="de-DE" dirty="0"/>
              <a:t>2016 </a:t>
            </a:r>
            <a:r>
              <a:rPr lang="fr-CH" dirty="0">
                <a:solidFill>
                  <a:schemeClr val="tx1">
                    <a:lumMod val="50000"/>
                    <a:lumOff val="50000"/>
                  </a:schemeClr>
                </a:solidFill>
              </a:rPr>
              <a:t>FiBL, Bio Suisse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t> Collection de transparents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sym typeface="Wingdings 2" panose="05020102010507070707" pitchFamily="18" charset="2"/>
              </a:rPr>
              <a:t>3. L‘essai DOC</a:t>
            </a:r>
            <a:r>
              <a:rPr lang="fr-CH" altLang="de-DE" dirty="0"/>
              <a:t>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t> Transparent 3.</a:t>
            </a:r>
            <a:fld id="{575D1617-7AF4-4382-BA05-712756A4C3F1}" type="slidenum">
              <a:rPr lang="fr-CH" altLang="de-DE"/>
              <a:pPr/>
              <a:t>36</a:t>
            </a:fld>
            <a:endParaRPr lang="fr-CH" altLang="de-DE" dirty="0"/>
          </a:p>
        </p:txBody>
      </p:sp>
      <p:pic>
        <p:nvPicPr>
          <p:cNvPr id="5" name="Inhaltsplatzhalter 4"/>
          <p:cNvPicPr>
            <a:picLocks noGrp="1" noChangeAspect="1"/>
          </p:cNvPicPr>
          <p:nvPr>
            <p:ph sz="quarter" idx="17"/>
          </p:nvPr>
        </p:nvPicPr>
        <p:blipFill>
          <a:blip r:embed="rId2"/>
          <a:stretch>
            <a:fillRect/>
          </a:stretch>
        </p:blipFill>
        <p:spPr>
          <a:xfrm>
            <a:off x="636297" y="1571625"/>
            <a:ext cx="7871406" cy="4665663"/>
          </a:xfrm>
          <a:prstGeom prst="rect">
            <a:avLst/>
          </a:prstGeom>
        </p:spPr>
      </p:pic>
    </p:spTree>
    <p:extLst>
      <p:ext uri="{BB962C8B-B14F-4D97-AF65-F5344CB8AC3E}">
        <p14:creationId xmlns:p14="http://schemas.microsoft.com/office/powerpoint/2010/main" val="203862458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CH" altLang="de-DE" dirty="0"/>
              <a:t>L’essai DOC </a:t>
            </a:r>
            <a:r>
              <a:rPr lang="fr-CH" dirty="0"/>
              <a:t>: La structure du sol</a:t>
            </a:r>
            <a:endParaRPr lang="de-CH" dirty="0"/>
          </a:p>
        </p:txBody>
      </p:sp>
      <p:sp>
        <p:nvSpPr>
          <p:cNvPr id="3" name="Inhaltsplatzhalter 2"/>
          <p:cNvSpPr>
            <a:spLocks noGrp="1"/>
          </p:cNvSpPr>
          <p:nvPr>
            <p:ph idx="12"/>
          </p:nvPr>
        </p:nvSpPr>
        <p:spPr/>
        <p:txBody>
          <a:bodyPr/>
          <a:lstStyle/>
          <a:p>
            <a:r>
              <a:rPr lang="fr-CH" b="1" dirty="0" smtClean="0"/>
              <a:t>Teneur </a:t>
            </a:r>
            <a:r>
              <a:rPr lang="fr-CH" b="1" dirty="0"/>
              <a:t>en carbone du sol</a:t>
            </a:r>
            <a:endParaRPr lang="fr-CH" dirty="0"/>
          </a:p>
        </p:txBody>
      </p:sp>
      <p:sp>
        <p:nvSpPr>
          <p:cNvPr id="7" name="Fußzeilenplatzhalter 6"/>
          <p:cNvSpPr>
            <a:spLocks noGrp="1"/>
          </p:cNvSpPr>
          <p:nvPr>
            <p:ph type="ftr" sz="quarter" idx="18"/>
          </p:nvPr>
        </p:nvSpPr>
        <p:spPr/>
        <p:txBody>
          <a:bodyPr/>
          <a:lstStyle/>
          <a:p>
            <a:r>
              <a:rPr lang="fr-CH" dirty="0">
                <a:solidFill>
                  <a:schemeClr val="tx1">
                    <a:lumMod val="50000"/>
                    <a:lumOff val="50000"/>
                  </a:schemeClr>
                </a:solidFill>
              </a:rPr>
              <a:t>© </a:t>
            </a:r>
            <a:r>
              <a:rPr lang="fr-CH" altLang="de-DE" dirty="0"/>
              <a:t>2016 </a:t>
            </a:r>
            <a:r>
              <a:rPr lang="fr-CH" dirty="0">
                <a:solidFill>
                  <a:schemeClr val="tx1">
                    <a:lumMod val="50000"/>
                    <a:lumOff val="50000"/>
                  </a:schemeClr>
                </a:solidFill>
              </a:rPr>
              <a:t>FiBL, Bio Suisse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t> Collection de transparents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sym typeface="Wingdings 2" panose="05020102010507070707" pitchFamily="18" charset="2"/>
              </a:rPr>
              <a:t>3. L‘essai DOC</a:t>
            </a:r>
            <a:r>
              <a:rPr lang="fr-CH" altLang="de-DE" dirty="0"/>
              <a:t>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t> Transparent 3.</a:t>
            </a:r>
            <a:fld id="{575D1617-7AF4-4382-BA05-712756A4C3F1}" type="slidenum">
              <a:rPr lang="fr-CH" altLang="de-DE"/>
              <a:pPr/>
              <a:t>37</a:t>
            </a:fld>
            <a:endParaRPr lang="fr-CH" altLang="de-DE" dirty="0"/>
          </a:p>
        </p:txBody>
      </p:sp>
      <p:pic>
        <p:nvPicPr>
          <p:cNvPr id="5" name="Inhaltsplatzhalter 4"/>
          <p:cNvPicPr>
            <a:picLocks noGrp="1" noChangeAspect="1"/>
          </p:cNvPicPr>
          <p:nvPr>
            <p:ph sz="quarter" idx="17"/>
          </p:nvPr>
        </p:nvPicPr>
        <p:blipFill>
          <a:blip r:embed="rId2"/>
          <a:stretch>
            <a:fillRect/>
          </a:stretch>
        </p:blipFill>
        <p:spPr>
          <a:xfrm>
            <a:off x="636297" y="1571625"/>
            <a:ext cx="7871406" cy="4665663"/>
          </a:xfrm>
          <a:prstGeom prst="rect">
            <a:avLst/>
          </a:prstGeom>
        </p:spPr>
      </p:pic>
    </p:spTree>
    <p:extLst>
      <p:ext uri="{BB962C8B-B14F-4D97-AF65-F5344CB8AC3E}">
        <p14:creationId xmlns:p14="http://schemas.microsoft.com/office/powerpoint/2010/main" val="277642184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CH" altLang="de-DE" dirty="0"/>
              <a:t>L’essai DOC </a:t>
            </a:r>
            <a:r>
              <a:rPr lang="fr-CH" dirty="0"/>
              <a:t>: La structure du sol</a:t>
            </a:r>
            <a:endParaRPr lang="de-CH" dirty="0"/>
          </a:p>
        </p:txBody>
      </p:sp>
      <p:sp>
        <p:nvSpPr>
          <p:cNvPr id="3" name="Inhaltsplatzhalter 2"/>
          <p:cNvSpPr>
            <a:spLocks noGrp="1"/>
          </p:cNvSpPr>
          <p:nvPr>
            <p:ph idx="12"/>
          </p:nvPr>
        </p:nvSpPr>
        <p:spPr/>
        <p:txBody>
          <a:bodyPr/>
          <a:lstStyle/>
          <a:p>
            <a:r>
              <a:rPr lang="fr-CH" dirty="0" smtClean="0"/>
              <a:t>Répartition du carbone</a:t>
            </a:r>
            <a:endParaRPr lang="fr-CH" dirty="0"/>
          </a:p>
        </p:txBody>
      </p:sp>
      <p:sp>
        <p:nvSpPr>
          <p:cNvPr id="4" name="Inhaltsplatzhalter 3"/>
          <p:cNvSpPr>
            <a:spLocks noGrp="1"/>
          </p:cNvSpPr>
          <p:nvPr>
            <p:ph idx="14"/>
          </p:nvPr>
        </p:nvSpPr>
        <p:spPr/>
        <p:txBody>
          <a:bodyPr/>
          <a:lstStyle/>
          <a:p>
            <a:r>
              <a:rPr lang="fr-CH" dirty="0"/>
              <a:t>Source : Dossier IRAB «Le bio améliore la </a:t>
            </a:r>
            <a:r>
              <a:rPr lang="fr-CH" dirty="0" smtClean="0"/>
              <a:t>fertilité </a:t>
            </a:r>
            <a:r>
              <a:rPr lang="fr-CH" dirty="0"/>
              <a:t>du sol et la biodiversité»</a:t>
            </a:r>
          </a:p>
        </p:txBody>
      </p:sp>
      <p:sp>
        <p:nvSpPr>
          <p:cNvPr id="5" name="Inhaltsplatzhalter 4"/>
          <p:cNvSpPr>
            <a:spLocks noGrp="1"/>
          </p:cNvSpPr>
          <p:nvPr>
            <p:ph sz="quarter" idx="17"/>
          </p:nvPr>
        </p:nvSpPr>
        <p:spPr>
          <a:xfrm>
            <a:off x="628650" y="1556793"/>
            <a:ext cx="8515350" cy="419306"/>
          </a:xfrm>
        </p:spPr>
        <p:txBody>
          <a:bodyPr/>
          <a:lstStyle/>
          <a:p>
            <a:pPr>
              <a:spcBef>
                <a:spcPct val="50000"/>
              </a:spcBef>
            </a:pPr>
            <a:r>
              <a:rPr lang="fr-CH" altLang="de-DE" dirty="0" smtClean="0"/>
              <a:t>Répartition du carbone entre les fractions des humines</a:t>
            </a:r>
            <a:endParaRPr lang="fr-CH" altLang="de-DE" dirty="0"/>
          </a:p>
        </p:txBody>
      </p:sp>
      <p:sp>
        <p:nvSpPr>
          <p:cNvPr id="7" name="Fußzeilenplatzhalter 6"/>
          <p:cNvSpPr>
            <a:spLocks noGrp="1"/>
          </p:cNvSpPr>
          <p:nvPr>
            <p:ph type="ftr" sz="quarter" idx="24"/>
          </p:nvPr>
        </p:nvSpPr>
        <p:spPr/>
        <p:txBody>
          <a:bodyPr/>
          <a:lstStyle/>
          <a:p>
            <a:r>
              <a:rPr lang="fr-CH" dirty="0">
                <a:solidFill>
                  <a:schemeClr val="tx1">
                    <a:lumMod val="50000"/>
                    <a:lumOff val="50000"/>
                  </a:schemeClr>
                </a:solidFill>
              </a:rPr>
              <a:t>© </a:t>
            </a:r>
            <a:r>
              <a:rPr lang="fr-CH" altLang="de-DE" dirty="0"/>
              <a:t>2016 </a:t>
            </a:r>
            <a:r>
              <a:rPr lang="fr-CH" dirty="0">
                <a:solidFill>
                  <a:schemeClr val="tx1">
                    <a:lumMod val="50000"/>
                    <a:lumOff val="50000"/>
                  </a:schemeClr>
                </a:solidFill>
              </a:rPr>
              <a:t>FiBL, Bio Suisse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t> Collection de transparents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sym typeface="Wingdings 2" panose="05020102010507070707" pitchFamily="18" charset="2"/>
              </a:rPr>
              <a:t>3. L‘essai DOC</a:t>
            </a:r>
            <a:r>
              <a:rPr lang="fr-CH" altLang="de-DE" dirty="0"/>
              <a:t>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t> Transparent 3.</a:t>
            </a:r>
            <a:fld id="{575D1617-7AF4-4382-BA05-712756A4C3F1}" type="slidenum">
              <a:rPr lang="fr-CH" altLang="de-DE"/>
              <a:pPr/>
              <a:t>38</a:t>
            </a:fld>
            <a:endParaRPr lang="fr-CH" altLang="de-DE" dirty="0"/>
          </a:p>
        </p:txBody>
      </p:sp>
      <p:sp>
        <p:nvSpPr>
          <p:cNvPr id="8" name="Inhaltsplatzhalter 7"/>
          <p:cNvSpPr>
            <a:spLocks noGrp="1"/>
          </p:cNvSpPr>
          <p:nvPr>
            <p:ph sz="quarter" idx="25"/>
          </p:nvPr>
        </p:nvSpPr>
        <p:spPr/>
        <p:txBody>
          <a:bodyPr/>
          <a:lstStyle/>
          <a:p>
            <a:r>
              <a:rPr lang="fr-CH" altLang="de-DE" dirty="0" smtClean="0"/>
              <a:t>La plus haute teneur en matière organique de D2 repose sur la plus haute proportion de liaisons organiques stables qui sont représentées par la fraction des humines</a:t>
            </a:r>
            <a:endParaRPr lang="fr-CH" altLang="de-DE" dirty="0"/>
          </a:p>
        </p:txBody>
      </p:sp>
      <p:pic>
        <p:nvPicPr>
          <p:cNvPr id="14" name="Inhaltsplatzhalter 13"/>
          <p:cNvPicPr>
            <a:picLocks noGrp="1" noChangeAspect="1"/>
          </p:cNvPicPr>
          <p:nvPr>
            <p:ph sz="quarter" idx="23"/>
          </p:nvPr>
        </p:nvPicPr>
        <p:blipFill>
          <a:blip r:embed="rId2"/>
          <a:stretch>
            <a:fillRect/>
          </a:stretch>
        </p:blipFill>
        <p:spPr>
          <a:xfrm>
            <a:off x="683568" y="1976099"/>
            <a:ext cx="4928792" cy="4070448"/>
          </a:xfrm>
          <a:prstGeom prst="rect">
            <a:avLst/>
          </a:prstGeom>
        </p:spPr>
      </p:pic>
    </p:spTree>
    <p:extLst>
      <p:ext uri="{BB962C8B-B14F-4D97-AF65-F5344CB8AC3E}">
        <p14:creationId xmlns:p14="http://schemas.microsoft.com/office/powerpoint/2010/main" val="292949795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CH" altLang="de-DE" dirty="0"/>
              <a:t>L’essai DOC</a:t>
            </a:r>
            <a:endParaRPr lang="de-CH" dirty="0"/>
          </a:p>
        </p:txBody>
      </p:sp>
      <p:sp>
        <p:nvSpPr>
          <p:cNvPr id="3" name="Inhaltsplatzhalter 2"/>
          <p:cNvSpPr>
            <a:spLocks noGrp="1"/>
          </p:cNvSpPr>
          <p:nvPr>
            <p:ph idx="12"/>
          </p:nvPr>
        </p:nvSpPr>
        <p:spPr/>
        <p:txBody>
          <a:bodyPr/>
          <a:lstStyle/>
          <a:p>
            <a:r>
              <a:rPr lang="fr-CH" dirty="0" smtClean="0"/>
              <a:t>Pratique, science et politique</a:t>
            </a:r>
            <a:endParaRPr lang="fr-CH" dirty="0"/>
          </a:p>
        </p:txBody>
      </p:sp>
      <p:sp>
        <p:nvSpPr>
          <p:cNvPr id="4" name="Inhaltsplatzhalter 3"/>
          <p:cNvSpPr>
            <a:spLocks noGrp="1"/>
          </p:cNvSpPr>
          <p:nvPr>
            <p:ph idx="14"/>
          </p:nvPr>
        </p:nvSpPr>
        <p:spPr/>
        <p:txBody>
          <a:bodyPr/>
          <a:lstStyle/>
          <a:p>
            <a:endParaRPr lang="de-CH" dirty="0"/>
          </a:p>
        </p:txBody>
      </p:sp>
      <p:graphicFrame>
        <p:nvGraphicFramePr>
          <p:cNvPr id="8" name="Inhaltsplatzhalter 7"/>
          <p:cNvGraphicFramePr>
            <a:graphicFrameLocks noGrp="1"/>
          </p:cNvGraphicFramePr>
          <p:nvPr>
            <p:ph sz="quarter" idx="17"/>
            <p:extLst/>
          </p:nvPr>
        </p:nvGraphicFramePr>
        <p:xfrm>
          <a:off x="612775" y="1539875"/>
          <a:ext cx="7908925" cy="1371600"/>
        </p:xfrm>
        <a:graphic>
          <a:graphicData uri="http://schemas.openxmlformats.org/drawingml/2006/table">
            <a:tbl>
              <a:tblPr firstRow="1" bandRow="1">
                <a:tableStyleId>{93296810-A885-4BE3-A3E7-6D5BEEA58F35}</a:tableStyleId>
              </a:tblPr>
              <a:tblGrid>
                <a:gridCol w="1581785"/>
                <a:gridCol w="1581785"/>
                <a:gridCol w="1581785"/>
                <a:gridCol w="1581785"/>
                <a:gridCol w="1581785"/>
              </a:tblGrid>
              <a:tr h="370840">
                <a:tc>
                  <a:txBody>
                    <a:bodyPr/>
                    <a:lstStyle/>
                    <a:p>
                      <a:r>
                        <a:rPr lang="de-CH" sz="1050" dirty="0" smtClean="0"/>
                        <a:t>1</a:t>
                      </a:r>
                    </a:p>
                    <a:p>
                      <a:endParaRPr lang="de-CH" sz="1050" dirty="0" smtClean="0"/>
                    </a:p>
                    <a:p>
                      <a:endParaRPr lang="de-CH" sz="1050" dirty="0" smtClean="0"/>
                    </a:p>
                    <a:p>
                      <a:endParaRPr lang="de-CH" sz="1050" dirty="0" smtClean="0"/>
                    </a:p>
                    <a:p>
                      <a:endParaRPr lang="de-CH" sz="1050" dirty="0" smtClean="0"/>
                    </a:p>
                    <a:p>
                      <a:endParaRPr lang="de-CH" sz="1050" dirty="0" smtClean="0"/>
                    </a:p>
                    <a:p>
                      <a:endParaRPr lang="de-CH" sz="1050" dirty="0" smtClean="0"/>
                    </a:p>
                    <a:p>
                      <a:endParaRPr lang="de-CH" sz="1050" dirty="0"/>
                    </a:p>
                  </a:txBody>
                  <a:tcPr>
                    <a:solidFill>
                      <a:schemeClr val="accent2">
                        <a:lumMod val="60000"/>
                        <a:lumOff val="40000"/>
                      </a:schemeClr>
                    </a:solidFill>
                  </a:tcPr>
                </a:tc>
                <a:tc>
                  <a:txBody>
                    <a:bodyPr/>
                    <a:lstStyle/>
                    <a:p>
                      <a:r>
                        <a:rPr lang="de-CH" sz="1050" dirty="0" smtClean="0"/>
                        <a:t>2</a:t>
                      </a:r>
                      <a:endParaRPr lang="de-CH" sz="1050" dirty="0"/>
                    </a:p>
                  </a:txBody>
                  <a:tcPr>
                    <a:solidFill>
                      <a:schemeClr val="accent2">
                        <a:lumMod val="60000"/>
                        <a:lumOff val="40000"/>
                      </a:schemeClr>
                    </a:solidFill>
                  </a:tcPr>
                </a:tc>
                <a:tc>
                  <a:txBody>
                    <a:bodyPr/>
                    <a:lstStyle/>
                    <a:p>
                      <a:r>
                        <a:rPr lang="de-CH" sz="1050" dirty="0" smtClean="0"/>
                        <a:t>3</a:t>
                      </a:r>
                      <a:endParaRPr lang="de-CH" sz="1050" dirty="0"/>
                    </a:p>
                  </a:txBody>
                  <a:tcPr>
                    <a:solidFill>
                      <a:schemeClr val="accent2">
                        <a:lumMod val="60000"/>
                        <a:lumOff val="40000"/>
                      </a:schemeClr>
                    </a:solidFill>
                  </a:tcPr>
                </a:tc>
                <a:tc>
                  <a:txBody>
                    <a:bodyPr/>
                    <a:lstStyle/>
                    <a:p>
                      <a:r>
                        <a:rPr lang="de-CH" sz="1050" dirty="0" smtClean="0"/>
                        <a:t>4</a:t>
                      </a:r>
                      <a:endParaRPr lang="de-CH" sz="1050" dirty="0"/>
                    </a:p>
                  </a:txBody>
                  <a:tcPr>
                    <a:solidFill>
                      <a:schemeClr val="accent2">
                        <a:lumMod val="60000"/>
                        <a:lumOff val="40000"/>
                      </a:schemeClr>
                    </a:solidFill>
                  </a:tcPr>
                </a:tc>
                <a:tc>
                  <a:txBody>
                    <a:bodyPr/>
                    <a:lstStyle/>
                    <a:p>
                      <a:r>
                        <a:rPr lang="de-CH" sz="1050" dirty="0" smtClean="0"/>
                        <a:t>5</a:t>
                      </a:r>
                      <a:endParaRPr lang="de-CH" sz="1050" dirty="0"/>
                    </a:p>
                  </a:txBody>
                  <a:tcPr>
                    <a:solidFill>
                      <a:schemeClr val="accent2">
                        <a:lumMod val="60000"/>
                        <a:lumOff val="40000"/>
                      </a:schemeClr>
                    </a:solidFill>
                  </a:tcPr>
                </a:tc>
              </a:tr>
            </a:tbl>
          </a:graphicData>
        </a:graphic>
      </p:graphicFrame>
      <p:sp>
        <p:nvSpPr>
          <p:cNvPr id="6" name="Inhaltsplatzhalter 5"/>
          <p:cNvSpPr>
            <a:spLocks noGrp="1"/>
          </p:cNvSpPr>
          <p:nvPr>
            <p:ph sz="quarter" idx="23"/>
          </p:nvPr>
        </p:nvSpPr>
        <p:spPr/>
        <p:txBody>
          <a:bodyPr/>
          <a:lstStyle/>
          <a:p>
            <a:endParaRPr lang="fr-CH" altLang="de-DE" dirty="0" smtClean="0"/>
          </a:p>
          <a:p>
            <a:r>
              <a:rPr lang="fr-CH" altLang="de-DE" dirty="0" smtClean="0"/>
              <a:t>Initiative pour une comparaison des systèmes</a:t>
            </a:r>
          </a:p>
          <a:p>
            <a:pPr lvl="1"/>
            <a:r>
              <a:rPr lang="fr-CH" altLang="de-DE" dirty="0" smtClean="0"/>
              <a:t>Pionniers de l’agriculture biologique (</a:t>
            </a:r>
            <a:r>
              <a:rPr lang="fr-CH" altLang="de-DE" sz="1350" i="1" dirty="0" smtClean="0"/>
              <a:t>Hardy Vogtmann </a:t>
            </a:r>
            <a:r>
              <a:rPr lang="fr-CH" altLang="de-DE" sz="1350" i="1" baseline="30000" dirty="0" smtClean="0"/>
              <a:t>1</a:t>
            </a:r>
            <a:r>
              <a:rPr lang="fr-CH" altLang="de-DE" sz="1350" i="1" dirty="0" smtClean="0"/>
              <a:t>, Fritz Baumgartner </a:t>
            </a:r>
            <a:r>
              <a:rPr lang="fr-CH" altLang="de-DE" i="1" baseline="30000" dirty="0" smtClean="0"/>
              <a:t>2</a:t>
            </a:r>
            <a:r>
              <a:rPr lang="fr-CH" altLang="de-DE" dirty="0" smtClean="0"/>
              <a:t>)</a:t>
            </a:r>
          </a:p>
          <a:p>
            <a:pPr lvl="1"/>
            <a:r>
              <a:rPr lang="fr-CH" altLang="de-DE" dirty="0" smtClean="0"/>
              <a:t>Chercheurs de l’EPFZ (</a:t>
            </a:r>
            <a:r>
              <a:rPr lang="fr-CH" altLang="de-DE" sz="1350" i="1" dirty="0" smtClean="0"/>
              <a:t>Philippe Matile </a:t>
            </a:r>
            <a:r>
              <a:rPr lang="fr-CH" altLang="de-DE" i="1" baseline="30000" dirty="0" smtClean="0"/>
              <a:t>3</a:t>
            </a:r>
            <a:r>
              <a:rPr lang="fr-CH" altLang="de-DE" dirty="0" smtClean="0"/>
              <a:t>) et de la FAC (</a:t>
            </a:r>
            <a:r>
              <a:rPr lang="fr-CH" altLang="de-DE" sz="1350" i="1" dirty="0" smtClean="0"/>
              <a:t>Jean Marc Besson </a:t>
            </a:r>
            <a:r>
              <a:rPr lang="fr-CH" altLang="de-DE" i="1" baseline="30000" dirty="0" smtClean="0"/>
              <a:t>4</a:t>
            </a:r>
            <a:r>
              <a:rPr lang="fr-CH" altLang="de-DE" dirty="0" smtClean="0"/>
              <a:t>)</a:t>
            </a:r>
          </a:p>
          <a:p>
            <a:pPr lvl="1"/>
            <a:r>
              <a:rPr lang="fr-CH" altLang="de-DE" dirty="0" smtClean="0"/>
              <a:t>Négociations au Conseil national (</a:t>
            </a:r>
            <a:r>
              <a:rPr lang="fr-CH" altLang="de-DE" sz="1350" i="1" dirty="0" smtClean="0"/>
              <a:t>Heinrich Schalcher </a:t>
            </a:r>
            <a:r>
              <a:rPr lang="fr-CH" altLang="de-DE" sz="1350" i="1" baseline="30000" dirty="0" smtClean="0"/>
              <a:t>5</a:t>
            </a:r>
            <a:r>
              <a:rPr lang="fr-CH" altLang="de-DE" dirty="0" smtClean="0"/>
              <a:t>)</a:t>
            </a:r>
          </a:p>
          <a:p>
            <a:endParaRPr lang="fr-CH" altLang="de-DE" dirty="0" smtClean="0"/>
          </a:p>
          <a:p>
            <a:r>
              <a:rPr lang="fr-CH" altLang="de-DE" dirty="0" smtClean="0"/>
              <a:t>Agroscope (FAC Liebefeld) et FiBL mandatés en 1973 pour la planification et la réalisation de l’essai DOC</a:t>
            </a:r>
          </a:p>
          <a:p>
            <a:r>
              <a:rPr lang="fr-CH" altLang="de-DE" dirty="0" smtClean="0"/>
              <a:t>But : Le bio est-il seulement faisable ?</a:t>
            </a:r>
          </a:p>
          <a:p>
            <a:r>
              <a:rPr lang="fr-CH" altLang="de-DE" dirty="0" smtClean="0"/>
              <a:t>Paramètres biologiques de la qualité du sol recensés </a:t>
            </a:r>
            <a:br>
              <a:rPr lang="fr-CH" altLang="de-DE" dirty="0" smtClean="0"/>
            </a:br>
            <a:r>
              <a:rPr lang="fr-CH" altLang="de-DE" dirty="0" smtClean="0"/>
              <a:t>depuis les années 1990</a:t>
            </a:r>
            <a:endParaRPr lang="fr-CH" altLang="de-DE" dirty="0"/>
          </a:p>
        </p:txBody>
      </p:sp>
      <p:sp>
        <p:nvSpPr>
          <p:cNvPr id="7" name="Fußzeilenplatzhalter 6"/>
          <p:cNvSpPr>
            <a:spLocks noGrp="1"/>
          </p:cNvSpPr>
          <p:nvPr>
            <p:ph type="ftr" sz="quarter" idx="24"/>
          </p:nvPr>
        </p:nvSpPr>
        <p:spPr/>
        <p:txBody>
          <a:bodyPr/>
          <a:lstStyle/>
          <a:p>
            <a:r>
              <a:rPr lang="fr-CH" dirty="0">
                <a:solidFill>
                  <a:schemeClr val="tx1">
                    <a:lumMod val="50000"/>
                    <a:lumOff val="50000"/>
                  </a:schemeClr>
                </a:solidFill>
              </a:rPr>
              <a:t>© </a:t>
            </a:r>
            <a:r>
              <a:rPr lang="fr-CH" altLang="de-DE" dirty="0"/>
              <a:t>2016 </a:t>
            </a:r>
            <a:r>
              <a:rPr lang="fr-CH" dirty="0">
                <a:solidFill>
                  <a:schemeClr val="tx1">
                    <a:lumMod val="50000"/>
                    <a:lumOff val="50000"/>
                  </a:schemeClr>
                </a:solidFill>
              </a:rPr>
              <a:t>FiBL, Bio Suisse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t> Collection de transparents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sym typeface="Wingdings 2" panose="05020102010507070707" pitchFamily="18" charset="2"/>
              </a:rPr>
              <a:t>3. L‘essai DOC</a:t>
            </a:r>
            <a:r>
              <a:rPr lang="fr-CH" altLang="de-DE" dirty="0"/>
              <a:t>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t> Transparent 3.</a:t>
            </a:r>
            <a:fld id="{575D1617-7AF4-4382-BA05-712756A4C3F1}" type="slidenum">
              <a:rPr lang="fr-CH" altLang="de-DE"/>
              <a:pPr/>
              <a:t>3</a:t>
            </a:fld>
            <a:endParaRPr lang="fr-CH" altLang="de-DE" dirty="0"/>
          </a:p>
        </p:txBody>
      </p:sp>
      <p:pic>
        <p:nvPicPr>
          <p:cNvPr id="15" name="Inhaltsplatzhalter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9261" y="1640255"/>
            <a:ext cx="1006679" cy="1143000"/>
          </a:xfrm>
          <a:prstGeom prst="rect">
            <a:avLst/>
          </a:prstGeom>
        </p:spPr>
      </p:pic>
      <p:pic>
        <p:nvPicPr>
          <p:cNvPr id="16" name="Inhaltsplatzhalter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95323" y="1631796"/>
            <a:ext cx="835224" cy="1146147"/>
          </a:xfrm>
          <a:prstGeom prst="rect">
            <a:avLst/>
          </a:prstGeom>
        </p:spPr>
      </p:pic>
      <p:pic>
        <p:nvPicPr>
          <p:cNvPr id="17" name="Inhaltsplatzhalter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88295" y="1647875"/>
            <a:ext cx="987552" cy="1127760"/>
          </a:xfrm>
          <a:prstGeom prst="rect">
            <a:avLst/>
          </a:prstGeom>
        </p:spPr>
      </p:pic>
      <p:pic>
        <p:nvPicPr>
          <p:cNvPr id="18" name="Inhaltsplatzhalter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33595" y="1647875"/>
            <a:ext cx="695004" cy="1152244"/>
          </a:xfrm>
          <a:prstGeom prst="rect">
            <a:avLst/>
          </a:prstGeom>
        </p:spPr>
      </p:pic>
      <p:pic>
        <p:nvPicPr>
          <p:cNvPr id="19" name="Inhaltsplatzhalter 1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323702" y="1644853"/>
            <a:ext cx="960895" cy="1134657"/>
          </a:xfrm>
          <a:prstGeom prst="rect">
            <a:avLst/>
          </a:prstGeom>
        </p:spPr>
      </p:pic>
    </p:spTree>
    <p:extLst>
      <p:ext uri="{BB962C8B-B14F-4D97-AF65-F5344CB8AC3E}">
        <p14:creationId xmlns:p14="http://schemas.microsoft.com/office/powerpoint/2010/main" val="299036918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CH" altLang="de-DE" dirty="0"/>
              <a:t>L’essai DOC </a:t>
            </a:r>
            <a:r>
              <a:rPr lang="fr-CH" dirty="0"/>
              <a:t>: La structure du sol</a:t>
            </a:r>
            <a:endParaRPr lang="de-CH" dirty="0"/>
          </a:p>
        </p:txBody>
      </p:sp>
      <p:sp>
        <p:nvSpPr>
          <p:cNvPr id="3" name="Inhaltsplatzhalter 2"/>
          <p:cNvSpPr>
            <a:spLocks noGrp="1"/>
          </p:cNvSpPr>
          <p:nvPr>
            <p:ph idx="12"/>
          </p:nvPr>
        </p:nvSpPr>
        <p:spPr/>
        <p:txBody>
          <a:bodyPr/>
          <a:lstStyle/>
          <a:p>
            <a:r>
              <a:rPr lang="fr-CH" dirty="0" smtClean="0"/>
              <a:t>Répartition du carbone</a:t>
            </a:r>
          </a:p>
          <a:p>
            <a:endParaRPr lang="fr-CH" dirty="0"/>
          </a:p>
        </p:txBody>
      </p:sp>
      <p:sp>
        <p:nvSpPr>
          <p:cNvPr id="4" name="Inhaltsplatzhalter 3"/>
          <p:cNvSpPr>
            <a:spLocks noGrp="1"/>
          </p:cNvSpPr>
          <p:nvPr>
            <p:ph idx="14"/>
          </p:nvPr>
        </p:nvSpPr>
        <p:spPr/>
        <p:txBody>
          <a:bodyPr/>
          <a:lstStyle/>
          <a:p>
            <a:r>
              <a:rPr lang="fr-CH" dirty="0"/>
              <a:t>Source : Dossier IRAB «Le bio améliore la </a:t>
            </a:r>
            <a:r>
              <a:rPr lang="fr-CH" dirty="0" smtClean="0"/>
              <a:t>fertilité </a:t>
            </a:r>
            <a:r>
              <a:rPr lang="fr-CH" dirty="0"/>
              <a:t>du sol et la biodiversité»</a:t>
            </a:r>
          </a:p>
        </p:txBody>
      </p:sp>
      <p:sp>
        <p:nvSpPr>
          <p:cNvPr id="5" name="Inhaltsplatzhalter 4"/>
          <p:cNvSpPr>
            <a:spLocks noGrp="1"/>
          </p:cNvSpPr>
          <p:nvPr>
            <p:ph sz="quarter" idx="17"/>
          </p:nvPr>
        </p:nvSpPr>
        <p:spPr/>
        <p:txBody>
          <a:bodyPr/>
          <a:lstStyle/>
          <a:p>
            <a:r>
              <a:rPr lang="fr-CH" altLang="de-DE" dirty="0" smtClean="0"/>
              <a:t>Répartition du carbone entre les fractions granulométriques</a:t>
            </a:r>
            <a:endParaRPr lang="fr-CH" altLang="de-DE" dirty="0"/>
          </a:p>
        </p:txBody>
      </p:sp>
      <p:sp>
        <p:nvSpPr>
          <p:cNvPr id="7" name="Fußzeilenplatzhalter 6"/>
          <p:cNvSpPr>
            <a:spLocks noGrp="1"/>
          </p:cNvSpPr>
          <p:nvPr>
            <p:ph type="ftr" sz="quarter" idx="24"/>
          </p:nvPr>
        </p:nvSpPr>
        <p:spPr/>
        <p:txBody>
          <a:bodyPr/>
          <a:lstStyle/>
          <a:p>
            <a:r>
              <a:rPr lang="fr-CH" dirty="0">
                <a:solidFill>
                  <a:schemeClr val="tx1">
                    <a:lumMod val="50000"/>
                    <a:lumOff val="50000"/>
                  </a:schemeClr>
                </a:solidFill>
              </a:rPr>
              <a:t>© </a:t>
            </a:r>
            <a:r>
              <a:rPr lang="fr-CH" altLang="de-DE" dirty="0"/>
              <a:t>2016 </a:t>
            </a:r>
            <a:r>
              <a:rPr lang="fr-CH" dirty="0">
                <a:solidFill>
                  <a:schemeClr val="tx1">
                    <a:lumMod val="50000"/>
                    <a:lumOff val="50000"/>
                  </a:schemeClr>
                </a:solidFill>
              </a:rPr>
              <a:t>FiBL, Bio Suisse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t> Collection de transparents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sym typeface="Wingdings 2" panose="05020102010507070707" pitchFamily="18" charset="2"/>
              </a:rPr>
              <a:t>3. L‘essai DOC</a:t>
            </a:r>
            <a:r>
              <a:rPr lang="fr-CH" altLang="de-DE" dirty="0"/>
              <a:t>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t> Transparent 3.</a:t>
            </a:r>
            <a:fld id="{575D1617-7AF4-4382-BA05-712756A4C3F1}" type="slidenum">
              <a:rPr lang="fr-CH" altLang="de-DE"/>
              <a:pPr/>
              <a:t>39</a:t>
            </a:fld>
            <a:endParaRPr lang="fr-CH" altLang="de-DE" dirty="0"/>
          </a:p>
        </p:txBody>
      </p:sp>
      <p:sp>
        <p:nvSpPr>
          <p:cNvPr id="8" name="Inhaltsplatzhalter 7"/>
          <p:cNvSpPr>
            <a:spLocks noGrp="1"/>
          </p:cNvSpPr>
          <p:nvPr>
            <p:ph sz="quarter" idx="25"/>
          </p:nvPr>
        </p:nvSpPr>
        <p:spPr/>
        <p:txBody>
          <a:bodyPr/>
          <a:lstStyle/>
          <a:p>
            <a:r>
              <a:rPr lang="fr-CH" altLang="de-DE" dirty="0" smtClean="0"/>
              <a:t>L'augmentation de la teneur en C du limon provoque dans les sols biodynamiques une diminution de la tendance à la battance</a:t>
            </a:r>
            <a:endParaRPr lang="fr-CH" altLang="de-DE" dirty="0"/>
          </a:p>
        </p:txBody>
      </p:sp>
      <p:pic>
        <p:nvPicPr>
          <p:cNvPr id="10" name="Inhaltsplatzhalter 9"/>
          <p:cNvPicPr>
            <a:picLocks noGrp="1" noChangeAspect="1"/>
          </p:cNvPicPr>
          <p:nvPr>
            <p:ph sz="quarter" idx="23"/>
          </p:nvPr>
        </p:nvPicPr>
        <p:blipFill>
          <a:blip r:embed="rId2"/>
          <a:stretch>
            <a:fillRect/>
          </a:stretch>
        </p:blipFill>
        <p:spPr>
          <a:xfrm>
            <a:off x="755576" y="2046047"/>
            <a:ext cx="4331534" cy="3986213"/>
          </a:xfrm>
          <a:prstGeom prst="rect">
            <a:avLst/>
          </a:prstGeom>
        </p:spPr>
      </p:pic>
    </p:spTree>
    <p:extLst>
      <p:ext uri="{BB962C8B-B14F-4D97-AF65-F5344CB8AC3E}">
        <p14:creationId xmlns:p14="http://schemas.microsoft.com/office/powerpoint/2010/main" val="282512665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CH" altLang="de-DE" dirty="0"/>
              <a:t>L’essai DOC </a:t>
            </a:r>
            <a:r>
              <a:rPr lang="fr-CH" dirty="0"/>
              <a:t>: La structure du sol</a:t>
            </a:r>
            <a:endParaRPr lang="de-CH" dirty="0"/>
          </a:p>
        </p:txBody>
      </p:sp>
      <p:sp>
        <p:nvSpPr>
          <p:cNvPr id="3" name="Inhaltsplatzhalter 2"/>
          <p:cNvSpPr>
            <a:spLocks noGrp="1"/>
          </p:cNvSpPr>
          <p:nvPr>
            <p:ph idx="12"/>
          </p:nvPr>
        </p:nvSpPr>
        <p:spPr/>
        <p:txBody>
          <a:bodyPr/>
          <a:lstStyle/>
          <a:p>
            <a:r>
              <a:rPr lang="fr-CH" dirty="0" smtClean="0"/>
              <a:t>Résumé</a:t>
            </a:r>
            <a:endParaRPr lang="fr-CH" dirty="0"/>
          </a:p>
        </p:txBody>
      </p:sp>
      <p:sp>
        <p:nvSpPr>
          <p:cNvPr id="4" name="Inhaltsplatzhalter 3"/>
          <p:cNvSpPr>
            <a:spLocks noGrp="1"/>
          </p:cNvSpPr>
          <p:nvPr>
            <p:ph idx="14"/>
          </p:nvPr>
        </p:nvSpPr>
        <p:spPr/>
        <p:txBody>
          <a:bodyPr/>
          <a:lstStyle/>
          <a:p>
            <a:endParaRPr lang="de-CH" dirty="0"/>
          </a:p>
        </p:txBody>
      </p:sp>
      <p:sp>
        <p:nvSpPr>
          <p:cNvPr id="5" name="Inhaltsplatzhalter 4"/>
          <p:cNvSpPr>
            <a:spLocks noGrp="1"/>
          </p:cNvSpPr>
          <p:nvPr>
            <p:ph sz="quarter" idx="17"/>
          </p:nvPr>
        </p:nvSpPr>
        <p:spPr/>
        <p:txBody>
          <a:bodyPr/>
          <a:lstStyle/>
          <a:p>
            <a:r>
              <a:rPr lang="fr-CH" dirty="0" smtClean="0"/>
              <a:t>Évolution de la teneur en humus</a:t>
            </a:r>
          </a:p>
          <a:p>
            <a:pPr lvl="1"/>
            <a:r>
              <a:rPr lang="fr-CH" dirty="0" smtClean="0"/>
              <a:t>Constante : D2</a:t>
            </a:r>
          </a:p>
          <a:p>
            <a:pPr lvl="1"/>
            <a:r>
              <a:rPr lang="fr-CH" dirty="0" smtClean="0"/>
              <a:t>Diminution lente : O2, C2</a:t>
            </a:r>
          </a:p>
          <a:p>
            <a:pPr lvl="1"/>
            <a:r>
              <a:rPr lang="fr-CH" dirty="0" smtClean="0"/>
              <a:t>Diminution rapide : M, N, D1, O1, </a:t>
            </a:r>
            <a:r>
              <a:rPr lang="fr-CH" dirty="0"/>
              <a:t>C</a:t>
            </a:r>
            <a:r>
              <a:rPr lang="fr-CH" dirty="0" smtClean="0"/>
              <a:t>1 </a:t>
            </a:r>
          </a:p>
          <a:p>
            <a:pPr lvl="1"/>
            <a:r>
              <a:rPr lang="fr-CH" dirty="0" smtClean="0"/>
              <a:t>La diminution des apports d’engrais de ferme accélère la perte d’humus</a:t>
            </a:r>
          </a:p>
          <a:p>
            <a:pPr marL="72000" lvl="1" indent="0">
              <a:buNone/>
            </a:pPr>
            <a:endParaRPr lang="fr-CH" dirty="0" smtClean="0"/>
          </a:p>
          <a:p>
            <a:pPr indent="-288000"/>
            <a:r>
              <a:rPr lang="fr-CH" dirty="0" smtClean="0"/>
              <a:t>La stabilité des grumeaux est influencée par</a:t>
            </a:r>
          </a:p>
          <a:p>
            <a:pPr lvl="1"/>
            <a:r>
              <a:rPr lang="fr-CH" dirty="0" smtClean="0"/>
              <a:t>La teneur en humus</a:t>
            </a:r>
          </a:p>
          <a:p>
            <a:pPr lvl="1"/>
            <a:r>
              <a:rPr lang="fr-CH" dirty="0" smtClean="0"/>
              <a:t>La teneur en calcium (pH ?) </a:t>
            </a:r>
          </a:p>
          <a:p>
            <a:pPr lvl="1"/>
            <a:endParaRPr lang="fr-CH" dirty="0" smtClean="0"/>
          </a:p>
          <a:p>
            <a:endParaRPr lang="fr-CH" dirty="0" smtClean="0"/>
          </a:p>
          <a:p>
            <a:r>
              <a:rPr lang="fr-CH" altLang="de-DE" dirty="0"/>
              <a:t>L'augmentation de la teneur en C du limon provoque dans les sols biodynamiques une diminution de la tendance à la </a:t>
            </a:r>
            <a:r>
              <a:rPr lang="fr-CH" altLang="de-DE" dirty="0" smtClean="0"/>
              <a:t>battance</a:t>
            </a:r>
            <a:endParaRPr lang="fr-CH" altLang="de-DE" dirty="0"/>
          </a:p>
        </p:txBody>
      </p:sp>
      <p:sp>
        <p:nvSpPr>
          <p:cNvPr id="6" name="Fußzeilenplatzhalter 5"/>
          <p:cNvSpPr>
            <a:spLocks noGrp="1"/>
          </p:cNvSpPr>
          <p:nvPr>
            <p:ph type="ftr" sz="quarter" idx="18"/>
          </p:nvPr>
        </p:nvSpPr>
        <p:spPr/>
        <p:txBody>
          <a:bodyPr/>
          <a:lstStyle/>
          <a:p>
            <a:r>
              <a:rPr lang="fr-CH" dirty="0">
                <a:solidFill>
                  <a:schemeClr val="tx1">
                    <a:lumMod val="50000"/>
                    <a:lumOff val="50000"/>
                  </a:schemeClr>
                </a:solidFill>
              </a:rPr>
              <a:t>© </a:t>
            </a:r>
            <a:r>
              <a:rPr lang="fr-CH" altLang="de-DE" dirty="0"/>
              <a:t>2016 </a:t>
            </a:r>
            <a:r>
              <a:rPr lang="fr-CH" dirty="0">
                <a:solidFill>
                  <a:schemeClr val="tx1">
                    <a:lumMod val="50000"/>
                    <a:lumOff val="50000"/>
                  </a:schemeClr>
                </a:solidFill>
              </a:rPr>
              <a:t>FiBL, Bio Suisse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t> Collection de transparents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sym typeface="Wingdings 2" panose="05020102010507070707" pitchFamily="18" charset="2"/>
              </a:rPr>
              <a:t>3. L‘essai DOC</a:t>
            </a:r>
            <a:r>
              <a:rPr lang="fr-CH" altLang="de-DE" dirty="0"/>
              <a:t>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t> Transparent 3.</a:t>
            </a:r>
            <a:fld id="{575D1617-7AF4-4382-BA05-712756A4C3F1}" type="slidenum">
              <a:rPr lang="fr-CH" altLang="de-DE"/>
              <a:pPr/>
              <a:t>40</a:t>
            </a:fld>
            <a:endParaRPr lang="fr-CH" altLang="de-DE" dirty="0"/>
          </a:p>
        </p:txBody>
      </p:sp>
    </p:spTree>
    <p:extLst>
      <p:ext uri="{BB962C8B-B14F-4D97-AF65-F5344CB8AC3E}">
        <p14:creationId xmlns:p14="http://schemas.microsoft.com/office/powerpoint/2010/main" val="313580171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nhaltsplatzhalter 12"/>
          <p:cNvPicPr>
            <a:picLocks noGrp="1" noChangeAspect="1"/>
          </p:cNvPicPr>
          <p:nvPr>
            <p:ph sz="quarter" idx="17"/>
          </p:nvPr>
        </p:nvPicPr>
        <p:blipFill>
          <a:blip r:embed="rId2">
            <a:extLst>
              <a:ext uri="{28A0092B-C50C-407E-A947-70E740481C1C}">
                <a14:useLocalDpi xmlns:a14="http://schemas.microsoft.com/office/drawing/2010/main" val="0"/>
              </a:ext>
            </a:extLst>
          </a:blip>
          <a:stretch>
            <a:fillRect/>
          </a:stretch>
        </p:blipFill>
        <p:spPr>
          <a:xfrm>
            <a:off x="647042" y="1553724"/>
            <a:ext cx="4932091" cy="4255377"/>
          </a:xfrm>
        </p:spPr>
      </p:pic>
      <p:sp>
        <p:nvSpPr>
          <p:cNvPr id="2" name="Titel 1"/>
          <p:cNvSpPr>
            <a:spLocks noGrp="1"/>
          </p:cNvSpPr>
          <p:nvPr>
            <p:ph type="title"/>
          </p:nvPr>
        </p:nvSpPr>
        <p:spPr/>
        <p:txBody>
          <a:bodyPr/>
          <a:lstStyle/>
          <a:p>
            <a:r>
              <a:rPr lang="fr-CH" altLang="de-DE" dirty="0"/>
              <a:t>L’essai DOC </a:t>
            </a:r>
            <a:r>
              <a:rPr lang="fr-CH" dirty="0"/>
              <a:t>: La </a:t>
            </a:r>
            <a:r>
              <a:rPr lang="fr-CH" dirty="0" smtClean="0"/>
              <a:t>biologie du </a:t>
            </a:r>
            <a:r>
              <a:rPr lang="fr-CH" dirty="0"/>
              <a:t>sol</a:t>
            </a:r>
            <a:endParaRPr lang="de-CH" dirty="0"/>
          </a:p>
        </p:txBody>
      </p:sp>
      <p:sp>
        <p:nvSpPr>
          <p:cNvPr id="3" name="Inhaltsplatzhalter 2"/>
          <p:cNvSpPr>
            <a:spLocks noGrp="1"/>
          </p:cNvSpPr>
          <p:nvPr>
            <p:ph idx="12"/>
          </p:nvPr>
        </p:nvSpPr>
        <p:spPr/>
        <p:txBody>
          <a:bodyPr/>
          <a:lstStyle/>
          <a:p>
            <a:r>
              <a:rPr lang="fr-CH" dirty="0" smtClean="0"/>
              <a:t>Ce sont les microorganismes qui forment l’humus</a:t>
            </a:r>
            <a:endParaRPr lang="fr-CH" dirty="0"/>
          </a:p>
        </p:txBody>
      </p:sp>
      <p:sp>
        <p:nvSpPr>
          <p:cNvPr id="6" name="Inhaltsplatzhalter 5"/>
          <p:cNvSpPr>
            <a:spLocks noGrp="1"/>
          </p:cNvSpPr>
          <p:nvPr>
            <p:ph sz="quarter" idx="21"/>
          </p:nvPr>
        </p:nvSpPr>
        <p:spPr/>
        <p:txBody>
          <a:bodyPr/>
          <a:lstStyle/>
          <a:p>
            <a:endParaRPr lang="fr-CH" baseline="-25000" dirty="0" smtClean="0"/>
          </a:p>
          <a:p>
            <a:endParaRPr lang="fr-CH" dirty="0" smtClean="0"/>
          </a:p>
          <a:p>
            <a:endParaRPr lang="fr-CH" dirty="0" smtClean="0"/>
          </a:p>
          <a:p>
            <a:endParaRPr lang="fr-CH" dirty="0" smtClean="0"/>
          </a:p>
          <a:p>
            <a:endParaRPr lang="fr-CH" dirty="0" smtClean="0"/>
          </a:p>
          <a:p>
            <a:endParaRPr lang="fr-CH" dirty="0" smtClean="0"/>
          </a:p>
          <a:p>
            <a:r>
              <a:rPr lang="fr-CH" dirty="0" smtClean="0"/>
              <a:t>Décomposition de la matière organique par les microorganismes en</a:t>
            </a:r>
          </a:p>
          <a:p>
            <a:pPr lvl="1"/>
            <a:r>
              <a:rPr lang="fr-CH" dirty="0" smtClean="0"/>
              <a:t>Humus </a:t>
            </a:r>
            <a:br>
              <a:rPr lang="fr-CH" dirty="0" smtClean="0"/>
            </a:br>
            <a:r>
              <a:rPr lang="fr-CH" dirty="0" smtClean="0"/>
              <a:t>(humification) </a:t>
            </a:r>
          </a:p>
          <a:p>
            <a:pPr lvl="1"/>
            <a:r>
              <a:rPr lang="fr-CH" dirty="0" smtClean="0"/>
              <a:t>Éléments nutritifs</a:t>
            </a:r>
            <a:br>
              <a:rPr lang="fr-CH" dirty="0" smtClean="0"/>
            </a:br>
            <a:r>
              <a:rPr lang="fr-CH" dirty="0" smtClean="0"/>
              <a:t>(minéralisation)</a:t>
            </a:r>
            <a:endParaRPr lang="fr-CH" dirty="0"/>
          </a:p>
        </p:txBody>
      </p:sp>
      <p:sp>
        <p:nvSpPr>
          <p:cNvPr id="7" name="Fußzeilenplatzhalter 6"/>
          <p:cNvSpPr>
            <a:spLocks noGrp="1"/>
          </p:cNvSpPr>
          <p:nvPr>
            <p:ph type="ftr" sz="quarter" idx="22"/>
          </p:nvPr>
        </p:nvSpPr>
        <p:spPr/>
        <p:txBody>
          <a:bodyPr/>
          <a:lstStyle/>
          <a:p>
            <a:r>
              <a:rPr lang="fr-CH" dirty="0">
                <a:solidFill>
                  <a:schemeClr val="tx1">
                    <a:lumMod val="50000"/>
                    <a:lumOff val="50000"/>
                  </a:schemeClr>
                </a:solidFill>
              </a:rPr>
              <a:t>© </a:t>
            </a:r>
            <a:r>
              <a:rPr lang="fr-CH" altLang="de-DE" dirty="0"/>
              <a:t>2016 </a:t>
            </a:r>
            <a:r>
              <a:rPr lang="fr-CH" dirty="0">
                <a:solidFill>
                  <a:schemeClr val="tx1">
                    <a:lumMod val="50000"/>
                    <a:lumOff val="50000"/>
                  </a:schemeClr>
                </a:solidFill>
              </a:rPr>
              <a:t>FiBL, Bio Suisse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t> Collection de transparents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sym typeface="Wingdings 2" panose="05020102010507070707" pitchFamily="18" charset="2"/>
              </a:rPr>
              <a:t>3. L‘essai DOC</a:t>
            </a:r>
            <a:r>
              <a:rPr lang="fr-CH" altLang="de-DE" dirty="0"/>
              <a:t>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t> Transparent 3.</a:t>
            </a:r>
            <a:fld id="{575D1617-7AF4-4382-BA05-712756A4C3F1}" type="slidenum">
              <a:rPr lang="fr-CH" altLang="de-DE"/>
              <a:pPr/>
              <a:t>41</a:t>
            </a:fld>
            <a:endParaRPr lang="fr-CH" altLang="de-DE" dirty="0"/>
          </a:p>
        </p:txBody>
      </p:sp>
      <p:sp>
        <p:nvSpPr>
          <p:cNvPr id="4" name="Inhaltsplatzhalter 3"/>
          <p:cNvSpPr>
            <a:spLocks noGrp="1"/>
          </p:cNvSpPr>
          <p:nvPr>
            <p:ph idx="14"/>
          </p:nvPr>
        </p:nvSpPr>
        <p:spPr/>
        <p:txBody>
          <a:bodyPr/>
          <a:lstStyle/>
          <a:p>
            <a:r>
              <a:rPr lang="fr-CH" dirty="0" smtClean="0"/>
              <a:t>Illustration : FiBL</a:t>
            </a:r>
            <a:endParaRPr lang="fr-CH" dirty="0"/>
          </a:p>
        </p:txBody>
      </p:sp>
      <p:sp>
        <p:nvSpPr>
          <p:cNvPr id="5" name="Pfeil nach rechts 4"/>
          <p:cNvSpPr/>
          <p:nvPr/>
        </p:nvSpPr>
        <p:spPr>
          <a:xfrm rot="5400000" flipV="1">
            <a:off x="1950898" y="2175079"/>
            <a:ext cx="2265800" cy="1491400"/>
          </a:xfrm>
          <a:prstGeom prst="rightArrow">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1400" b="1" dirty="0" smtClean="0">
                <a:solidFill>
                  <a:schemeClr val="tx1"/>
                </a:solidFill>
              </a:rPr>
              <a:t>Apports de C</a:t>
            </a:r>
            <a:r>
              <a:rPr lang="fr-CH" sz="1400" dirty="0" smtClean="0">
                <a:solidFill>
                  <a:schemeClr val="tx1"/>
                </a:solidFill>
              </a:rPr>
              <a:t/>
            </a:r>
            <a:br>
              <a:rPr lang="fr-CH" sz="1400" dirty="0" smtClean="0">
                <a:solidFill>
                  <a:schemeClr val="tx1"/>
                </a:solidFill>
              </a:rPr>
            </a:br>
            <a:r>
              <a:rPr lang="fr-CH" sz="1400" dirty="0" smtClean="0">
                <a:solidFill>
                  <a:schemeClr val="tx1"/>
                </a:solidFill>
              </a:rPr>
              <a:t>Restes de plantes</a:t>
            </a:r>
            <a:br>
              <a:rPr lang="fr-CH" sz="1400" dirty="0" smtClean="0">
                <a:solidFill>
                  <a:schemeClr val="tx1"/>
                </a:solidFill>
              </a:rPr>
            </a:br>
            <a:r>
              <a:rPr lang="fr-CH" sz="1400" dirty="0" smtClean="0">
                <a:solidFill>
                  <a:schemeClr val="tx1"/>
                </a:solidFill>
              </a:rPr>
              <a:t>Engrais de ferme</a:t>
            </a:r>
            <a:endParaRPr lang="fr-CH" sz="1400" dirty="0">
              <a:solidFill>
                <a:schemeClr val="tx1"/>
              </a:solidFill>
            </a:endParaRPr>
          </a:p>
        </p:txBody>
      </p:sp>
      <p:sp>
        <p:nvSpPr>
          <p:cNvPr id="11" name="Pfeil nach rechts 10"/>
          <p:cNvSpPr/>
          <p:nvPr/>
        </p:nvSpPr>
        <p:spPr>
          <a:xfrm rot="2722202">
            <a:off x="727425" y="2500477"/>
            <a:ext cx="1815768" cy="1011881"/>
          </a:xfrm>
          <a:prstGeom prst="rightArrow">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1400" b="1" dirty="0" smtClean="0">
                <a:solidFill>
                  <a:schemeClr val="tx1"/>
                </a:solidFill>
              </a:rPr>
              <a:t>Minéralisation</a:t>
            </a:r>
            <a:br>
              <a:rPr lang="fr-CH" sz="1400" b="1" dirty="0" smtClean="0">
                <a:solidFill>
                  <a:schemeClr val="tx1"/>
                </a:solidFill>
              </a:rPr>
            </a:br>
            <a:r>
              <a:rPr lang="fr-CH" sz="1400" dirty="0" smtClean="0">
                <a:solidFill>
                  <a:schemeClr val="tx1"/>
                </a:solidFill>
              </a:rPr>
              <a:t>CO</a:t>
            </a:r>
            <a:r>
              <a:rPr lang="fr-CH" sz="1400" baseline="-25000" dirty="0" smtClean="0">
                <a:solidFill>
                  <a:schemeClr val="tx1"/>
                </a:solidFill>
              </a:rPr>
              <a:t>2</a:t>
            </a:r>
            <a:endParaRPr lang="fr-CH" sz="1400" baseline="-25000" dirty="0">
              <a:solidFill>
                <a:schemeClr val="tx1"/>
              </a:solidFill>
            </a:endParaRPr>
          </a:p>
        </p:txBody>
      </p:sp>
      <p:sp>
        <p:nvSpPr>
          <p:cNvPr id="14" name="Pfeil nach rechts 13"/>
          <p:cNvSpPr/>
          <p:nvPr/>
        </p:nvSpPr>
        <p:spPr>
          <a:xfrm rot="18782540" flipH="1">
            <a:off x="3553515" y="2366552"/>
            <a:ext cx="2160240" cy="990608"/>
          </a:xfrm>
          <a:prstGeom prst="rightArrow">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fr-CH" sz="1400" b="1" dirty="0" smtClean="0">
                <a:solidFill>
                  <a:schemeClr val="tx1"/>
                </a:solidFill>
              </a:rPr>
              <a:t>Milieu (pH), stress</a:t>
            </a:r>
            <a:br>
              <a:rPr lang="fr-CH" sz="1400" b="1" dirty="0" smtClean="0">
                <a:solidFill>
                  <a:schemeClr val="tx1"/>
                </a:solidFill>
              </a:rPr>
            </a:br>
            <a:r>
              <a:rPr lang="fr-CH" sz="1400" b="1" dirty="0" smtClean="0">
                <a:solidFill>
                  <a:schemeClr val="tx1"/>
                </a:solidFill>
              </a:rPr>
              <a:t>techniques culturales</a:t>
            </a:r>
            <a:endParaRPr lang="fr-CH" sz="1400" baseline="-25000" dirty="0">
              <a:solidFill>
                <a:schemeClr val="tx1"/>
              </a:solidFill>
            </a:endParaRPr>
          </a:p>
        </p:txBody>
      </p:sp>
      <p:sp>
        <p:nvSpPr>
          <p:cNvPr id="15" name="Ellipse 14"/>
          <p:cNvSpPr/>
          <p:nvPr/>
        </p:nvSpPr>
        <p:spPr>
          <a:xfrm>
            <a:off x="892206" y="3953007"/>
            <a:ext cx="1368152" cy="1418672"/>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1400" dirty="0" smtClean="0">
                <a:solidFill>
                  <a:schemeClr val="tx1"/>
                </a:solidFill>
              </a:rPr>
              <a:t>stable</a:t>
            </a:r>
          </a:p>
          <a:p>
            <a:pPr algn="ctr"/>
            <a:r>
              <a:rPr lang="fr-CH" sz="1400" dirty="0" smtClean="0">
                <a:solidFill>
                  <a:schemeClr val="tx1"/>
                </a:solidFill>
              </a:rPr>
              <a:t> </a:t>
            </a:r>
            <a:br>
              <a:rPr lang="fr-CH" sz="1400" dirty="0" smtClean="0">
                <a:solidFill>
                  <a:schemeClr val="tx1"/>
                </a:solidFill>
              </a:rPr>
            </a:br>
            <a:r>
              <a:rPr lang="fr-CH" sz="1400" b="1" dirty="0" smtClean="0">
                <a:solidFill>
                  <a:schemeClr val="tx1"/>
                </a:solidFill>
              </a:rPr>
              <a:t>Humus</a:t>
            </a:r>
          </a:p>
          <a:p>
            <a:pPr algn="ctr"/>
            <a:r>
              <a:rPr lang="fr-CH" sz="1400" dirty="0" smtClean="0">
                <a:solidFill>
                  <a:schemeClr val="tx1"/>
                </a:solidFill>
              </a:rPr>
              <a:t> </a:t>
            </a:r>
          </a:p>
          <a:p>
            <a:pPr algn="ctr"/>
            <a:r>
              <a:rPr lang="fr-CH" sz="1400" dirty="0" smtClean="0">
                <a:solidFill>
                  <a:schemeClr val="tx1"/>
                </a:solidFill>
              </a:rPr>
              <a:t>labile</a:t>
            </a:r>
            <a:endParaRPr lang="fr-CH" sz="1400" dirty="0">
              <a:solidFill>
                <a:schemeClr val="tx1"/>
              </a:solidFill>
            </a:endParaRPr>
          </a:p>
        </p:txBody>
      </p:sp>
      <p:sp>
        <p:nvSpPr>
          <p:cNvPr id="16" name="Pfeil nach links und rechts 15"/>
          <p:cNvSpPr/>
          <p:nvPr/>
        </p:nvSpPr>
        <p:spPr>
          <a:xfrm>
            <a:off x="2352835" y="4475888"/>
            <a:ext cx="917401" cy="413006"/>
          </a:xfrm>
          <a:prstGeom prst="leftRightArrow">
            <a:avLst/>
          </a:prstGeom>
          <a:solidFill>
            <a:srgbClr val="6AD0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p>
        </p:txBody>
      </p:sp>
      <p:sp>
        <p:nvSpPr>
          <p:cNvPr id="17" name="Ellipse 16"/>
          <p:cNvSpPr/>
          <p:nvPr/>
        </p:nvSpPr>
        <p:spPr>
          <a:xfrm>
            <a:off x="3270236" y="5283852"/>
            <a:ext cx="2298862" cy="434730"/>
          </a:xfrm>
          <a:prstGeom prst="ellipse">
            <a:avLst/>
          </a:prstGeom>
          <a:solidFill>
            <a:srgbClr val="F696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1400" dirty="0" smtClean="0">
                <a:solidFill>
                  <a:schemeClr val="tx1"/>
                </a:solidFill>
              </a:rPr>
              <a:t>Microorganismes</a:t>
            </a:r>
          </a:p>
        </p:txBody>
      </p:sp>
      <p:sp>
        <p:nvSpPr>
          <p:cNvPr id="8" name="Ellipse 7"/>
          <p:cNvSpPr/>
          <p:nvPr/>
        </p:nvSpPr>
        <p:spPr>
          <a:xfrm>
            <a:off x="3362530" y="3953007"/>
            <a:ext cx="2105002" cy="1418672"/>
          </a:xfrm>
          <a:prstGeom prst="ellipse">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1400" b="1" dirty="0" smtClean="0">
                <a:solidFill>
                  <a:schemeClr val="tx1"/>
                </a:solidFill>
              </a:rPr>
              <a:t>Biomasse microbienne</a:t>
            </a:r>
            <a:br>
              <a:rPr lang="fr-CH" sz="1400" b="1" dirty="0" smtClean="0">
                <a:solidFill>
                  <a:schemeClr val="tx1"/>
                </a:solidFill>
              </a:rPr>
            </a:br>
            <a:r>
              <a:rPr lang="fr-CH" sz="1400" dirty="0">
                <a:solidFill>
                  <a:schemeClr val="tx1"/>
                </a:solidFill>
              </a:rPr>
              <a:t>b</a:t>
            </a:r>
            <a:r>
              <a:rPr lang="fr-CH" sz="1400" dirty="0" smtClean="0">
                <a:solidFill>
                  <a:schemeClr val="tx1"/>
                </a:solidFill>
              </a:rPr>
              <a:t>actéries, champignons, protozoaires, algues</a:t>
            </a:r>
            <a:endParaRPr lang="fr-CH" sz="1400" dirty="0">
              <a:solidFill>
                <a:schemeClr val="tx1"/>
              </a:solidFill>
            </a:endParaRPr>
          </a:p>
        </p:txBody>
      </p:sp>
    </p:spTree>
    <p:extLst>
      <p:ext uri="{BB962C8B-B14F-4D97-AF65-F5344CB8AC3E}">
        <p14:creationId xmlns:p14="http://schemas.microsoft.com/office/powerpoint/2010/main" val="276093166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el 15"/>
          <p:cNvSpPr>
            <a:spLocks noGrp="1"/>
          </p:cNvSpPr>
          <p:nvPr>
            <p:ph type="title"/>
          </p:nvPr>
        </p:nvSpPr>
        <p:spPr/>
        <p:txBody>
          <a:bodyPr/>
          <a:lstStyle/>
          <a:p>
            <a:r>
              <a:rPr lang="fr-CH" altLang="de-DE" dirty="0"/>
              <a:t>L’essai DOC </a:t>
            </a:r>
            <a:r>
              <a:rPr lang="fr-CH" dirty="0"/>
              <a:t>: La biologie du sol</a:t>
            </a:r>
            <a:endParaRPr lang="de-CH" dirty="0"/>
          </a:p>
        </p:txBody>
      </p:sp>
      <p:sp>
        <p:nvSpPr>
          <p:cNvPr id="17" name="Inhaltsplatzhalter 16"/>
          <p:cNvSpPr>
            <a:spLocks noGrp="1"/>
          </p:cNvSpPr>
          <p:nvPr>
            <p:ph idx="12"/>
          </p:nvPr>
        </p:nvSpPr>
        <p:spPr/>
        <p:txBody>
          <a:bodyPr/>
          <a:lstStyle/>
          <a:p>
            <a:r>
              <a:rPr lang="fr-CH" dirty="0" smtClean="0"/>
              <a:t>Biomasse microbienne</a:t>
            </a:r>
            <a:endParaRPr lang="fr-CH" dirty="0"/>
          </a:p>
        </p:txBody>
      </p:sp>
      <p:sp>
        <p:nvSpPr>
          <p:cNvPr id="7" name="Fußzeilenplatzhalter 6"/>
          <p:cNvSpPr>
            <a:spLocks noGrp="1"/>
          </p:cNvSpPr>
          <p:nvPr>
            <p:ph type="ftr" sz="quarter" idx="18"/>
          </p:nvPr>
        </p:nvSpPr>
        <p:spPr/>
        <p:txBody>
          <a:bodyPr/>
          <a:lstStyle/>
          <a:p>
            <a:r>
              <a:rPr lang="fr-CH" dirty="0">
                <a:solidFill>
                  <a:schemeClr val="tx1">
                    <a:lumMod val="50000"/>
                    <a:lumOff val="50000"/>
                  </a:schemeClr>
                </a:solidFill>
              </a:rPr>
              <a:t>© </a:t>
            </a:r>
            <a:r>
              <a:rPr lang="fr-CH" altLang="de-DE" dirty="0"/>
              <a:t>2016 </a:t>
            </a:r>
            <a:r>
              <a:rPr lang="fr-CH" dirty="0">
                <a:solidFill>
                  <a:schemeClr val="tx1">
                    <a:lumMod val="50000"/>
                    <a:lumOff val="50000"/>
                  </a:schemeClr>
                </a:solidFill>
              </a:rPr>
              <a:t>FiBL, Bio Suisse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t> Collection de transparents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sym typeface="Wingdings 2" panose="05020102010507070707" pitchFamily="18" charset="2"/>
              </a:rPr>
              <a:t>3. L‘essai DOC</a:t>
            </a:r>
            <a:r>
              <a:rPr lang="fr-CH" altLang="de-DE" dirty="0"/>
              <a:t>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t> Transparent 3.</a:t>
            </a:r>
            <a:fld id="{575D1617-7AF4-4382-BA05-712756A4C3F1}" type="slidenum">
              <a:rPr lang="fr-CH" altLang="de-DE"/>
              <a:pPr/>
              <a:t>42</a:t>
            </a:fld>
            <a:endParaRPr lang="fr-CH" altLang="de-DE" dirty="0"/>
          </a:p>
        </p:txBody>
      </p:sp>
      <p:graphicFrame>
        <p:nvGraphicFramePr>
          <p:cNvPr id="9" name="Inhaltsplatzhalter 19"/>
          <p:cNvGraphicFramePr>
            <a:graphicFrameLocks noGrp="1"/>
          </p:cNvGraphicFramePr>
          <p:nvPr>
            <p:ph sz="quarter" idx="17"/>
            <p:extLst>
              <p:ext uri="{D42A27DB-BD31-4B8C-83A1-F6EECF244321}">
                <p14:modId xmlns:p14="http://schemas.microsoft.com/office/powerpoint/2010/main" val="2258766147"/>
              </p:ext>
            </p:extLst>
          </p:nvPr>
        </p:nvGraphicFramePr>
        <p:xfrm>
          <a:off x="628650" y="1571625"/>
          <a:ext cx="7886700" cy="46656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02139319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CH" altLang="de-DE" dirty="0"/>
              <a:t>L’essai DOC </a:t>
            </a:r>
            <a:r>
              <a:rPr lang="fr-CH" dirty="0"/>
              <a:t>: La biologie du sol</a:t>
            </a:r>
            <a:endParaRPr lang="de-CH" dirty="0"/>
          </a:p>
        </p:txBody>
      </p:sp>
      <p:sp>
        <p:nvSpPr>
          <p:cNvPr id="3" name="Inhaltsplatzhalter 2"/>
          <p:cNvSpPr>
            <a:spLocks noGrp="1"/>
          </p:cNvSpPr>
          <p:nvPr>
            <p:ph idx="12"/>
          </p:nvPr>
        </p:nvSpPr>
        <p:spPr/>
        <p:txBody>
          <a:bodyPr/>
          <a:lstStyle/>
          <a:p>
            <a:r>
              <a:rPr lang="fr-CH" dirty="0" smtClean="0"/>
              <a:t>Les fractions du carbone</a:t>
            </a:r>
            <a:endParaRPr lang="fr-CH" dirty="0"/>
          </a:p>
        </p:txBody>
      </p:sp>
      <p:sp>
        <p:nvSpPr>
          <p:cNvPr id="4" name="Inhaltsplatzhalter 3"/>
          <p:cNvSpPr>
            <a:spLocks noGrp="1"/>
          </p:cNvSpPr>
          <p:nvPr>
            <p:ph idx="14"/>
          </p:nvPr>
        </p:nvSpPr>
        <p:spPr/>
        <p:txBody>
          <a:bodyPr/>
          <a:lstStyle/>
          <a:p>
            <a:r>
              <a:rPr lang="fr-CH" dirty="0"/>
              <a:t>Source : Dossier IRAB «Le bio améliore la </a:t>
            </a:r>
            <a:r>
              <a:rPr lang="fr-CH" dirty="0" smtClean="0"/>
              <a:t>fertilité </a:t>
            </a:r>
            <a:r>
              <a:rPr lang="fr-CH" dirty="0"/>
              <a:t>du sol et la biodiversité»</a:t>
            </a:r>
          </a:p>
        </p:txBody>
      </p:sp>
      <p:sp>
        <p:nvSpPr>
          <p:cNvPr id="5" name="Inhaltsplatzhalter 4"/>
          <p:cNvSpPr>
            <a:spLocks noGrp="1"/>
          </p:cNvSpPr>
          <p:nvPr>
            <p:ph sz="quarter" idx="17"/>
          </p:nvPr>
        </p:nvSpPr>
        <p:spPr>
          <a:xfrm>
            <a:off x="628650" y="1556793"/>
            <a:ext cx="7908925" cy="636248"/>
          </a:xfrm>
        </p:spPr>
        <p:txBody>
          <a:bodyPr/>
          <a:lstStyle/>
          <a:p>
            <a:pPr>
              <a:spcBef>
                <a:spcPct val="50000"/>
              </a:spcBef>
            </a:pPr>
            <a:r>
              <a:rPr lang="fr-CH" altLang="de-DE" dirty="0" smtClean="0"/>
              <a:t>Proportion de carbone microbien (</a:t>
            </a:r>
            <a:r>
              <a:rPr lang="fr-CH" altLang="de-DE" dirty="0" err="1" smtClean="0"/>
              <a:t>c</a:t>
            </a:r>
            <a:r>
              <a:rPr lang="fr-CH" altLang="de-DE" baseline="-25000" dirty="0" err="1" smtClean="0"/>
              <a:t>mic</a:t>
            </a:r>
            <a:r>
              <a:rPr lang="fr-CH" altLang="de-DE" dirty="0" smtClean="0"/>
              <a:t>) par rapport au carbone organique totale</a:t>
            </a:r>
            <a:endParaRPr lang="fr-CH" altLang="de-DE" dirty="0"/>
          </a:p>
        </p:txBody>
      </p:sp>
      <p:sp>
        <p:nvSpPr>
          <p:cNvPr id="7" name="Fußzeilenplatzhalter 6"/>
          <p:cNvSpPr>
            <a:spLocks noGrp="1"/>
          </p:cNvSpPr>
          <p:nvPr>
            <p:ph type="ftr" sz="quarter" idx="24"/>
          </p:nvPr>
        </p:nvSpPr>
        <p:spPr/>
        <p:txBody>
          <a:bodyPr/>
          <a:lstStyle/>
          <a:p>
            <a:r>
              <a:rPr lang="fr-CH" dirty="0">
                <a:solidFill>
                  <a:schemeClr val="tx1">
                    <a:lumMod val="50000"/>
                    <a:lumOff val="50000"/>
                  </a:schemeClr>
                </a:solidFill>
              </a:rPr>
              <a:t>© </a:t>
            </a:r>
            <a:r>
              <a:rPr lang="fr-CH" altLang="de-DE" dirty="0"/>
              <a:t>2016 </a:t>
            </a:r>
            <a:r>
              <a:rPr lang="fr-CH" dirty="0">
                <a:solidFill>
                  <a:schemeClr val="tx1">
                    <a:lumMod val="50000"/>
                    <a:lumOff val="50000"/>
                  </a:schemeClr>
                </a:solidFill>
              </a:rPr>
              <a:t>FiBL, Bio Suisse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t> Collection de transparents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sym typeface="Wingdings 2" panose="05020102010507070707" pitchFamily="18" charset="2"/>
              </a:rPr>
              <a:t>3. L‘essai DOC</a:t>
            </a:r>
            <a:r>
              <a:rPr lang="fr-CH" altLang="de-DE" dirty="0"/>
              <a:t>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t> Transparent 3.</a:t>
            </a:r>
            <a:fld id="{575D1617-7AF4-4382-BA05-712756A4C3F1}" type="slidenum">
              <a:rPr lang="fr-CH" altLang="de-DE"/>
              <a:pPr/>
              <a:t>43</a:t>
            </a:fld>
            <a:endParaRPr lang="fr-CH" altLang="de-DE" dirty="0"/>
          </a:p>
        </p:txBody>
      </p:sp>
      <p:sp>
        <p:nvSpPr>
          <p:cNvPr id="8" name="Inhaltsplatzhalter 7"/>
          <p:cNvSpPr>
            <a:spLocks noGrp="1"/>
          </p:cNvSpPr>
          <p:nvPr>
            <p:ph sz="quarter" idx="25"/>
          </p:nvPr>
        </p:nvSpPr>
        <p:spPr/>
        <p:txBody>
          <a:bodyPr anchor="t" anchorCtr="0"/>
          <a:lstStyle/>
          <a:p>
            <a:endParaRPr lang="fr-CH" altLang="de-DE" dirty="0" smtClean="0"/>
          </a:p>
          <a:p>
            <a:endParaRPr lang="fr-CH" altLang="de-DE" dirty="0" smtClean="0"/>
          </a:p>
          <a:p>
            <a:r>
              <a:rPr lang="fr-CH" altLang="de-DE" dirty="0" smtClean="0"/>
              <a:t>La proportion de microorganismes dans la matière organique montre </a:t>
            </a:r>
            <a:r>
              <a:rPr lang="fr-CH" altLang="de-DE" dirty="0"/>
              <a:t>le taux </a:t>
            </a:r>
            <a:r>
              <a:rPr lang="fr-CH" altLang="de-DE" dirty="0" smtClean="0"/>
              <a:t>de colonisation </a:t>
            </a:r>
            <a:r>
              <a:rPr lang="fr-CH" altLang="de-DE" dirty="0"/>
              <a:t>du sol par le </a:t>
            </a:r>
            <a:r>
              <a:rPr lang="fr-CH" altLang="de-DE" dirty="0" smtClean="0"/>
              <a:t>vivant.</a:t>
            </a:r>
            <a:endParaRPr lang="fr-CH" altLang="de-DE" dirty="0"/>
          </a:p>
        </p:txBody>
      </p:sp>
      <p:pic>
        <p:nvPicPr>
          <p:cNvPr id="10" name="Inhaltsplatzhalter 9"/>
          <p:cNvPicPr>
            <a:picLocks noGrp="1" noChangeAspect="1"/>
          </p:cNvPicPr>
          <p:nvPr>
            <p:ph sz="quarter" idx="23"/>
          </p:nvPr>
        </p:nvPicPr>
        <p:blipFill>
          <a:blip r:embed="rId2"/>
          <a:stretch>
            <a:fillRect/>
          </a:stretch>
        </p:blipFill>
        <p:spPr>
          <a:xfrm>
            <a:off x="755576" y="2170850"/>
            <a:ext cx="4687820" cy="3875373"/>
          </a:xfrm>
          <a:prstGeom prst="rect">
            <a:avLst/>
          </a:prstGeom>
        </p:spPr>
      </p:pic>
    </p:spTree>
    <p:extLst>
      <p:ext uri="{BB962C8B-B14F-4D97-AF65-F5344CB8AC3E}">
        <p14:creationId xmlns:p14="http://schemas.microsoft.com/office/powerpoint/2010/main" val="246747524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CH" altLang="de-DE" dirty="0"/>
              <a:t>L’essai DOC </a:t>
            </a:r>
            <a:r>
              <a:rPr lang="fr-CH" dirty="0"/>
              <a:t>: La biologie du sol</a:t>
            </a:r>
            <a:endParaRPr lang="de-CH" dirty="0"/>
          </a:p>
        </p:txBody>
      </p:sp>
      <p:sp>
        <p:nvSpPr>
          <p:cNvPr id="3" name="Inhaltsplatzhalter 2"/>
          <p:cNvSpPr>
            <a:spLocks noGrp="1"/>
          </p:cNvSpPr>
          <p:nvPr>
            <p:ph idx="12"/>
          </p:nvPr>
        </p:nvSpPr>
        <p:spPr/>
        <p:txBody>
          <a:bodyPr/>
          <a:lstStyle/>
          <a:p>
            <a:r>
              <a:rPr lang="fr-CH" dirty="0" smtClean="0"/>
              <a:t>Les fractions du carbone</a:t>
            </a:r>
            <a:endParaRPr lang="fr-CH" dirty="0"/>
          </a:p>
        </p:txBody>
      </p:sp>
      <p:sp>
        <p:nvSpPr>
          <p:cNvPr id="4" name="Inhaltsplatzhalter 3"/>
          <p:cNvSpPr>
            <a:spLocks noGrp="1"/>
          </p:cNvSpPr>
          <p:nvPr>
            <p:ph idx="14"/>
          </p:nvPr>
        </p:nvSpPr>
        <p:spPr>
          <a:xfrm>
            <a:off x="628650" y="6174216"/>
            <a:ext cx="7886700" cy="279120"/>
          </a:xfrm>
        </p:spPr>
        <p:txBody>
          <a:bodyPr/>
          <a:lstStyle/>
          <a:p>
            <a:r>
              <a:rPr lang="fr-CH" dirty="0"/>
              <a:t>Source : Dossier IRAB «Le bio améliore la </a:t>
            </a:r>
            <a:r>
              <a:rPr lang="fr-CH" dirty="0" smtClean="0"/>
              <a:t>fertilité </a:t>
            </a:r>
            <a:r>
              <a:rPr lang="fr-CH" dirty="0"/>
              <a:t>du sol et la biodiversité»</a:t>
            </a:r>
          </a:p>
        </p:txBody>
      </p:sp>
      <p:sp>
        <p:nvSpPr>
          <p:cNvPr id="5" name="Inhaltsplatzhalter 4"/>
          <p:cNvSpPr>
            <a:spLocks noGrp="1"/>
          </p:cNvSpPr>
          <p:nvPr>
            <p:ph sz="quarter" idx="17"/>
          </p:nvPr>
        </p:nvSpPr>
        <p:spPr/>
        <p:txBody>
          <a:bodyPr/>
          <a:lstStyle/>
          <a:p>
            <a:pPr>
              <a:spcBef>
                <a:spcPct val="50000"/>
              </a:spcBef>
            </a:pPr>
            <a:r>
              <a:rPr lang="fr-CH" altLang="de-DE" dirty="0" smtClean="0"/>
              <a:t>Respiration et augmentation de la biomasse microbienne </a:t>
            </a:r>
            <a:br>
              <a:rPr lang="fr-CH" altLang="de-DE" dirty="0" smtClean="0"/>
            </a:br>
            <a:r>
              <a:rPr lang="fr-CH" altLang="de-DE" dirty="0" smtClean="0"/>
              <a:t>après un apport de paille</a:t>
            </a:r>
            <a:endParaRPr lang="fr-CH" altLang="de-DE" dirty="0"/>
          </a:p>
        </p:txBody>
      </p:sp>
      <p:sp>
        <p:nvSpPr>
          <p:cNvPr id="7" name="Fußzeilenplatzhalter 6"/>
          <p:cNvSpPr>
            <a:spLocks noGrp="1"/>
          </p:cNvSpPr>
          <p:nvPr>
            <p:ph type="ftr" sz="quarter" idx="24"/>
          </p:nvPr>
        </p:nvSpPr>
        <p:spPr/>
        <p:txBody>
          <a:bodyPr/>
          <a:lstStyle/>
          <a:p>
            <a:r>
              <a:rPr lang="fr-CH" dirty="0">
                <a:solidFill>
                  <a:schemeClr val="tx1">
                    <a:lumMod val="50000"/>
                    <a:lumOff val="50000"/>
                  </a:schemeClr>
                </a:solidFill>
              </a:rPr>
              <a:t>© </a:t>
            </a:r>
            <a:r>
              <a:rPr lang="fr-CH" altLang="de-DE" dirty="0"/>
              <a:t>2016 </a:t>
            </a:r>
            <a:r>
              <a:rPr lang="fr-CH" dirty="0">
                <a:solidFill>
                  <a:schemeClr val="tx1">
                    <a:lumMod val="50000"/>
                    <a:lumOff val="50000"/>
                  </a:schemeClr>
                </a:solidFill>
              </a:rPr>
              <a:t>FiBL, Bio Suisse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t> Collection de transparents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sym typeface="Wingdings 2" panose="05020102010507070707" pitchFamily="18" charset="2"/>
              </a:rPr>
              <a:t>3. L‘essai DOC</a:t>
            </a:r>
            <a:r>
              <a:rPr lang="fr-CH" altLang="de-DE" dirty="0"/>
              <a:t>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t> Transparent 3.</a:t>
            </a:r>
            <a:fld id="{575D1617-7AF4-4382-BA05-712756A4C3F1}" type="slidenum">
              <a:rPr lang="fr-CH" altLang="de-DE"/>
              <a:pPr/>
              <a:t>44</a:t>
            </a:fld>
            <a:endParaRPr lang="fr-CH" altLang="de-DE" dirty="0"/>
          </a:p>
        </p:txBody>
      </p:sp>
      <p:sp>
        <p:nvSpPr>
          <p:cNvPr id="8" name="Inhaltsplatzhalter 7"/>
          <p:cNvSpPr>
            <a:spLocks noGrp="1"/>
          </p:cNvSpPr>
          <p:nvPr>
            <p:ph sz="quarter" idx="25"/>
          </p:nvPr>
        </p:nvSpPr>
        <p:spPr>
          <a:xfrm>
            <a:off x="6339792" y="2060848"/>
            <a:ext cx="2408671" cy="3756085"/>
          </a:xfrm>
        </p:spPr>
        <p:txBody>
          <a:bodyPr anchor="t" anchorCtr="0"/>
          <a:lstStyle/>
          <a:p>
            <a:pPr>
              <a:spcBef>
                <a:spcPct val="50000"/>
              </a:spcBef>
            </a:pPr>
            <a:endParaRPr lang="fr-CH" altLang="de-DE" dirty="0" smtClean="0"/>
          </a:p>
          <a:p>
            <a:pPr>
              <a:spcBef>
                <a:spcPct val="50000"/>
              </a:spcBef>
            </a:pPr>
            <a:endParaRPr lang="fr-CH" altLang="de-DE" dirty="0" smtClean="0"/>
          </a:p>
          <a:p>
            <a:pPr>
              <a:spcBef>
                <a:spcPct val="50000"/>
              </a:spcBef>
            </a:pPr>
            <a:r>
              <a:rPr lang="fr-CH" altLang="de-DE" dirty="0" smtClean="0"/>
              <a:t>Les </a:t>
            </a:r>
            <a:r>
              <a:rPr lang="fr-CH" altLang="de-DE" dirty="0"/>
              <a:t>processus de minéralisation et </a:t>
            </a:r>
            <a:r>
              <a:rPr lang="fr-CH" altLang="de-DE" dirty="0" smtClean="0"/>
              <a:t>d’humification sont plus intenses dans les procédés bio.</a:t>
            </a:r>
          </a:p>
          <a:p>
            <a:pPr>
              <a:spcBef>
                <a:spcPct val="50000"/>
              </a:spcBef>
            </a:pPr>
            <a:r>
              <a:rPr lang="fr-CH" altLang="de-DE" dirty="0" smtClean="0"/>
              <a:t>La quantité de carbone dans le sol augmente au fil des ans.</a:t>
            </a:r>
            <a:endParaRPr lang="fr-CH" altLang="de-DE" dirty="0"/>
          </a:p>
        </p:txBody>
      </p:sp>
      <p:pic>
        <p:nvPicPr>
          <p:cNvPr id="6" name="Inhaltsplatzhalter 5"/>
          <p:cNvPicPr>
            <a:picLocks noGrp="1" noChangeAspect="1"/>
          </p:cNvPicPr>
          <p:nvPr>
            <p:ph sz="quarter" idx="23"/>
          </p:nvPr>
        </p:nvPicPr>
        <p:blipFill>
          <a:blip r:embed="rId2"/>
          <a:stretch>
            <a:fillRect/>
          </a:stretch>
        </p:blipFill>
        <p:spPr>
          <a:xfrm>
            <a:off x="755576" y="2132856"/>
            <a:ext cx="4323392" cy="3913932"/>
          </a:xfrm>
          <a:prstGeom prst="rect">
            <a:avLst/>
          </a:prstGeom>
        </p:spPr>
      </p:pic>
    </p:spTree>
    <p:extLst>
      <p:ext uri="{BB962C8B-B14F-4D97-AF65-F5344CB8AC3E}">
        <p14:creationId xmlns:p14="http://schemas.microsoft.com/office/powerpoint/2010/main" val="198878621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CH" altLang="de-DE" dirty="0"/>
              <a:t>L’essai DOC </a:t>
            </a:r>
            <a:r>
              <a:rPr lang="fr-CH" dirty="0"/>
              <a:t>: La biologie du sol</a:t>
            </a:r>
            <a:endParaRPr lang="de-CH" dirty="0"/>
          </a:p>
        </p:txBody>
      </p:sp>
      <p:sp>
        <p:nvSpPr>
          <p:cNvPr id="3" name="Inhaltsplatzhalter 2"/>
          <p:cNvSpPr>
            <a:spLocks noGrp="1"/>
          </p:cNvSpPr>
          <p:nvPr>
            <p:ph idx="12"/>
          </p:nvPr>
        </p:nvSpPr>
        <p:spPr/>
        <p:txBody>
          <a:bodyPr/>
          <a:lstStyle/>
          <a:p>
            <a:r>
              <a:rPr lang="fr-CH" altLang="de-CH" dirty="0" smtClean="0"/>
              <a:t>Fractions de densités</a:t>
            </a:r>
            <a:endParaRPr lang="fr-CH" dirty="0"/>
          </a:p>
        </p:txBody>
      </p:sp>
      <p:sp>
        <p:nvSpPr>
          <p:cNvPr id="6" name="Fußzeilenplatzhalter 5"/>
          <p:cNvSpPr>
            <a:spLocks noGrp="1"/>
          </p:cNvSpPr>
          <p:nvPr>
            <p:ph type="ftr" sz="quarter" idx="18"/>
          </p:nvPr>
        </p:nvSpPr>
        <p:spPr/>
        <p:txBody>
          <a:bodyPr/>
          <a:lstStyle/>
          <a:p>
            <a:r>
              <a:rPr lang="fr-CH" dirty="0">
                <a:solidFill>
                  <a:schemeClr val="tx1">
                    <a:lumMod val="50000"/>
                    <a:lumOff val="50000"/>
                  </a:schemeClr>
                </a:solidFill>
              </a:rPr>
              <a:t>© </a:t>
            </a:r>
            <a:r>
              <a:rPr lang="fr-CH" altLang="de-DE" dirty="0"/>
              <a:t>2016 </a:t>
            </a:r>
            <a:r>
              <a:rPr lang="fr-CH" dirty="0">
                <a:solidFill>
                  <a:schemeClr val="tx1">
                    <a:lumMod val="50000"/>
                    <a:lumOff val="50000"/>
                  </a:schemeClr>
                </a:solidFill>
              </a:rPr>
              <a:t>FiBL, Bio Suisse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t> Collection de transparents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sym typeface="Wingdings 2" panose="05020102010507070707" pitchFamily="18" charset="2"/>
              </a:rPr>
              <a:t>3. L‘essai DOC</a:t>
            </a:r>
            <a:r>
              <a:rPr lang="fr-CH" altLang="de-DE" dirty="0"/>
              <a:t>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t> Transparent 3.</a:t>
            </a:r>
            <a:fld id="{575D1617-7AF4-4382-BA05-712756A4C3F1}" type="slidenum">
              <a:rPr lang="fr-CH" altLang="de-DE"/>
              <a:pPr/>
              <a:t>45</a:t>
            </a:fld>
            <a:endParaRPr lang="fr-CH" altLang="de-DE" dirty="0"/>
          </a:p>
        </p:txBody>
      </p:sp>
      <p:pic>
        <p:nvPicPr>
          <p:cNvPr id="5" name="Inhaltsplatzhalter 4"/>
          <p:cNvPicPr>
            <a:picLocks noGrp="1" noChangeAspect="1"/>
          </p:cNvPicPr>
          <p:nvPr>
            <p:ph sz="quarter" idx="17"/>
          </p:nvPr>
        </p:nvPicPr>
        <p:blipFill>
          <a:blip r:embed="rId2"/>
          <a:stretch>
            <a:fillRect/>
          </a:stretch>
        </p:blipFill>
        <p:spPr>
          <a:xfrm>
            <a:off x="636297" y="1571625"/>
            <a:ext cx="7871406" cy="4665663"/>
          </a:xfrm>
          <a:prstGeom prst="rect">
            <a:avLst/>
          </a:prstGeom>
        </p:spPr>
      </p:pic>
    </p:spTree>
    <p:extLst>
      <p:ext uri="{BB962C8B-B14F-4D97-AF65-F5344CB8AC3E}">
        <p14:creationId xmlns:p14="http://schemas.microsoft.com/office/powerpoint/2010/main" val="48897514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CH" altLang="de-DE" dirty="0"/>
              <a:t>L’essai DOC </a:t>
            </a:r>
            <a:r>
              <a:rPr lang="fr-CH" dirty="0"/>
              <a:t>: La biologie du sol</a:t>
            </a:r>
            <a:endParaRPr lang="de-CH" dirty="0"/>
          </a:p>
        </p:txBody>
      </p:sp>
      <p:sp>
        <p:nvSpPr>
          <p:cNvPr id="3" name="Inhaltsplatzhalter 2"/>
          <p:cNvSpPr>
            <a:spLocks noGrp="1"/>
          </p:cNvSpPr>
          <p:nvPr>
            <p:ph idx="12"/>
          </p:nvPr>
        </p:nvSpPr>
        <p:spPr/>
        <p:txBody>
          <a:bodyPr/>
          <a:lstStyle/>
          <a:p>
            <a:r>
              <a:rPr lang="fr-CH" dirty="0" smtClean="0"/>
              <a:t>Les enzymes du sol</a:t>
            </a:r>
            <a:endParaRPr lang="fr-CH" dirty="0"/>
          </a:p>
        </p:txBody>
      </p:sp>
      <p:sp>
        <p:nvSpPr>
          <p:cNvPr id="4" name="Inhaltsplatzhalter 3"/>
          <p:cNvSpPr>
            <a:spLocks noGrp="1"/>
          </p:cNvSpPr>
          <p:nvPr>
            <p:ph idx="14"/>
          </p:nvPr>
        </p:nvSpPr>
        <p:spPr>
          <a:xfrm>
            <a:off x="628650" y="6174216"/>
            <a:ext cx="7886700" cy="279120"/>
          </a:xfrm>
        </p:spPr>
        <p:txBody>
          <a:bodyPr/>
          <a:lstStyle/>
          <a:p>
            <a:r>
              <a:rPr lang="fr-CH" dirty="0"/>
              <a:t>Source : Dossier IRAB «Le bio améliore la </a:t>
            </a:r>
            <a:r>
              <a:rPr lang="fr-CH" dirty="0" smtClean="0"/>
              <a:t>fertilité </a:t>
            </a:r>
            <a:r>
              <a:rPr lang="fr-CH" dirty="0"/>
              <a:t>du sol et la biodiversité»</a:t>
            </a:r>
          </a:p>
        </p:txBody>
      </p:sp>
      <p:sp>
        <p:nvSpPr>
          <p:cNvPr id="5" name="Inhaltsplatzhalter 4"/>
          <p:cNvSpPr>
            <a:spLocks noGrp="1"/>
          </p:cNvSpPr>
          <p:nvPr>
            <p:ph sz="quarter" idx="17"/>
          </p:nvPr>
        </p:nvSpPr>
        <p:spPr/>
        <p:txBody>
          <a:bodyPr/>
          <a:lstStyle/>
          <a:p>
            <a:pPr>
              <a:spcBef>
                <a:spcPct val="50000"/>
              </a:spcBef>
            </a:pPr>
            <a:r>
              <a:rPr lang="fr-CH" altLang="de-DE" dirty="0" smtClean="0"/>
              <a:t>Les enzymes du sol sont un indicateur des fonctions microbiennes</a:t>
            </a:r>
            <a:endParaRPr lang="fr-CH" altLang="de-DE" dirty="0"/>
          </a:p>
        </p:txBody>
      </p:sp>
      <p:sp>
        <p:nvSpPr>
          <p:cNvPr id="7" name="Fußzeilenplatzhalter 6"/>
          <p:cNvSpPr>
            <a:spLocks noGrp="1"/>
          </p:cNvSpPr>
          <p:nvPr>
            <p:ph type="ftr" sz="quarter" idx="24"/>
          </p:nvPr>
        </p:nvSpPr>
        <p:spPr/>
        <p:txBody>
          <a:bodyPr/>
          <a:lstStyle/>
          <a:p>
            <a:r>
              <a:rPr lang="fr-CH" dirty="0">
                <a:solidFill>
                  <a:schemeClr val="tx1">
                    <a:lumMod val="50000"/>
                    <a:lumOff val="50000"/>
                  </a:schemeClr>
                </a:solidFill>
              </a:rPr>
              <a:t>© </a:t>
            </a:r>
            <a:r>
              <a:rPr lang="fr-CH" altLang="de-DE" dirty="0"/>
              <a:t>2016 </a:t>
            </a:r>
            <a:r>
              <a:rPr lang="fr-CH" dirty="0">
                <a:solidFill>
                  <a:schemeClr val="tx1">
                    <a:lumMod val="50000"/>
                    <a:lumOff val="50000"/>
                  </a:schemeClr>
                </a:solidFill>
              </a:rPr>
              <a:t>FiBL, Bio Suisse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t> Collection de transparents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sym typeface="Wingdings 2" panose="05020102010507070707" pitchFamily="18" charset="2"/>
              </a:rPr>
              <a:t>3. L‘essai DOC</a:t>
            </a:r>
            <a:r>
              <a:rPr lang="fr-CH" altLang="de-DE" dirty="0"/>
              <a:t>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t> Transparent 3.</a:t>
            </a:r>
            <a:fld id="{575D1617-7AF4-4382-BA05-712756A4C3F1}" type="slidenum">
              <a:rPr lang="fr-CH" altLang="de-DE"/>
              <a:pPr/>
              <a:t>46</a:t>
            </a:fld>
            <a:endParaRPr lang="fr-CH" altLang="de-DE" dirty="0"/>
          </a:p>
        </p:txBody>
      </p:sp>
      <p:sp>
        <p:nvSpPr>
          <p:cNvPr id="8" name="Inhaltsplatzhalter 7"/>
          <p:cNvSpPr>
            <a:spLocks noGrp="1"/>
          </p:cNvSpPr>
          <p:nvPr>
            <p:ph sz="quarter" idx="25"/>
          </p:nvPr>
        </p:nvSpPr>
        <p:spPr/>
        <p:txBody>
          <a:bodyPr/>
          <a:lstStyle/>
          <a:p>
            <a:endParaRPr lang="de-DE" altLang="de-DE" dirty="0"/>
          </a:p>
        </p:txBody>
      </p:sp>
      <p:pic>
        <p:nvPicPr>
          <p:cNvPr id="9" name="Inhaltsplatzhalter 8"/>
          <p:cNvPicPr>
            <a:picLocks noGrp="1" noChangeAspect="1"/>
          </p:cNvPicPr>
          <p:nvPr>
            <p:ph sz="quarter" idx="23"/>
          </p:nvPr>
        </p:nvPicPr>
        <p:blipFill>
          <a:blip r:embed="rId2"/>
          <a:stretch>
            <a:fillRect/>
          </a:stretch>
        </p:blipFill>
        <p:spPr>
          <a:xfrm>
            <a:off x="755576" y="2060848"/>
            <a:ext cx="4844005" cy="3986213"/>
          </a:xfrm>
          <a:prstGeom prst="rect">
            <a:avLst/>
          </a:prstGeom>
        </p:spPr>
      </p:pic>
    </p:spTree>
    <p:extLst>
      <p:ext uri="{BB962C8B-B14F-4D97-AF65-F5344CB8AC3E}">
        <p14:creationId xmlns:p14="http://schemas.microsoft.com/office/powerpoint/2010/main" val="206918999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Picture 4" descr="Scem1"/>
          <p:cNvPicPr>
            <a:picLocks noGrp="1" noChangeAspect="1" noChangeArrowheads="1"/>
          </p:cNvPicPr>
          <p:nvPr>
            <p:ph sz="quarter" idx="17"/>
          </p:nvPr>
        </p:nvPicPr>
        <p:blipFill>
          <a:blip r:embed="rId2" cstate="screen">
            <a:extLst>
              <a:ext uri="{28A0092B-C50C-407E-A947-70E740481C1C}">
                <a14:useLocalDpi xmlns:a14="http://schemas.microsoft.com/office/drawing/2010/main" val="0"/>
              </a:ext>
            </a:extLst>
          </a:blip>
          <a:srcRect/>
          <a:stretch>
            <a:fillRect/>
          </a:stretch>
        </p:blipFill>
        <p:spPr bwMode="auto">
          <a:xfrm>
            <a:off x="2230549" y="1988840"/>
            <a:ext cx="2269443" cy="3667420"/>
          </a:xfrm>
          <a:prstGeom prst="rect">
            <a:avLst/>
          </a:prstGeom>
          <a:noFill/>
          <a:extLst>
            <a:ext uri="{909E8E84-426E-40DD-AFC4-6F175D3DCCD1}">
              <a14:hiddenFill xmlns:a14="http://schemas.microsoft.com/office/drawing/2010/main">
                <a:solidFill>
                  <a:srgbClr val="FFFFFF"/>
                </a:solidFill>
              </a14:hiddenFill>
            </a:ext>
          </a:extLst>
        </p:spPr>
      </p:pic>
      <p:sp>
        <p:nvSpPr>
          <p:cNvPr id="7" name="Titel 6"/>
          <p:cNvSpPr>
            <a:spLocks noGrp="1"/>
          </p:cNvSpPr>
          <p:nvPr>
            <p:ph type="title"/>
          </p:nvPr>
        </p:nvSpPr>
        <p:spPr/>
        <p:txBody>
          <a:bodyPr/>
          <a:lstStyle/>
          <a:p>
            <a:r>
              <a:rPr lang="fr-CH" altLang="de-DE" dirty="0"/>
              <a:t>L’essai DOC </a:t>
            </a:r>
            <a:r>
              <a:rPr lang="fr-CH" dirty="0"/>
              <a:t>: La biologie du sol</a:t>
            </a:r>
            <a:endParaRPr lang="de-CH" dirty="0"/>
          </a:p>
        </p:txBody>
      </p:sp>
      <p:sp>
        <p:nvSpPr>
          <p:cNvPr id="8" name="Inhaltsplatzhalter 7"/>
          <p:cNvSpPr>
            <a:spLocks noGrp="1"/>
          </p:cNvSpPr>
          <p:nvPr>
            <p:ph idx="12"/>
          </p:nvPr>
        </p:nvSpPr>
        <p:spPr/>
        <p:txBody>
          <a:bodyPr>
            <a:normAutofit/>
          </a:bodyPr>
          <a:lstStyle/>
          <a:p>
            <a:r>
              <a:rPr lang="fr-CH" dirty="0" smtClean="0"/>
              <a:t>La vie du sol influence les propriétés des plantes</a:t>
            </a:r>
            <a:endParaRPr lang="fr-CH" dirty="0"/>
          </a:p>
        </p:txBody>
      </p:sp>
      <p:sp>
        <p:nvSpPr>
          <p:cNvPr id="9" name="Inhaltsplatzhalter 8"/>
          <p:cNvSpPr>
            <a:spLocks noGrp="1"/>
          </p:cNvSpPr>
          <p:nvPr>
            <p:ph idx="14"/>
          </p:nvPr>
        </p:nvSpPr>
        <p:spPr>
          <a:xfrm>
            <a:off x="628650" y="6102208"/>
            <a:ext cx="7886700" cy="279120"/>
          </a:xfrm>
        </p:spPr>
        <p:txBody>
          <a:bodyPr/>
          <a:lstStyle/>
          <a:p>
            <a:r>
              <a:rPr lang="fr-CH" dirty="0" smtClean="0"/>
              <a:t>Illustration : </a:t>
            </a:r>
            <a:r>
              <a:rPr lang="fr-CH" altLang="de-CH" dirty="0" err="1" smtClean="0"/>
              <a:t>IGZ</a:t>
            </a:r>
            <a:r>
              <a:rPr lang="fr-CH" altLang="de-CH" dirty="0" smtClean="0"/>
              <a:t>, </a:t>
            </a:r>
            <a:r>
              <a:rPr lang="fr-CH" altLang="de-CH" dirty="0" err="1" smtClean="0"/>
              <a:t>Grossbeeren</a:t>
            </a:r>
            <a:endParaRPr lang="fr-CH" altLang="de-CH" dirty="0">
              <a:latin typeface="Times New Roman" panose="02020603050405020304" pitchFamily="18" charset="0"/>
            </a:endParaRPr>
          </a:p>
        </p:txBody>
      </p:sp>
      <p:sp>
        <p:nvSpPr>
          <p:cNvPr id="6" name="Fußzeilenplatzhalter 5"/>
          <p:cNvSpPr>
            <a:spLocks noGrp="1"/>
          </p:cNvSpPr>
          <p:nvPr>
            <p:ph type="ftr" sz="quarter" idx="18"/>
          </p:nvPr>
        </p:nvSpPr>
        <p:spPr/>
        <p:txBody>
          <a:bodyPr/>
          <a:lstStyle/>
          <a:p>
            <a:r>
              <a:rPr lang="fr-CH" dirty="0">
                <a:solidFill>
                  <a:schemeClr val="tx1">
                    <a:lumMod val="50000"/>
                    <a:lumOff val="50000"/>
                  </a:schemeClr>
                </a:solidFill>
              </a:rPr>
              <a:t>© </a:t>
            </a:r>
            <a:r>
              <a:rPr lang="fr-CH" altLang="de-DE" dirty="0"/>
              <a:t>2016 </a:t>
            </a:r>
            <a:r>
              <a:rPr lang="fr-CH" dirty="0">
                <a:solidFill>
                  <a:schemeClr val="tx1">
                    <a:lumMod val="50000"/>
                    <a:lumOff val="50000"/>
                  </a:schemeClr>
                </a:solidFill>
              </a:rPr>
              <a:t>FiBL, Bio Suisse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t> Collection de transparents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sym typeface="Wingdings 2" panose="05020102010507070707" pitchFamily="18" charset="2"/>
              </a:rPr>
              <a:t>3. L‘essai DOC</a:t>
            </a:r>
            <a:r>
              <a:rPr lang="fr-CH" altLang="de-DE" dirty="0"/>
              <a:t>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t> Transparent 3.</a:t>
            </a:r>
            <a:fld id="{575D1617-7AF4-4382-BA05-712756A4C3F1}" type="slidenum">
              <a:rPr lang="fr-CH" altLang="de-DE"/>
              <a:pPr/>
              <a:t>47</a:t>
            </a:fld>
            <a:endParaRPr lang="fr-CH" altLang="de-DE" dirty="0"/>
          </a:p>
        </p:txBody>
      </p:sp>
      <p:sp>
        <p:nvSpPr>
          <p:cNvPr id="19" name="Text Box 2"/>
          <p:cNvSpPr txBox="1">
            <a:spLocks noChangeArrowheads="1"/>
          </p:cNvSpPr>
          <p:nvPr/>
        </p:nvSpPr>
        <p:spPr bwMode="auto">
          <a:xfrm>
            <a:off x="1633539" y="4800600"/>
            <a:ext cx="184731" cy="600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de-CH" altLang="de-CH" sz="3300" dirty="0">
              <a:latin typeface="Times" panose="02020603050405020304" pitchFamily="18" charset="0"/>
            </a:endParaRPr>
          </a:p>
        </p:txBody>
      </p:sp>
      <p:sp>
        <p:nvSpPr>
          <p:cNvPr id="20" name="Oval 5" descr="myc4"/>
          <p:cNvSpPr>
            <a:spLocks noChangeArrowheads="1"/>
          </p:cNvSpPr>
          <p:nvPr/>
        </p:nvSpPr>
        <p:spPr bwMode="auto">
          <a:xfrm>
            <a:off x="856134" y="4077072"/>
            <a:ext cx="1771650" cy="1715690"/>
          </a:xfrm>
          <a:prstGeom prst="ellipse">
            <a:avLst/>
          </a:prstGeom>
          <a:blipFill dpi="0" rotWithShape="0">
            <a:blip r:embed="rId3"/>
            <a:srcRect/>
            <a:stretch>
              <a:fillRect/>
            </a:stretch>
          </a:blipFill>
          <a:ln w="38100">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CH" sz="3300" dirty="0"/>
          </a:p>
        </p:txBody>
      </p:sp>
      <p:sp>
        <p:nvSpPr>
          <p:cNvPr id="21" name="AutoShape 7" descr="Blumenstrauß"/>
          <p:cNvSpPr>
            <a:spLocks noChangeArrowheads="1"/>
          </p:cNvSpPr>
          <p:nvPr/>
        </p:nvSpPr>
        <p:spPr bwMode="auto">
          <a:xfrm>
            <a:off x="1334964" y="1910356"/>
            <a:ext cx="716756" cy="448865"/>
          </a:xfrm>
          <a:prstGeom prst="cloudCallout">
            <a:avLst>
              <a:gd name="adj1" fmla="val 7565"/>
              <a:gd name="adj2" fmla="val -41097"/>
            </a:avLst>
          </a:prstGeom>
          <a:blipFill>
            <a:blip r:embed="rId4"/>
            <a:tile tx="0" ty="0" sx="100000" sy="100000" flip="none" algn="tl"/>
          </a:blipFill>
          <a:ln w="19050">
            <a:solidFill>
              <a:schemeClr val="bg1"/>
            </a:solidFill>
            <a:round/>
            <a:headEnd/>
            <a:tailEnd/>
          </a:ln>
          <a:effectLst/>
          <a:extLst/>
        </p:spPr>
        <p:txBody>
          <a:bodyPr wrap="none" anchor="ctr"/>
          <a:lstStyle/>
          <a:p>
            <a:pPr algn="ctr"/>
            <a:endParaRPr lang="de-CH" altLang="de-CH" sz="1200" dirty="0"/>
          </a:p>
        </p:txBody>
      </p:sp>
      <p:sp>
        <p:nvSpPr>
          <p:cNvPr id="22" name="Line 8"/>
          <p:cNvSpPr>
            <a:spLocks noChangeShapeType="1"/>
          </p:cNvSpPr>
          <p:nvPr/>
        </p:nvSpPr>
        <p:spPr bwMode="auto">
          <a:xfrm>
            <a:off x="2739514" y="1916831"/>
            <a:ext cx="0" cy="1096643"/>
          </a:xfrm>
          <a:prstGeom prst="line">
            <a:avLst/>
          </a:prstGeom>
          <a:noFill/>
          <a:ln w="50800">
            <a:solidFill>
              <a:schemeClr val="accent3"/>
            </a:solidFill>
            <a:round/>
            <a:headEnd w="sm" len="me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CH" sz="3300" dirty="0"/>
          </a:p>
        </p:txBody>
      </p:sp>
      <p:sp>
        <p:nvSpPr>
          <p:cNvPr id="23" name="Text Box 9"/>
          <p:cNvSpPr txBox="1">
            <a:spLocks noChangeArrowheads="1"/>
          </p:cNvSpPr>
          <p:nvPr/>
        </p:nvSpPr>
        <p:spPr bwMode="auto">
          <a:xfrm>
            <a:off x="2393344" y="3004284"/>
            <a:ext cx="821059" cy="307777"/>
          </a:xfrm>
          <a:prstGeom prst="rect">
            <a:avLst/>
          </a:prstGeom>
          <a:solidFill>
            <a:schemeClr val="bg2">
              <a:lumMod val="90000"/>
            </a:schemeClr>
          </a:solidFill>
          <a:ln w="9525">
            <a:noFill/>
            <a:miter lim="800000"/>
            <a:headEnd/>
            <a:tailEnd/>
          </a:ln>
          <a:effectLst/>
          <a:extLst/>
        </p:spPr>
        <p:txBody>
          <a:bodyPr wrap="none">
            <a:spAutoFit/>
          </a:bodyPr>
          <a:lstStyle/>
          <a:p>
            <a:r>
              <a:rPr lang="fr-CH" altLang="de-CH" sz="1400" b="1" dirty="0" smtClean="0">
                <a:solidFill>
                  <a:schemeClr val="tx1"/>
                </a:solidFill>
              </a:rPr>
              <a:t>Pousse</a:t>
            </a:r>
            <a:endParaRPr lang="fr-CH" altLang="de-CH" sz="1400" b="1" dirty="0">
              <a:solidFill>
                <a:schemeClr val="tx1"/>
              </a:solidFill>
            </a:endParaRPr>
          </a:p>
        </p:txBody>
      </p:sp>
      <p:sp>
        <p:nvSpPr>
          <p:cNvPr id="24" name="Text Box 10"/>
          <p:cNvSpPr txBox="1">
            <a:spLocks noChangeArrowheads="1"/>
          </p:cNvSpPr>
          <p:nvPr/>
        </p:nvSpPr>
        <p:spPr bwMode="auto">
          <a:xfrm>
            <a:off x="1633539" y="5093893"/>
            <a:ext cx="2722435" cy="954107"/>
          </a:xfrm>
          <a:prstGeom prst="rect">
            <a:avLst/>
          </a:prstGeom>
          <a:solidFill>
            <a:srgbClr val="FFCC99"/>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fr-CH" altLang="de-CH" sz="1400" b="1" dirty="0" smtClean="0">
                <a:solidFill>
                  <a:schemeClr val="tx1"/>
                </a:solidFill>
              </a:rPr>
              <a:t>Qualité</a:t>
            </a:r>
          </a:p>
          <a:p>
            <a:r>
              <a:rPr lang="fr-CH" altLang="de-CH" sz="1400" dirty="0" smtClean="0">
                <a:solidFill>
                  <a:schemeClr val="tx1"/>
                </a:solidFill>
              </a:rPr>
              <a:t>des racines</a:t>
            </a:r>
          </a:p>
          <a:p>
            <a:r>
              <a:rPr lang="fr-CH" sz="1400" dirty="0" smtClean="0">
                <a:solidFill>
                  <a:schemeClr val="tx1"/>
                </a:solidFill>
              </a:rPr>
              <a:t>de la rhizosphère</a:t>
            </a:r>
          </a:p>
          <a:p>
            <a:r>
              <a:rPr lang="fr-CH" altLang="de-CH" sz="1400" dirty="0" smtClean="0">
                <a:solidFill>
                  <a:schemeClr val="tx1"/>
                </a:solidFill>
              </a:rPr>
              <a:t>des champignons mycorhiziens</a:t>
            </a:r>
            <a:endParaRPr lang="fr-CH" altLang="de-CH" sz="1400" dirty="0">
              <a:solidFill>
                <a:schemeClr val="tx1"/>
              </a:solidFill>
            </a:endParaRPr>
          </a:p>
        </p:txBody>
      </p:sp>
      <p:sp>
        <p:nvSpPr>
          <p:cNvPr id="25" name="Line 11"/>
          <p:cNvSpPr>
            <a:spLocks noChangeShapeType="1"/>
          </p:cNvSpPr>
          <p:nvPr/>
        </p:nvSpPr>
        <p:spPr bwMode="auto">
          <a:xfrm flipH="1">
            <a:off x="4204519" y="1939559"/>
            <a:ext cx="7441" cy="2331294"/>
          </a:xfrm>
          <a:prstGeom prst="line">
            <a:avLst/>
          </a:prstGeom>
          <a:noFill/>
          <a:ln w="50800">
            <a:solidFill>
              <a:schemeClr val="accent3"/>
            </a:solidFill>
            <a:round/>
            <a:headEnd w="sm" len="me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CH" sz="3300" dirty="0"/>
          </a:p>
        </p:txBody>
      </p:sp>
      <p:sp>
        <p:nvSpPr>
          <p:cNvPr id="26" name="Line 12"/>
          <p:cNvSpPr>
            <a:spLocks noChangeShapeType="1"/>
          </p:cNvSpPr>
          <p:nvPr/>
        </p:nvSpPr>
        <p:spPr bwMode="auto">
          <a:xfrm flipH="1">
            <a:off x="4198930" y="4588424"/>
            <a:ext cx="13030" cy="568544"/>
          </a:xfrm>
          <a:prstGeom prst="line">
            <a:avLst/>
          </a:prstGeom>
          <a:noFill/>
          <a:ln w="50800">
            <a:solidFill>
              <a:schemeClr val="accent3"/>
            </a:solidFill>
            <a:round/>
            <a:headEnd type="triangle" w="sm" len="me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CH" sz="3300" dirty="0"/>
          </a:p>
        </p:txBody>
      </p:sp>
      <p:sp>
        <p:nvSpPr>
          <p:cNvPr id="27" name="Line 13"/>
          <p:cNvSpPr>
            <a:spLocks noChangeShapeType="1"/>
          </p:cNvSpPr>
          <p:nvPr/>
        </p:nvSpPr>
        <p:spPr bwMode="auto">
          <a:xfrm flipH="1">
            <a:off x="2321327" y="1931359"/>
            <a:ext cx="18425" cy="3215994"/>
          </a:xfrm>
          <a:prstGeom prst="line">
            <a:avLst/>
          </a:prstGeom>
          <a:noFill/>
          <a:ln w="50800">
            <a:solidFill>
              <a:schemeClr val="accent3"/>
            </a:solidFill>
            <a:round/>
            <a:headEnd w="sm" len="me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CH" sz="3300" dirty="0"/>
          </a:p>
        </p:txBody>
      </p:sp>
      <p:sp>
        <p:nvSpPr>
          <p:cNvPr id="28" name="Line 14"/>
          <p:cNvSpPr>
            <a:spLocks noChangeShapeType="1"/>
          </p:cNvSpPr>
          <p:nvPr/>
        </p:nvSpPr>
        <p:spPr bwMode="auto">
          <a:xfrm flipH="1">
            <a:off x="2718562" y="3320968"/>
            <a:ext cx="39635" cy="1836000"/>
          </a:xfrm>
          <a:prstGeom prst="line">
            <a:avLst/>
          </a:prstGeom>
          <a:noFill/>
          <a:ln w="50800">
            <a:solidFill>
              <a:schemeClr val="accent3"/>
            </a:solidFill>
            <a:round/>
            <a:headEnd type="triangle" w="sm" len="me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CH" sz="3300" dirty="0"/>
          </a:p>
        </p:txBody>
      </p:sp>
      <p:sp>
        <p:nvSpPr>
          <p:cNvPr id="29" name="Text Box 16"/>
          <p:cNvSpPr txBox="1">
            <a:spLocks noChangeArrowheads="1"/>
          </p:cNvSpPr>
          <p:nvPr/>
        </p:nvSpPr>
        <p:spPr bwMode="auto">
          <a:xfrm>
            <a:off x="3454381" y="4290914"/>
            <a:ext cx="2327881" cy="307777"/>
          </a:xfrm>
          <a:prstGeom prst="rect">
            <a:avLst/>
          </a:prstGeom>
          <a:solidFill>
            <a:schemeClr val="bg2">
              <a:lumMod val="90000"/>
            </a:schemeClr>
          </a:solidFill>
          <a:ln w="9525">
            <a:noFill/>
            <a:miter lim="800000"/>
            <a:headEnd/>
            <a:tailEnd/>
          </a:ln>
          <a:effectLst/>
          <a:extLst/>
        </p:spPr>
        <p:txBody>
          <a:bodyPr wrap="none">
            <a:spAutoFit/>
          </a:bodyPr>
          <a:lstStyle/>
          <a:p>
            <a:r>
              <a:rPr lang="fr-CH" altLang="de-CH" sz="1400" b="1" dirty="0" smtClean="0">
                <a:solidFill>
                  <a:schemeClr val="tx1"/>
                </a:solidFill>
              </a:rPr>
              <a:t>Conditions pédologiques</a:t>
            </a:r>
            <a:endParaRPr lang="fr-CH" altLang="de-CH" sz="1400" b="1" dirty="0">
              <a:solidFill>
                <a:schemeClr val="tx1"/>
              </a:solidFill>
            </a:endParaRPr>
          </a:p>
        </p:txBody>
      </p:sp>
      <p:sp>
        <p:nvSpPr>
          <p:cNvPr id="30" name="Text Box 17"/>
          <p:cNvSpPr txBox="1">
            <a:spLocks noChangeArrowheads="1"/>
          </p:cNvSpPr>
          <p:nvPr/>
        </p:nvSpPr>
        <p:spPr bwMode="auto">
          <a:xfrm>
            <a:off x="6220741" y="2787640"/>
            <a:ext cx="2251471" cy="3231654"/>
          </a:xfrm>
          <a:prstGeom prst="rect">
            <a:avLst/>
          </a:prstGeom>
          <a:noFill/>
          <a:ln>
            <a:noFill/>
          </a:ln>
          <a:effectLst/>
          <a:extLst/>
        </p:spPr>
        <p:txBody>
          <a:bodyPr wrap="square">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eaLnBrk="0" fontAlgn="base" hangingPunct="0">
              <a:spcBef>
                <a:spcPct val="0"/>
              </a:spcBef>
              <a:spcAft>
                <a:spcPct val="0"/>
              </a:spcAft>
              <a:defRPr sz="2400">
                <a:solidFill>
                  <a:schemeClr val="tx1"/>
                </a:solidFill>
                <a:latin typeface="Times New Roman" panose="02020603050405020304" pitchFamily="18" charset="0"/>
              </a:defRPr>
            </a:lvl6pPr>
            <a:lvl7pPr marL="3200400" defTabSz="762000" eaLnBrk="0" fontAlgn="base" hangingPunct="0">
              <a:spcBef>
                <a:spcPct val="0"/>
              </a:spcBef>
              <a:spcAft>
                <a:spcPct val="0"/>
              </a:spcAft>
              <a:defRPr sz="2400">
                <a:solidFill>
                  <a:schemeClr val="tx1"/>
                </a:solidFill>
                <a:latin typeface="Times New Roman" panose="02020603050405020304" pitchFamily="18" charset="0"/>
              </a:defRPr>
            </a:lvl7pPr>
            <a:lvl8pPr marL="3657600" defTabSz="762000" eaLnBrk="0" fontAlgn="base" hangingPunct="0">
              <a:spcBef>
                <a:spcPct val="0"/>
              </a:spcBef>
              <a:spcAft>
                <a:spcPct val="0"/>
              </a:spcAft>
              <a:defRPr sz="2400">
                <a:solidFill>
                  <a:schemeClr val="tx1"/>
                </a:solidFill>
                <a:latin typeface="Times New Roman" panose="02020603050405020304" pitchFamily="18" charset="0"/>
              </a:defRPr>
            </a:lvl8pPr>
            <a:lvl9pPr marL="4114800" defTabSz="762000" eaLnBrk="0" fontAlgn="base" hangingPunct="0">
              <a:spcBef>
                <a:spcPct val="0"/>
              </a:spcBef>
              <a:spcAft>
                <a:spcPct val="0"/>
              </a:spcAft>
              <a:defRPr sz="2400">
                <a:solidFill>
                  <a:schemeClr val="tx1"/>
                </a:solidFill>
                <a:latin typeface="Times New Roman" panose="02020603050405020304" pitchFamily="18" charset="0"/>
              </a:defRPr>
            </a:lvl9pPr>
          </a:lstStyle>
          <a:p>
            <a:pPr>
              <a:lnSpc>
                <a:spcPct val="85000"/>
              </a:lnSpc>
            </a:pPr>
            <a:r>
              <a:rPr lang="fr-CH" altLang="de-CH" sz="1600" dirty="0" smtClean="0">
                <a:latin typeface="+mn-lt"/>
              </a:rPr>
              <a:t>Les conditions pédologiques déterminent la croissance des pousses.</a:t>
            </a:r>
          </a:p>
          <a:p>
            <a:pPr>
              <a:lnSpc>
                <a:spcPct val="85000"/>
              </a:lnSpc>
            </a:pPr>
            <a:endParaRPr lang="fr-CH" altLang="de-CH" sz="1600" dirty="0" smtClean="0">
              <a:latin typeface="+mn-lt"/>
            </a:endParaRPr>
          </a:p>
          <a:p>
            <a:pPr>
              <a:lnSpc>
                <a:spcPct val="85000"/>
              </a:lnSpc>
            </a:pPr>
            <a:endParaRPr lang="fr-CH" altLang="de-CH" sz="1600" dirty="0" smtClean="0">
              <a:latin typeface="+mn-lt"/>
            </a:endParaRPr>
          </a:p>
          <a:p>
            <a:pPr>
              <a:lnSpc>
                <a:spcPct val="85000"/>
              </a:lnSpc>
            </a:pPr>
            <a:endParaRPr lang="fr-CH" altLang="de-CH" sz="1600" dirty="0" smtClean="0">
              <a:latin typeface="+mn-lt"/>
            </a:endParaRPr>
          </a:p>
          <a:p>
            <a:pPr>
              <a:lnSpc>
                <a:spcPct val="85000"/>
              </a:lnSpc>
            </a:pPr>
            <a:r>
              <a:rPr lang="fr-CH" altLang="de-CH" sz="1600" dirty="0" smtClean="0">
                <a:latin typeface="+mn-lt"/>
              </a:rPr>
              <a:t>Plus la diversité souterraine (êtres vivants du sol, éléments nutritifs) est élevée plus la croissance en dessus du sol est vigoureuse.</a:t>
            </a:r>
            <a:endParaRPr lang="fr-CH" altLang="de-CH" sz="1600" dirty="0">
              <a:latin typeface="+mn-lt"/>
            </a:endParaRPr>
          </a:p>
        </p:txBody>
      </p:sp>
      <p:sp>
        <p:nvSpPr>
          <p:cNvPr id="39" name="AutoShape 6"/>
          <p:cNvSpPr>
            <a:spLocks noChangeArrowheads="1"/>
          </p:cNvSpPr>
          <p:nvPr/>
        </p:nvSpPr>
        <p:spPr bwMode="auto">
          <a:xfrm>
            <a:off x="1042201" y="1576029"/>
            <a:ext cx="690130" cy="653654"/>
          </a:xfrm>
          <a:prstGeom prst="sun">
            <a:avLst>
              <a:gd name="adj" fmla="val 25000"/>
            </a:avLst>
          </a:prstGeom>
          <a:solidFill>
            <a:schemeClr val="accent3"/>
          </a:solidFill>
          <a:ln w="3175">
            <a:noFill/>
            <a:miter lim="800000"/>
            <a:headEnd/>
            <a:tailEnd/>
          </a:ln>
          <a:effectLst/>
          <a:extLst/>
        </p:spPr>
        <p:txBody>
          <a:bodyPr wrap="none" anchor="ctr"/>
          <a:lstStyle/>
          <a:p>
            <a:endParaRPr lang="de-CH" sz="3300" dirty="0"/>
          </a:p>
        </p:txBody>
      </p:sp>
      <p:sp>
        <p:nvSpPr>
          <p:cNvPr id="40" name="Text Box 15"/>
          <p:cNvSpPr txBox="1">
            <a:spLocks noChangeArrowheads="1"/>
          </p:cNvSpPr>
          <p:nvPr/>
        </p:nvSpPr>
        <p:spPr bwMode="auto">
          <a:xfrm>
            <a:off x="1979998" y="1709720"/>
            <a:ext cx="2592002" cy="307777"/>
          </a:xfrm>
          <a:prstGeom prst="rect">
            <a:avLst/>
          </a:prstGeom>
          <a:solidFill>
            <a:schemeClr val="bg2">
              <a:lumMod val="90000"/>
            </a:schemeClr>
          </a:solidFill>
          <a:ln w="9525">
            <a:noFill/>
            <a:miter lim="800000"/>
            <a:headEnd/>
            <a:tailEnd/>
          </a:ln>
          <a:effectLst/>
          <a:extLst/>
        </p:spPr>
        <p:txBody>
          <a:bodyPr wrap="square">
            <a:spAutoFit/>
          </a:bodyPr>
          <a:lstStyle/>
          <a:p>
            <a:r>
              <a:rPr lang="fr-CH" altLang="de-CH" sz="1400" b="1" dirty="0" smtClean="0">
                <a:solidFill>
                  <a:schemeClr val="tx1"/>
                </a:solidFill>
              </a:rPr>
              <a:t>Conditions atmosphériques</a:t>
            </a:r>
            <a:endParaRPr lang="fr-CH" altLang="de-CH" sz="1400" b="1" dirty="0">
              <a:solidFill>
                <a:schemeClr val="tx1"/>
              </a:solidFill>
            </a:endParaRPr>
          </a:p>
        </p:txBody>
      </p:sp>
    </p:spTree>
    <p:extLst>
      <p:ext uri="{BB962C8B-B14F-4D97-AF65-F5344CB8AC3E}">
        <p14:creationId xmlns:p14="http://schemas.microsoft.com/office/powerpoint/2010/main" val="14321396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CH" altLang="de-DE" dirty="0"/>
              <a:t>L’essai DOC </a:t>
            </a:r>
            <a:r>
              <a:rPr lang="fr-CH" dirty="0"/>
              <a:t>: La biologie du sol</a:t>
            </a:r>
            <a:endParaRPr lang="de-CH" dirty="0"/>
          </a:p>
        </p:txBody>
      </p:sp>
      <p:sp>
        <p:nvSpPr>
          <p:cNvPr id="3" name="Inhaltsplatzhalter 2"/>
          <p:cNvSpPr>
            <a:spLocks noGrp="1"/>
          </p:cNvSpPr>
          <p:nvPr>
            <p:ph idx="12"/>
          </p:nvPr>
        </p:nvSpPr>
        <p:spPr/>
        <p:txBody>
          <a:bodyPr/>
          <a:lstStyle/>
          <a:p>
            <a:r>
              <a:rPr lang="fr-CH" dirty="0" smtClean="0"/>
              <a:t>Les champignons mycorhiziens</a:t>
            </a:r>
            <a:endParaRPr lang="fr-CH" dirty="0"/>
          </a:p>
        </p:txBody>
      </p:sp>
      <p:sp>
        <p:nvSpPr>
          <p:cNvPr id="4" name="Inhaltsplatzhalter 3"/>
          <p:cNvSpPr>
            <a:spLocks noGrp="1"/>
          </p:cNvSpPr>
          <p:nvPr>
            <p:ph idx="14"/>
          </p:nvPr>
        </p:nvSpPr>
        <p:spPr/>
        <p:txBody>
          <a:bodyPr/>
          <a:lstStyle/>
          <a:p>
            <a:r>
              <a:rPr lang="fr-CH" dirty="0"/>
              <a:t>Source : Dossier IRAB «Le bio améliore la </a:t>
            </a:r>
            <a:r>
              <a:rPr lang="fr-CH" dirty="0" smtClean="0"/>
              <a:t>fertilité </a:t>
            </a:r>
            <a:r>
              <a:rPr lang="fr-CH" dirty="0"/>
              <a:t>du sol et la biodiversité»</a:t>
            </a:r>
          </a:p>
        </p:txBody>
      </p:sp>
      <p:sp>
        <p:nvSpPr>
          <p:cNvPr id="5" name="Inhaltsplatzhalter 4"/>
          <p:cNvSpPr>
            <a:spLocks noGrp="1"/>
          </p:cNvSpPr>
          <p:nvPr>
            <p:ph sz="quarter" idx="17"/>
          </p:nvPr>
        </p:nvSpPr>
        <p:spPr>
          <a:xfrm>
            <a:off x="628650" y="1350057"/>
            <a:ext cx="7908925" cy="626042"/>
          </a:xfrm>
        </p:spPr>
        <p:txBody>
          <a:bodyPr/>
          <a:lstStyle/>
          <a:p>
            <a:pPr>
              <a:spcBef>
                <a:spcPct val="50000"/>
              </a:spcBef>
            </a:pPr>
            <a:r>
              <a:rPr lang="fr-CH" altLang="de-DE" dirty="0" smtClean="0"/>
              <a:t>Colonisation des racines avec des </a:t>
            </a:r>
            <a:r>
              <a:rPr lang="fr-CH" dirty="0"/>
              <a:t>champignons </a:t>
            </a:r>
            <a:r>
              <a:rPr lang="fr-CH" dirty="0" smtClean="0"/>
              <a:t>mycorhiziens symbiotiques </a:t>
            </a:r>
            <a:r>
              <a:rPr lang="fr-CH" altLang="de-DE" dirty="0" smtClean="0"/>
              <a:t>(1989-1993)</a:t>
            </a:r>
            <a:endParaRPr lang="fr-CH" altLang="de-DE" dirty="0"/>
          </a:p>
        </p:txBody>
      </p:sp>
      <p:sp>
        <p:nvSpPr>
          <p:cNvPr id="7" name="Fußzeilenplatzhalter 6"/>
          <p:cNvSpPr>
            <a:spLocks noGrp="1"/>
          </p:cNvSpPr>
          <p:nvPr>
            <p:ph type="ftr" sz="quarter" idx="24"/>
          </p:nvPr>
        </p:nvSpPr>
        <p:spPr/>
        <p:txBody>
          <a:bodyPr/>
          <a:lstStyle/>
          <a:p>
            <a:r>
              <a:rPr lang="fr-CH" dirty="0">
                <a:solidFill>
                  <a:schemeClr val="tx1">
                    <a:lumMod val="50000"/>
                    <a:lumOff val="50000"/>
                  </a:schemeClr>
                </a:solidFill>
              </a:rPr>
              <a:t>© </a:t>
            </a:r>
            <a:r>
              <a:rPr lang="fr-CH" altLang="de-DE" dirty="0"/>
              <a:t>2016 </a:t>
            </a:r>
            <a:r>
              <a:rPr lang="fr-CH" dirty="0">
                <a:solidFill>
                  <a:schemeClr val="tx1">
                    <a:lumMod val="50000"/>
                    <a:lumOff val="50000"/>
                  </a:schemeClr>
                </a:solidFill>
              </a:rPr>
              <a:t>FiBL, Bio Suisse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t> Collection de transparents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sym typeface="Wingdings 2" panose="05020102010507070707" pitchFamily="18" charset="2"/>
              </a:rPr>
              <a:t>3. L‘essai DOC</a:t>
            </a:r>
            <a:r>
              <a:rPr lang="fr-CH" altLang="de-DE" dirty="0"/>
              <a:t>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t> Transparent 3.</a:t>
            </a:r>
            <a:fld id="{575D1617-7AF4-4382-BA05-712756A4C3F1}" type="slidenum">
              <a:rPr lang="fr-CH" altLang="de-DE"/>
              <a:pPr/>
              <a:t>48</a:t>
            </a:fld>
            <a:endParaRPr lang="fr-CH" altLang="de-DE" dirty="0"/>
          </a:p>
        </p:txBody>
      </p:sp>
      <p:sp>
        <p:nvSpPr>
          <p:cNvPr id="8" name="Inhaltsplatzhalter 7"/>
          <p:cNvSpPr>
            <a:spLocks noGrp="1"/>
          </p:cNvSpPr>
          <p:nvPr>
            <p:ph sz="quarter" idx="25"/>
          </p:nvPr>
        </p:nvSpPr>
        <p:spPr>
          <a:xfrm>
            <a:off x="6216920" y="2180115"/>
            <a:ext cx="2298430" cy="3756085"/>
          </a:xfrm>
        </p:spPr>
        <p:txBody>
          <a:bodyPr anchor="t" anchorCtr="0"/>
          <a:lstStyle/>
          <a:p>
            <a:r>
              <a:rPr lang="fr-CH" altLang="de-DE" dirty="0" smtClean="0"/>
              <a:t>Le graphique montre la moyenne de toutes les cultures.</a:t>
            </a:r>
          </a:p>
          <a:p>
            <a:r>
              <a:rPr lang="fr-CH" altLang="de-DE" dirty="0" smtClean="0"/>
              <a:t>Les prairies on été les plus fortement mycorhizées et sont suivies par le mélange vesce-seigle.</a:t>
            </a:r>
          </a:p>
          <a:p>
            <a:r>
              <a:rPr lang="fr-CH" altLang="de-DE" dirty="0" smtClean="0"/>
              <a:t>Le blé d'automne a été peu mycorhizé.</a:t>
            </a:r>
            <a:endParaRPr lang="fr-CH" altLang="de-DE" dirty="0"/>
          </a:p>
        </p:txBody>
      </p:sp>
      <p:pic>
        <p:nvPicPr>
          <p:cNvPr id="10" name="Inhaltsplatzhalter 9"/>
          <p:cNvPicPr>
            <a:picLocks noGrp="1" noChangeAspect="1"/>
          </p:cNvPicPr>
          <p:nvPr>
            <p:ph sz="quarter" idx="23"/>
          </p:nvPr>
        </p:nvPicPr>
        <p:blipFill>
          <a:blip r:embed="rId2"/>
          <a:stretch>
            <a:fillRect/>
          </a:stretch>
        </p:blipFill>
        <p:spPr>
          <a:xfrm>
            <a:off x="755576" y="2060010"/>
            <a:ext cx="4028026" cy="3986213"/>
          </a:xfrm>
          <a:prstGeom prst="rect">
            <a:avLst/>
          </a:prstGeom>
        </p:spPr>
      </p:pic>
    </p:spTree>
    <p:extLst>
      <p:ext uri="{BB962C8B-B14F-4D97-AF65-F5344CB8AC3E}">
        <p14:creationId xmlns:p14="http://schemas.microsoft.com/office/powerpoint/2010/main" val="367033687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CH" altLang="de-DE" dirty="0"/>
              <a:t>L’essai DOC</a:t>
            </a:r>
            <a:endParaRPr lang="de-CH" dirty="0"/>
          </a:p>
        </p:txBody>
      </p:sp>
      <p:sp>
        <p:nvSpPr>
          <p:cNvPr id="3" name="Inhaltsplatzhalter 2"/>
          <p:cNvSpPr>
            <a:spLocks noGrp="1"/>
          </p:cNvSpPr>
          <p:nvPr>
            <p:ph idx="12"/>
          </p:nvPr>
        </p:nvSpPr>
        <p:spPr/>
        <p:txBody>
          <a:bodyPr>
            <a:normAutofit/>
          </a:bodyPr>
          <a:lstStyle/>
          <a:p>
            <a:r>
              <a:rPr lang="fr-CH" dirty="0" smtClean="0"/>
              <a:t>Les principaux résultats en bref (1)</a:t>
            </a:r>
            <a:endParaRPr lang="fr-CH" dirty="0"/>
          </a:p>
        </p:txBody>
      </p:sp>
      <p:sp>
        <p:nvSpPr>
          <p:cNvPr id="4" name="Inhaltsplatzhalter 3"/>
          <p:cNvSpPr>
            <a:spLocks noGrp="1"/>
          </p:cNvSpPr>
          <p:nvPr>
            <p:ph idx="14"/>
          </p:nvPr>
        </p:nvSpPr>
        <p:spPr/>
        <p:txBody>
          <a:bodyPr/>
          <a:lstStyle/>
          <a:p>
            <a:endParaRPr lang="de-CH" dirty="0"/>
          </a:p>
        </p:txBody>
      </p:sp>
      <p:sp>
        <p:nvSpPr>
          <p:cNvPr id="5" name="Inhaltsplatzhalter 4"/>
          <p:cNvSpPr>
            <a:spLocks noGrp="1"/>
          </p:cNvSpPr>
          <p:nvPr>
            <p:ph sz="quarter" idx="17"/>
          </p:nvPr>
        </p:nvSpPr>
        <p:spPr/>
        <p:txBody>
          <a:bodyPr/>
          <a:lstStyle/>
          <a:p>
            <a:r>
              <a:rPr lang="fr-CH" dirty="0" smtClean="0"/>
              <a:t>Niveau de rendement</a:t>
            </a:r>
          </a:p>
          <a:p>
            <a:pPr lvl="1"/>
            <a:r>
              <a:rPr lang="fr-CH" dirty="0" smtClean="0"/>
              <a:t>Le bio est 20 % en dessous du conventionnel</a:t>
            </a:r>
            <a:br>
              <a:rPr lang="fr-CH" dirty="0" smtClean="0"/>
            </a:br>
            <a:r>
              <a:rPr lang="fr-CH" dirty="0" smtClean="0"/>
              <a:t>(</a:t>
            </a:r>
            <a:r>
              <a:rPr lang="fr-CH" dirty="0"/>
              <a:t>avec en </a:t>
            </a:r>
            <a:r>
              <a:rPr lang="fr-CH" dirty="0" smtClean="0"/>
              <a:t>moins 65 % d’azote minéral, 40 de phosphore et 45 % de potassium)</a:t>
            </a:r>
          </a:p>
          <a:p>
            <a:r>
              <a:rPr lang="fr-CH" dirty="0" smtClean="0"/>
              <a:t>Bilans à long terme des apports et des retraits d’éléments nutritifs</a:t>
            </a:r>
          </a:p>
          <a:p>
            <a:pPr lvl="1"/>
            <a:r>
              <a:rPr lang="fr-CH" dirty="0" smtClean="0"/>
              <a:t>Bilans de fumure négatifs pour tous les procédés</a:t>
            </a:r>
          </a:p>
          <a:p>
            <a:pPr lvl="1"/>
            <a:r>
              <a:rPr lang="fr-CH" dirty="0" smtClean="0"/>
              <a:t>Le bio est encore plus négatif que le conventionnel pour le P et K </a:t>
            </a:r>
          </a:p>
          <a:p>
            <a:r>
              <a:rPr lang="fr-CH" dirty="0" smtClean="0"/>
              <a:t>Consommation d’énergie</a:t>
            </a:r>
          </a:p>
          <a:p>
            <a:pPr lvl="1"/>
            <a:r>
              <a:rPr lang="fr-CH" dirty="0" smtClean="0"/>
              <a:t>Bio : 30-50 % de moins (par rapport à la surface)</a:t>
            </a:r>
          </a:p>
          <a:p>
            <a:pPr lvl="1"/>
            <a:r>
              <a:rPr lang="fr-CH" dirty="0" smtClean="0"/>
              <a:t>Bio : 19 % de moins (par unité de rendement ; en tenant compte de l’énergie pour la fabrication des engrais et des pesticides)</a:t>
            </a:r>
          </a:p>
          <a:p>
            <a:r>
              <a:rPr lang="fr-CH" dirty="0" smtClean="0"/>
              <a:t>Teneur en matière organique (humus)</a:t>
            </a:r>
          </a:p>
          <a:p>
            <a:pPr lvl="1"/>
            <a:r>
              <a:rPr lang="fr-CH" dirty="0" smtClean="0"/>
              <a:t>En diminution dans tous les procédés</a:t>
            </a:r>
          </a:p>
          <a:p>
            <a:pPr lvl="1"/>
            <a:r>
              <a:rPr lang="fr-CH" dirty="0" smtClean="0"/>
              <a:t>Stable pendant les 21 premières années en biodynamie</a:t>
            </a:r>
          </a:p>
          <a:p>
            <a:pPr lvl="1"/>
            <a:r>
              <a:rPr lang="fr-CH" dirty="0" smtClean="0"/>
              <a:t>Différence significative entre biodynamique et minéral</a:t>
            </a:r>
          </a:p>
        </p:txBody>
      </p:sp>
      <p:sp>
        <p:nvSpPr>
          <p:cNvPr id="6" name="Fußzeilenplatzhalter 5"/>
          <p:cNvSpPr>
            <a:spLocks noGrp="1"/>
          </p:cNvSpPr>
          <p:nvPr>
            <p:ph type="ftr" sz="quarter" idx="18"/>
          </p:nvPr>
        </p:nvSpPr>
        <p:spPr/>
        <p:txBody>
          <a:bodyPr/>
          <a:lstStyle/>
          <a:p>
            <a:r>
              <a:rPr lang="fr-CH" dirty="0">
                <a:solidFill>
                  <a:schemeClr val="tx1">
                    <a:lumMod val="50000"/>
                    <a:lumOff val="50000"/>
                  </a:schemeClr>
                </a:solidFill>
              </a:rPr>
              <a:t>© </a:t>
            </a:r>
            <a:r>
              <a:rPr lang="fr-CH" altLang="de-DE" dirty="0"/>
              <a:t>2016 </a:t>
            </a:r>
            <a:r>
              <a:rPr lang="fr-CH" dirty="0">
                <a:solidFill>
                  <a:schemeClr val="tx1">
                    <a:lumMod val="50000"/>
                    <a:lumOff val="50000"/>
                  </a:schemeClr>
                </a:solidFill>
              </a:rPr>
              <a:t>FiBL, Bio Suisse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t> Collection de transparents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sym typeface="Wingdings 2" panose="05020102010507070707" pitchFamily="18" charset="2"/>
              </a:rPr>
              <a:t>3. L‘essai DOC</a:t>
            </a:r>
            <a:r>
              <a:rPr lang="fr-CH" altLang="de-DE" dirty="0"/>
              <a:t>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t> Transparent 3.</a:t>
            </a:r>
            <a:fld id="{575D1617-7AF4-4382-BA05-712756A4C3F1}" type="slidenum">
              <a:rPr lang="fr-CH" altLang="de-DE"/>
              <a:pPr/>
              <a:t>4</a:t>
            </a:fld>
            <a:endParaRPr lang="fr-CH" altLang="de-DE" dirty="0"/>
          </a:p>
        </p:txBody>
      </p:sp>
    </p:spTree>
    <p:extLst>
      <p:ext uri="{BB962C8B-B14F-4D97-AF65-F5344CB8AC3E}">
        <p14:creationId xmlns:p14="http://schemas.microsoft.com/office/powerpoint/2010/main" val="336504185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CH" altLang="de-DE" dirty="0"/>
              <a:t>L’essai DOC </a:t>
            </a:r>
            <a:r>
              <a:rPr lang="fr-CH" dirty="0"/>
              <a:t>: La biologie du sol</a:t>
            </a:r>
            <a:endParaRPr lang="de-CH" dirty="0"/>
          </a:p>
        </p:txBody>
      </p:sp>
      <p:sp>
        <p:nvSpPr>
          <p:cNvPr id="3" name="Inhaltsplatzhalter 2"/>
          <p:cNvSpPr>
            <a:spLocks noGrp="1"/>
          </p:cNvSpPr>
          <p:nvPr>
            <p:ph idx="12"/>
          </p:nvPr>
        </p:nvSpPr>
        <p:spPr/>
        <p:txBody>
          <a:bodyPr/>
          <a:lstStyle/>
          <a:p>
            <a:r>
              <a:rPr lang="fr-CH" dirty="0"/>
              <a:t>Les champignons mycorhiziens</a:t>
            </a:r>
          </a:p>
          <a:p>
            <a:endParaRPr lang="fr-CH" dirty="0"/>
          </a:p>
        </p:txBody>
      </p:sp>
      <p:sp>
        <p:nvSpPr>
          <p:cNvPr id="4" name="Inhaltsplatzhalter 3"/>
          <p:cNvSpPr>
            <a:spLocks noGrp="1"/>
          </p:cNvSpPr>
          <p:nvPr>
            <p:ph idx="14"/>
          </p:nvPr>
        </p:nvSpPr>
        <p:spPr/>
        <p:txBody>
          <a:bodyPr/>
          <a:lstStyle/>
          <a:p>
            <a:r>
              <a:rPr lang="fr-CH" dirty="0"/>
              <a:t>Source : Dossier IRAB «Le bio améliore la </a:t>
            </a:r>
            <a:r>
              <a:rPr lang="fr-CH" dirty="0" smtClean="0"/>
              <a:t>fertilité </a:t>
            </a:r>
            <a:r>
              <a:rPr lang="fr-CH" dirty="0"/>
              <a:t>du sol et la biodiversité»</a:t>
            </a:r>
          </a:p>
        </p:txBody>
      </p:sp>
      <p:sp>
        <p:nvSpPr>
          <p:cNvPr id="5" name="Inhaltsplatzhalter 4"/>
          <p:cNvSpPr>
            <a:spLocks noGrp="1"/>
          </p:cNvSpPr>
          <p:nvPr>
            <p:ph sz="quarter" idx="17"/>
          </p:nvPr>
        </p:nvSpPr>
        <p:spPr/>
        <p:txBody>
          <a:bodyPr/>
          <a:lstStyle/>
          <a:p>
            <a:pPr>
              <a:spcBef>
                <a:spcPct val="50000"/>
              </a:spcBef>
            </a:pPr>
            <a:r>
              <a:rPr lang="fr-CH" altLang="de-DE" dirty="0" smtClean="0"/>
              <a:t>Organes de réserve des mycorhizes dans les racines</a:t>
            </a:r>
            <a:endParaRPr lang="fr-CH" altLang="de-DE" dirty="0"/>
          </a:p>
        </p:txBody>
      </p:sp>
      <p:sp>
        <p:nvSpPr>
          <p:cNvPr id="7" name="Fußzeilenplatzhalter 6"/>
          <p:cNvSpPr>
            <a:spLocks noGrp="1"/>
          </p:cNvSpPr>
          <p:nvPr>
            <p:ph type="ftr" sz="quarter" idx="24"/>
          </p:nvPr>
        </p:nvSpPr>
        <p:spPr/>
        <p:txBody>
          <a:bodyPr/>
          <a:lstStyle/>
          <a:p>
            <a:r>
              <a:rPr lang="fr-CH" dirty="0">
                <a:solidFill>
                  <a:schemeClr val="tx1">
                    <a:lumMod val="50000"/>
                    <a:lumOff val="50000"/>
                  </a:schemeClr>
                </a:solidFill>
              </a:rPr>
              <a:t>© </a:t>
            </a:r>
            <a:r>
              <a:rPr lang="fr-CH" altLang="de-DE" dirty="0"/>
              <a:t>2016 </a:t>
            </a:r>
            <a:r>
              <a:rPr lang="fr-CH" dirty="0">
                <a:solidFill>
                  <a:schemeClr val="tx1">
                    <a:lumMod val="50000"/>
                    <a:lumOff val="50000"/>
                  </a:schemeClr>
                </a:solidFill>
              </a:rPr>
              <a:t>FiBL, Bio Suisse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t> Collection de transparents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sym typeface="Wingdings 2" panose="05020102010507070707" pitchFamily="18" charset="2"/>
              </a:rPr>
              <a:t>3. L‘essai DOC</a:t>
            </a:r>
            <a:r>
              <a:rPr lang="fr-CH" altLang="de-DE" dirty="0"/>
              <a:t>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t> Transparent 3.</a:t>
            </a:r>
            <a:fld id="{575D1617-7AF4-4382-BA05-712756A4C3F1}" type="slidenum">
              <a:rPr lang="fr-CH" altLang="de-DE"/>
              <a:pPr/>
              <a:t>49</a:t>
            </a:fld>
            <a:endParaRPr lang="fr-CH" altLang="de-DE" dirty="0"/>
          </a:p>
        </p:txBody>
      </p:sp>
      <p:sp>
        <p:nvSpPr>
          <p:cNvPr id="8" name="Inhaltsplatzhalter 7"/>
          <p:cNvSpPr>
            <a:spLocks noGrp="1"/>
          </p:cNvSpPr>
          <p:nvPr>
            <p:ph sz="quarter" idx="25"/>
          </p:nvPr>
        </p:nvSpPr>
        <p:spPr>
          <a:xfrm>
            <a:off x="6339793" y="2242109"/>
            <a:ext cx="2298430" cy="3756085"/>
          </a:xfrm>
        </p:spPr>
        <p:txBody>
          <a:bodyPr anchor="t" anchorCtr="0"/>
          <a:lstStyle/>
          <a:p>
            <a:r>
              <a:rPr lang="fr-CH" dirty="0"/>
              <a:t>Les champignons </a:t>
            </a:r>
            <a:r>
              <a:rPr lang="fr-CH" dirty="0" smtClean="0"/>
              <a:t>mycorhiziens aident les racines à absorber les éléments nutritifs qui se trouvent dans le sol en améliorant la symbiose</a:t>
            </a:r>
            <a:endParaRPr lang="fr-CH" altLang="de-DE" dirty="0"/>
          </a:p>
        </p:txBody>
      </p:sp>
      <p:pic>
        <p:nvPicPr>
          <p:cNvPr id="12" name="Inhaltsplatzhalter 19"/>
          <p:cNvPicPr>
            <a:picLocks noGrp="1" noChangeAspect="1"/>
          </p:cNvPicPr>
          <p:nvPr>
            <p:ph sz="quarter" idx="23"/>
          </p:nvPr>
        </p:nvPicPr>
        <p:blipFill>
          <a:blip r:embed="rId2"/>
          <a:stretch>
            <a:fillRect/>
          </a:stretch>
        </p:blipFill>
        <p:spPr>
          <a:xfrm>
            <a:off x="628650" y="2242109"/>
            <a:ext cx="5527675" cy="3392956"/>
          </a:xfrm>
          <a:prstGeom prst="rect">
            <a:avLst/>
          </a:prstGeom>
        </p:spPr>
      </p:pic>
      <p:sp>
        <p:nvSpPr>
          <p:cNvPr id="9" name="Textfeld 8"/>
          <p:cNvSpPr txBox="1"/>
          <p:nvPr/>
        </p:nvSpPr>
        <p:spPr>
          <a:xfrm>
            <a:off x="3694437" y="3704652"/>
            <a:ext cx="2480679" cy="830997"/>
          </a:xfrm>
          <a:prstGeom prst="rect">
            <a:avLst/>
          </a:prstGeom>
          <a:solidFill>
            <a:schemeClr val="bg1"/>
          </a:solidFill>
        </p:spPr>
        <p:txBody>
          <a:bodyPr wrap="square" rtlCol="0">
            <a:spAutoFit/>
          </a:bodyPr>
          <a:lstStyle/>
          <a:p>
            <a:r>
              <a:rPr lang="de-CH" sz="1200" dirty="0" err="1" smtClean="0">
                <a:solidFill>
                  <a:schemeClr val="tx1"/>
                </a:solidFill>
              </a:rPr>
              <a:t>Coupe</a:t>
            </a:r>
            <a:r>
              <a:rPr lang="de-CH" sz="1200" dirty="0" smtClean="0">
                <a:solidFill>
                  <a:schemeClr val="tx1"/>
                </a:solidFill>
              </a:rPr>
              <a:t> longitudinale </a:t>
            </a:r>
            <a:r>
              <a:rPr lang="de-CH" sz="1200" dirty="0" err="1" smtClean="0">
                <a:solidFill>
                  <a:schemeClr val="tx1"/>
                </a:solidFill>
              </a:rPr>
              <a:t>d’une</a:t>
            </a:r>
            <a:r>
              <a:rPr lang="de-CH" sz="1200" dirty="0" smtClean="0">
                <a:solidFill>
                  <a:schemeClr val="tx1"/>
                </a:solidFill>
              </a:rPr>
              <a:t> </a:t>
            </a:r>
            <a:r>
              <a:rPr lang="de-CH" sz="1200" dirty="0" err="1" smtClean="0">
                <a:solidFill>
                  <a:schemeClr val="tx1"/>
                </a:solidFill>
              </a:rPr>
              <a:t>racine</a:t>
            </a:r>
            <a:r>
              <a:rPr lang="de-CH" sz="1200" dirty="0" smtClean="0">
                <a:solidFill>
                  <a:schemeClr val="tx1"/>
                </a:solidFill>
              </a:rPr>
              <a:t> </a:t>
            </a:r>
            <a:r>
              <a:rPr lang="de-CH" sz="1200" dirty="0" err="1" smtClean="0">
                <a:solidFill>
                  <a:schemeClr val="tx1"/>
                </a:solidFill>
              </a:rPr>
              <a:t>avec</a:t>
            </a:r>
            <a:r>
              <a:rPr lang="de-CH" sz="1200" dirty="0" smtClean="0">
                <a:solidFill>
                  <a:schemeClr val="tx1"/>
                </a:solidFill>
              </a:rPr>
              <a:t> et </a:t>
            </a:r>
            <a:r>
              <a:rPr lang="de-CH" sz="1200" dirty="0" err="1" smtClean="0">
                <a:solidFill>
                  <a:schemeClr val="tx1"/>
                </a:solidFill>
              </a:rPr>
              <a:t>sans</a:t>
            </a:r>
            <a:r>
              <a:rPr lang="de-CH" sz="1200" dirty="0" smtClean="0">
                <a:solidFill>
                  <a:schemeClr val="tx1"/>
                </a:solidFill>
              </a:rPr>
              <a:t> </a:t>
            </a:r>
            <a:r>
              <a:rPr lang="de-CH" sz="1200" dirty="0" err="1" smtClean="0">
                <a:solidFill>
                  <a:schemeClr val="tx1"/>
                </a:solidFill>
              </a:rPr>
              <a:t>champignon</a:t>
            </a:r>
            <a:r>
              <a:rPr lang="de-CH" sz="1200" dirty="0" smtClean="0">
                <a:solidFill>
                  <a:schemeClr val="tx1"/>
                </a:solidFill>
              </a:rPr>
              <a:t> </a:t>
            </a:r>
            <a:r>
              <a:rPr lang="de-CH" sz="1200" dirty="0" err="1" smtClean="0">
                <a:solidFill>
                  <a:schemeClr val="tx1"/>
                </a:solidFill>
              </a:rPr>
              <a:t>mycorhizien</a:t>
            </a:r>
            <a:r>
              <a:rPr lang="de-CH" sz="1200" dirty="0" smtClean="0">
                <a:solidFill>
                  <a:schemeClr val="tx1"/>
                </a:solidFill>
              </a:rPr>
              <a:t>. On </a:t>
            </a:r>
            <a:r>
              <a:rPr lang="de-CH" sz="1200" dirty="0" err="1" smtClean="0">
                <a:solidFill>
                  <a:schemeClr val="tx1"/>
                </a:solidFill>
              </a:rPr>
              <a:t>voit</a:t>
            </a:r>
            <a:r>
              <a:rPr lang="de-CH" sz="1200" dirty="0" smtClean="0">
                <a:solidFill>
                  <a:schemeClr val="tx1"/>
                </a:solidFill>
              </a:rPr>
              <a:t> </a:t>
            </a:r>
            <a:r>
              <a:rPr lang="de-CH" sz="1200" dirty="0" err="1" smtClean="0">
                <a:solidFill>
                  <a:schemeClr val="tx1"/>
                </a:solidFill>
              </a:rPr>
              <a:t>nettement</a:t>
            </a:r>
            <a:r>
              <a:rPr lang="de-CH" sz="1200" dirty="0" smtClean="0">
                <a:solidFill>
                  <a:schemeClr val="tx1"/>
                </a:solidFill>
              </a:rPr>
              <a:t> le </a:t>
            </a:r>
            <a:r>
              <a:rPr lang="de-CH" sz="1200" dirty="0" err="1" smtClean="0">
                <a:solidFill>
                  <a:schemeClr val="tx1"/>
                </a:solidFill>
              </a:rPr>
              <a:t>mycélium</a:t>
            </a:r>
            <a:r>
              <a:rPr lang="de-CH" sz="1200" dirty="0" smtClean="0">
                <a:solidFill>
                  <a:schemeClr val="tx1"/>
                </a:solidFill>
              </a:rPr>
              <a:t> </a:t>
            </a:r>
            <a:r>
              <a:rPr lang="de-CH" sz="1200" dirty="0" err="1" smtClean="0">
                <a:solidFill>
                  <a:schemeClr val="tx1"/>
                </a:solidFill>
              </a:rPr>
              <a:t>estra</a:t>
            </a:r>
            <a:r>
              <a:rPr lang="de-CH" sz="1200" dirty="0" smtClean="0">
                <a:solidFill>
                  <a:schemeClr val="tx1"/>
                </a:solidFill>
              </a:rPr>
              <a:t> </a:t>
            </a:r>
            <a:r>
              <a:rPr lang="de-CH" sz="1200" dirty="0" err="1" smtClean="0">
                <a:solidFill>
                  <a:schemeClr val="tx1"/>
                </a:solidFill>
              </a:rPr>
              <a:t>racinaire</a:t>
            </a:r>
            <a:r>
              <a:rPr lang="de-CH" sz="1200" dirty="0">
                <a:solidFill>
                  <a:schemeClr val="tx1"/>
                </a:solidFill>
              </a:rPr>
              <a:t> </a:t>
            </a:r>
            <a:r>
              <a:rPr lang="de-CH" sz="1200" dirty="0" smtClean="0">
                <a:solidFill>
                  <a:schemeClr val="tx1"/>
                </a:solidFill>
              </a:rPr>
              <a:t>(</a:t>
            </a:r>
            <a:r>
              <a:rPr lang="de-CH" sz="1200" dirty="0" err="1" smtClean="0">
                <a:solidFill>
                  <a:schemeClr val="tx1"/>
                </a:solidFill>
              </a:rPr>
              <a:t>flèche</a:t>
            </a:r>
            <a:r>
              <a:rPr lang="de-CH" sz="1200" dirty="0" smtClean="0">
                <a:solidFill>
                  <a:schemeClr val="tx1"/>
                </a:solidFill>
              </a:rPr>
              <a:t>).</a:t>
            </a:r>
            <a:endParaRPr lang="de-CH" sz="1200" dirty="0">
              <a:solidFill>
                <a:schemeClr val="tx1"/>
              </a:solidFill>
            </a:endParaRPr>
          </a:p>
        </p:txBody>
      </p:sp>
      <p:sp>
        <p:nvSpPr>
          <p:cNvPr id="13" name="Textfeld 12"/>
          <p:cNvSpPr txBox="1"/>
          <p:nvPr/>
        </p:nvSpPr>
        <p:spPr>
          <a:xfrm>
            <a:off x="683717" y="2337052"/>
            <a:ext cx="5472608" cy="461665"/>
          </a:xfrm>
          <a:prstGeom prst="rect">
            <a:avLst/>
          </a:prstGeom>
          <a:solidFill>
            <a:schemeClr val="bg1"/>
          </a:solidFill>
        </p:spPr>
        <p:txBody>
          <a:bodyPr wrap="square" rtlCol="0">
            <a:spAutoFit/>
          </a:bodyPr>
          <a:lstStyle/>
          <a:p>
            <a:r>
              <a:rPr lang="de-CH" sz="1200" dirty="0" smtClean="0">
                <a:solidFill>
                  <a:schemeClr val="tx1"/>
                </a:solidFill>
              </a:rPr>
              <a:t>Dans les </a:t>
            </a:r>
            <a:r>
              <a:rPr lang="de-CH" sz="1200" dirty="0" err="1" smtClean="0">
                <a:solidFill>
                  <a:schemeClr val="tx1"/>
                </a:solidFill>
              </a:rPr>
              <a:t>racines</a:t>
            </a:r>
            <a:r>
              <a:rPr lang="de-CH" sz="1200" dirty="0" smtClean="0">
                <a:solidFill>
                  <a:schemeClr val="tx1"/>
                </a:solidFill>
              </a:rPr>
              <a:t>, les </a:t>
            </a:r>
            <a:r>
              <a:rPr lang="de-CH" sz="1200" dirty="0" err="1" smtClean="0">
                <a:solidFill>
                  <a:schemeClr val="tx1"/>
                </a:solidFill>
              </a:rPr>
              <a:t>organes</a:t>
            </a:r>
            <a:r>
              <a:rPr lang="de-CH" sz="1200" dirty="0" smtClean="0">
                <a:solidFill>
                  <a:schemeClr val="tx1"/>
                </a:solidFill>
              </a:rPr>
              <a:t> de </a:t>
            </a:r>
            <a:r>
              <a:rPr lang="de-CH" sz="1200" dirty="0" err="1" smtClean="0">
                <a:solidFill>
                  <a:schemeClr val="tx1"/>
                </a:solidFill>
              </a:rPr>
              <a:t>stockage</a:t>
            </a:r>
            <a:r>
              <a:rPr lang="de-CH" sz="1200" dirty="0" smtClean="0">
                <a:solidFill>
                  <a:schemeClr val="tx1"/>
                </a:solidFill>
              </a:rPr>
              <a:t> des </a:t>
            </a:r>
            <a:r>
              <a:rPr lang="de-CH" sz="1200" dirty="0" err="1" smtClean="0">
                <a:solidFill>
                  <a:schemeClr val="tx1"/>
                </a:solidFill>
              </a:rPr>
              <a:t>champignons</a:t>
            </a:r>
            <a:r>
              <a:rPr lang="de-CH" sz="1200" dirty="0" smtClean="0">
                <a:solidFill>
                  <a:schemeClr val="tx1"/>
                </a:solidFill>
              </a:rPr>
              <a:t> de la </a:t>
            </a:r>
            <a:r>
              <a:rPr lang="de-CH" sz="1200" dirty="0" err="1" smtClean="0">
                <a:solidFill>
                  <a:schemeClr val="tx1"/>
                </a:solidFill>
              </a:rPr>
              <a:t>mycorhize</a:t>
            </a:r>
            <a:r>
              <a:rPr lang="de-CH" sz="1200" dirty="0" smtClean="0">
                <a:solidFill>
                  <a:schemeClr val="tx1"/>
                </a:solidFill>
              </a:rPr>
              <a:t>, </a:t>
            </a:r>
            <a:r>
              <a:rPr lang="de-CH" sz="1200" dirty="0" err="1" smtClean="0">
                <a:solidFill>
                  <a:schemeClr val="tx1"/>
                </a:solidFill>
              </a:rPr>
              <a:t>appelés</a:t>
            </a:r>
            <a:r>
              <a:rPr lang="de-CH" sz="1200" dirty="0" smtClean="0">
                <a:solidFill>
                  <a:schemeClr val="tx1"/>
                </a:solidFill>
              </a:rPr>
              <a:t> </a:t>
            </a:r>
            <a:r>
              <a:rPr lang="de-CH" sz="1200" dirty="0" err="1" smtClean="0">
                <a:solidFill>
                  <a:schemeClr val="tx1"/>
                </a:solidFill>
              </a:rPr>
              <a:t>vésicules</a:t>
            </a:r>
            <a:r>
              <a:rPr lang="de-CH" sz="1200" dirty="0" smtClean="0">
                <a:solidFill>
                  <a:schemeClr val="tx1"/>
                </a:solidFill>
              </a:rPr>
              <a:t>, </a:t>
            </a:r>
            <a:r>
              <a:rPr lang="de-CH" sz="1200" dirty="0" err="1" smtClean="0">
                <a:solidFill>
                  <a:schemeClr val="tx1"/>
                </a:solidFill>
              </a:rPr>
              <a:t>contiennent</a:t>
            </a:r>
            <a:r>
              <a:rPr lang="de-CH" sz="1200" dirty="0" smtClean="0">
                <a:solidFill>
                  <a:schemeClr val="tx1"/>
                </a:solidFill>
              </a:rPr>
              <a:t> des </a:t>
            </a:r>
            <a:r>
              <a:rPr lang="de-CH" sz="1200" dirty="0" err="1" smtClean="0">
                <a:solidFill>
                  <a:schemeClr val="tx1"/>
                </a:solidFill>
              </a:rPr>
              <a:t>lipides</a:t>
            </a:r>
            <a:r>
              <a:rPr lang="de-CH" sz="1200" dirty="0">
                <a:solidFill>
                  <a:schemeClr val="tx1"/>
                </a:solidFill>
              </a:rPr>
              <a:t> </a:t>
            </a:r>
            <a:r>
              <a:rPr lang="de-CH" sz="1200" dirty="0" smtClean="0">
                <a:solidFill>
                  <a:schemeClr val="tx1"/>
                </a:solidFill>
              </a:rPr>
              <a:t>(</a:t>
            </a:r>
            <a:r>
              <a:rPr lang="de-CH" sz="1200" dirty="0" err="1" smtClean="0">
                <a:solidFill>
                  <a:schemeClr val="tx1"/>
                </a:solidFill>
              </a:rPr>
              <a:t>boules</a:t>
            </a:r>
            <a:r>
              <a:rPr lang="de-CH" sz="1200" dirty="0" smtClean="0">
                <a:solidFill>
                  <a:schemeClr val="tx1"/>
                </a:solidFill>
              </a:rPr>
              <a:t> </a:t>
            </a:r>
            <a:r>
              <a:rPr lang="de-CH" sz="1200" dirty="0" err="1" smtClean="0">
                <a:solidFill>
                  <a:schemeClr val="tx1"/>
                </a:solidFill>
              </a:rPr>
              <a:t>colorées</a:t>
            </a:r>
            <a:r>
              <a:rPr lang="de-CH" sz="1200" dirty="0" smtClean="0">
                <a:solidFill>
                  <a:schemeClr val="tx1"/>
                </a:solidFill>
              </a:rPr>
              <a:t> en bleu).</a:t>
            </a:r>
            <a:endParaRPr lang="de-CH" sz="1200" dirty="0">
              <a:solidFill>
                <a:schemeClr val="tx1"/>
              </a:solidFill>
            </a:endParaRPr>
          </a:p>
        </p:txBody>
      </p:sp>
    </p:spTree>
    <p:extLst>
      <p:ext uri="{BB962C8B-B14F-4D97-AF65-F5344CB8AC3E}">
        <p14:creationId xmlns:p14="http://schemas.microsoft.com/office/powerpoint/2010/main" val="84776954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CH" altLang="de-DE" dirty="0"/>
              <a:t>L’essai DOC </a:t>
            </a:r>
            <a:r>
              <a:rPr lang="fr-CH" dirty="0"/>
              <a:t>: La biologie du sol</a:t>
            </a:r>
            <a:endParaRPr lang="de-CH" dirty="0"/>
          </a:p>
        </p:txBody>
      </p:sp>
      <p:sp>
        <p:nvSpPr>
          <p:cNvPr id="3" name="Inhaltsplatzhalter 2"/>
          <p:cNvSpPr>
            <a:spLocks noGrp="1"/>
          </p:cNvSpPr>
          <p:nvPr>
            <p:ph idx="12"/>
          </p:nvPr>
        </p:nvSpPr>
        <p:spPr/>
        <p:txBody>
          <a:bodyPr>
            <a:normAutofit fontScale="92500"/>
          </a:bodyPr>
          <a:lstStyle/>
          <a:p>
            <a:r>
              <a:rPr lang="fr-CH" dirty="0" smtClean="0"/>
              <a:t>La rotation culturale favorise les champignons mycorhiziens</a:t>
            </a:r>
            <a:endParaRPr lang="fr-CH" dirty="0"/>
          </a:p>
        </p:txBody>
      </p:sp>
      <p:sp>
        <p:nvSpPr>
          <p:cNvPr id="4" name="Inhaltsplatzhalter 3"/>
          <p:cNvSpPr>
            <a:spLocks noGrp="1"/>
          </p:cNvSpPr>
          <p:nvPr>
            <p:ph idx="14"/>
          </p:nvPr>
        </p:nvSpPr>
        <p:spPr/>
        <p:txBody>
          <a:bodyPr/>
          <a:lstStyle/>
          <a:p>
            <a:r>
              <a:rPr lang="fr-CH" altLang="de-CH" dirty="0" smtClean="0"/>
              <a:t>Source : Oehl et al., 2003, AEM, 2816. Données </a:t>
            </a:r>
            <a:r>
              <a:rPr lang="fr-CH" dirty="0" smtClean="0"/>
              <a:t>: </a:t>
            </a:r>
            <a:r>
              <a:rPr lang="fr-CH" dirty="0" err="1" smtClean="0"/>
              <a:t>Inst</a:t>
            </a:r>
            <a:r>
              <a:rPr lang="fr-CH" dirty="0" smtClean="0"/>
              <a:t>. bot. uni Bâle</a:t>
            </a:r>
            <a:endParaRPr lang="fr-CH" dirty="0"/>
          </a:p>
        </p:txBody>
      </p:sp>
      <p:sp>
        <p:nvSpPr>
          <p:cNvPr id="5" name="Inhaltsplatzhalter 4"/>
          <p:cNvSpPr>
            <a:spLocks noGrp="1"/>
          </p:cNvSpPr>
          <p:nvPr>
            <p:ph sz="quarter" idx="17"/>
          </p:nvPr>
        </p:nvSpPr>
        <p:spPr/>
        <p:txBody>
          <a:bodyPr/>
          <a:lstStyle/>
          <a:p>
            <a:pPr>
              <a:spcBef>
                <a:spcPct val="50000"/>
              </a:spcBef>
            </a:pPr>
            <a:endParaRPr lang="de-CH" altLang="de-CH" dirty="0"/>
          </a:p>
        </p:txBody>
      </p:sp>
      <p:sp>
        <p:nvSpPr>
          <p:cNvPr id="7" name="Fußzeilenplatzhalter 6"/>
          <p:cNvSpPr>
            <a:spLocks noGrp="1"/>
          </p:cNvSpPr>
          <p:nvPr>
            <p:ph type="ftr" sz="quarter" idx="46"/>
          </p:nvPr>
        </p:nvSpPr>
        <p:spPr/>
        <p:txBody>
          <a:bodyPr/>
          <a:lstStyle/>
          <a:p>
            <a:r>
              <a:rPr lang="fr-CH" dirty="0">
                <a:solidFill>
                  <a:schemeClr val="tx1">
                    <a:lumMod val="50000"/>
                    <a:lumOff val="50000"/>
                  </a:schemeClr>
                </a:solidFill>
              </a:rPr>
              <a:t>© </a:t>
            </a:r>
            <a:r>
              <a:rPr lang="fr-CH" altLang="de-DE" dirty="0"/>
              <a:t>2016 </a:t>
            </a:r>
            <a:r>
              <a:rPr lang="fr-CH" dirty="0">
                <a:solidFill>
                  <a:schemeClr val="tx1">
                    <a:lumMod val="50000"/>
                    <a:lumOff val="50000"/>
                  </a:schemeClr>
                </a:solidFill>
              </a:rPr>
              <a:t>FiBL, Bio Suisse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t> Collection de transparents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sym typeface="Wingdings 2" panose="05020102010507070707" pitchFamily="18" charset="2"/>
              </a:rPr>
              <a:t>3. L‘essai DOC</a:t>
            </a:r>
            <a:r>
              <a:rPr lang="fr-CH" altLang="de-DE" dirty="0"/>
              <a:t>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t> Transparent 3.</a:t>
            </a:r>
            <a:fld id="{575D1617-7AF4-4382-BA05-712756A4C3F1}" type="slidenum">
              <a:rPr lang="fr-CH" altLang="de-DE"/>
              <a:pPr/>
              <a:t>50</a:t>
            </a:fld>
            <a:endParaRPr lang="fr-CH" altLang="de-DE" dirty="0"/>
          </a:p>
        </p:txBody>
      </p:sp>
      <p:graphicFrame>
        <p:nvGraphicFramePr>
          <p:cNvPr id="10" name="Inhaltsplatzhalter 5"/>
          <p:cNvGraphicFramePr>
            <a:graphicFrameLocks/>
          </p:cNvGraphicFramePr>
          <p:nvPr>
            <p:extLst>
              <p:ext uri="{D42A27DB-BD31-4B8C-83A1-F6EECF244321}">
                <p14:modId xmlns:p14="http://schemas.microsoft.com/office/powerpoint/2010/main" val="3241765625"/>
              </p:ext>
            </p:extLst>
          </p:nvPr>
        </p:nvGraphicFramePr>
        <p:xfrm>
          <a:off x="621896" y="1543199"/>
          <a:ext cx="3671193" cy="4716511"/>
        </p:xfrm>
        <a:graphic>
          <a:graphicData uri="http://schemas.openxmlformats.org/drawingml/2006/table">
            <a:tbl>
              <a:tblPr firstRow="1" bandRow="1">
                <a:tableStyleId>{00A15C55-8517-42AA-B614-E9B94910E393}</a:tableStyleId>
              </a:tblPr>
              <a:tblGrid>
                <a:gridCol w="1438945"/>
                <a:gridCol w="1497761"/>
                <a:gridCol w="734487"/>
              </a:tblGrid>
              <a:tr h="599671">
                <a:tc gridSpan="3">
                  <a:txBody>
                    <a:bodyPr/>
                    <a:lstStyle/>
                    <a:p>
                      <a:r>
                        <a:rPr lang="fr-CH" sz="1600" b="1" noProof="0" dirty="0" smtClean="0"/>
                        <a:t>Mycorhize</a:t>
                      </a:r>
                      <a:r>
                        <a:rPr lang="fr-CH" sz="1600" b="1" baseline="0" noProof="0" dirty="0" smtClean="0"/>
                        <a:t/>
                      </a:r>
                      <a:br>
                        <a:rPr lang="fr-CH" sz="1600" b="1" baseline="0" noProof="0" dirty="0" smtClean="0"/>
                      </a:br>
                      <a:r>
                        <a:rPr lang="fr-CH" sz="1600" b="1" baseline="0" noProof="0" dirty="0" smtClean="0"/>
                        <a:t>(diversité des types de spores)</a:t>
                      </a:r>
                      <a:endParaRPr lang="fr-CH" sz="1600" b="1" noProof="0" dirty="0"/>
                    </a:p>
                  </a:txBody>
                  <a:tcPr/>
                </a:tc>
                <a:tc hMerge="1">
                  <a:txBody>
                    <a:bodyPr/>
                    <a:lstStyle/>
                    <a:p>
                      <a:endParaRPr lang="de-CH"/>
                    </a:p>
                  </a:txBody>
                  <a:tcPr/>
                </a:tc>
                <a:tc hMerge="1">
                  <a:txBody>
                    <a:bodyPr/>
                    <a:lstStyle/>
                    <a:p>
                      <a:endParaRPr lang="de-CH"/>
                    </a:p>
                  </a:txBody>
                  <a:tcPr/>
                </a:tc>
              </a:tr>
              <a:tr h="383113">
                <a:tc gridSpan="3">
                  <a:txBody>
                    <a:bodyPr/>
                    <a:lstStyle/>
                    <a:p>
                      <a:r>
                        <a:rPr lang="fr-CH" sz="1600" b="1" noProof="0" dirty="0" smtClean="0"/>
                        <a:t>Herbages</a:t>
                      </a:r>
                      <a:endParaRPr lang="fr-CH" sz="1600" b="1" noProof="0" dirty="0"/>
                    </a:p>
                  </a:txBody>
                  <a:tcPr/>
                </a:tc>
                <a:tc hMerge="1">
                  <a:txBody>
                    <a:bodyPr/>
                    <a:lstStyle/>
                    <a:p>
                      <a:endParaRPr lang="de-CH"/>
                    </a:p>
                  </a:txBody>
                  <a:tcPr/>
                </a:tc>
                <a:tc hMerge="1">
                  <a:txBody>
                    <a:bodyPr/>
                    <a:lstStyle/>
                    <a:p>
                      <a:endParaRPr lang="de-CH"/>
                    </a:p>
                  </a:txBody>
                  <a:tcPr/>
                </a:tc>
              </a:tr>
              <a:tr h="383113">
                <a:tc>
                  <a:txBody>
                    <a:bodyPr/>
                    <a:lstStyle/>
                    <a:p>
                      <a:endParaRPr lang="fr-CH" sz="1600" noProof="0" dirty="0"/>
                    </a:p>
                  </a:txBody>
                  <a:tcPr/>
                </a:tc>
                <a:tc>
                  <a:txBody>
                    <a:bodyPr/>
                    <a:lstStyle/>
                    <a:p>
                      <a:r>
                        <a:rPr lang="fr-CH" sz="1600" noProof="0" dirty="0" smtClean="0"/>
                        <a:t>Site </a:t>
                      </a:r>
                      <a:r>
                        <a:rPr lang="fr-CH" sz="1600" baseline="0" noProof="0" dirty="0" smtClean="0"/>
                        <a:t>1</a:t>
                      </a:r>
                      <a:endParaRPr lang="fr-CH" sz="1600" noProof="0" dirty="0"/>
                    </a:p>
                  </a:txBody>
                  <a:tcPr/>
                </a:tc>
                <a:tc>
                  <a:txBody>
                    <a:bodyPr/>
                    <a:lstStyle/>
                    <a:p>
                      <a:r>
                        <a:rPr lang="fr-CH" sz="1600" b="1" noProof="0" dirty="0" smtClean="0"/>
                        <a:t>26</a:t>
                      </a:r>
                      <a:endParaRPr lang="fr-CH" sz="1600" b="1" noProof="0" dirty="0"/>
                    </a:p>
                  </a:txBody>
                  <a:tcPr/>
                </a:tc>
              </a:tr>
              <a:tr h="383113">
                <a:tc>
                  <a:txBody>
                    <a:bodyPr/>
                    <a:lstStyle/>
                    <a:p>
                      <a:pPr marL="0" algn="l" defTabSz="685800" rtl="0" eaLnBrk="1" latinLnBrk="0" hangingPunct="1"/>
                      <a:endParaRPr lang="fr-CH" sz="1600" kern="1200" noProof="0" dirty="0">
                        <a:solidFill>
                          <a:schemeClr val="dk1"/>
                        </a:solidFill>
                        <a:latin typeface="+mn-lt"/>
                        <a:ea typeface="+mn-ea"/>
                        <a:cs typeface="+mn-cs"/>
                      </a:endParaRPr>
                    </a:p>
                  </a:txBody>
                  <a:tcPr/>
                </a:tc>
                <a:tc>
                  <a:txBody>
                    <a:bodyPr/>
                    <a:lstStyle/>
                    <a:p>
                      <a:pPr marL="0" algn="l" defTabSz="685800" rtl="0" eaLnBrk="1" latinLnBrk="0" hangingPunct="1"/>
                      <a:r>
                        <a:rPr lang="fr-CH" sz="1600" noProof="0" dirty="0" smtClean="0"/>
                        <a:t>Site </a:t>
                      </a:r>
                      <a:r>
                        <a:rPr lang="fr-CH" sz="1600" kern="1200" baseline="0" noProof="0" dirty="0" smtClean="0">
                          <a:solidFill>
                            <a:schemeClr val="dk1"/>
                          </a:solidFill>
                          <a:latin typeface="+mn-lt"/>
                          <a:ea typeface="+mn-ea"/>
                          <a:cs typeface="+mn-cs"/>
                        </a:rPr>
                        <a:t>2</a:t>
                      </a:r>
                      <a:endParaRPr lang="fr-CH" sz="1600" kern="1200" noProof="0" dirty="0">
                        <a:solidFill>
                          <a:schemeClr val="dk1"/>
                        </a:solidFill>
                        <a:latin typeface="+mn-lt"/>
                        <a:ea typeface="+mn-ea"/>
                        <a:cs typeface="+mn-cs"/>
                      </a:endParaRPr>
                    </a:p>
                  </a:txBody>
                  <a:tcPr/>
                </a:tc>
                <a:tc>
                  <a:txBody>
                    <a:bodyPr/>
                    <a:lstStyle/>
                    <a:p>
                      <a:pPr marL="0" algn="l" defTabSz="685800" rtl="0" eaLnBrk="1" latinLnBrk="0" hangingPunct="1"/>
                      <a:r>
                        <a:rPr lang="fr-CH" sz="1600" b="1" kern="1200" noProof="0" dirty="0" smtClean="0">
                          <a:solidFill>
                            <a:schemeClr val="dk1"/>
                          </a:solidFill>
                          <a:latin typeface="+mn-lt"/>
                          <a:ea typeface="+mn-ea"/>
                          <a:cs typeface="+mn-cs"/>
                        </a:rPr>
                        <a:t>27</a:t>
                      </a:r>
                      <a:endParaRPr lang="fr-CH" sz="1600" b="1" kern="1200" noProof="0" dirty="0">
                        <a:solidFill>
                          <a:schemeClr val="dk1"/>
                        </a:solidFill>
                        <a:latin typeface="+mn-lt"/>
                        <a:ea typeface="+mn-ea"/>
                        <a:cs typeface="+mn-cs"/>
                      </a:endParaRPr>
                    </a:p>
                  </a:txBody>
                  <a:tcPr/>
                </a:tc>
              </a:tr>
              <a:tr h="383113">
                <a:tc>
                  <a:txBody>
                    <a:bodyPr/>
                    <a:lstStyle/>
                    <a:p>
                      <a:endParaRPr lang="fr-CH" sz="1600" noProof="0" dirty="0"/>
                    </a:p>
                  </a:txBody>
                  <a:tcPr/>
                </a:tc>
                <a:tc>
                  <a:txBody>
                    <a:bodyPr/>
                    <a:lstStyle/>
                    <a:p>
                      <a:r>
                        <a:rPr lang="fr-CH" sz="1600" noProof="0" dirty="0" smtClean="0"/>
                        <a:t>Site </a:t>
                      </a:r>
                      <a:r>
                        <a:rPr lang="fr-CH" sz="1600" baseline="0" noProof="0" dirty="0" smtClean="0"/>
                        <a:t>3</a:t>
                      </a:r>
                      <a:endParaRPr lang="fr-CH" sz="1600" noProof="0" dirty="0"/>
                    </a:p>
                  </a:txBody>
                  <a:tcPr/>
                </a:tc>
                <a:tc>
                  <a:txBody>
                    <a:bodyPr/>
                    <a:lstStyle/>
                    <a:p>
                      <a:r>
                        <a:rPr lang="fr-CH" sz="1600" b="1" noProof="0" dirty="0" smtClean="0"/>
                        <a:t>26</a:t>
                      </a:r>
                      <a:endParaRPr lang="fr-CH" sz="1600" b="1" noProof="0" dirty="0"/>
                    </a:p>
                  </a:txBody>
                  <a:tcPr/>
                </a:tc>
              </a:tr>
              <a:tr h="383113">
                <a:tc gridSpan="3">
                  <a:txBody>
                    <a:bodyPr/>
                    <a:lstStyle/>
                    <a:p>
                      <a:r>
                        <a:rPr lang="fr-CH" sz="1600" b="1" noProof="0" dirty="0" smtClean="0"/>
                        <a:t>Grandes cultures</a:t>
                      </a:r>
                      <a:endParaRPr lang="fr-CH" sz="1600" b="1" noProof="0" dirty="0"/>
                    </a:p>
                  </a:txBody>
                  <a:tcPr/>
                </a:tc>
                <a:tc hMerge="1">
                  <a:txBody>
                    <a:bodyPr/>
                    <a:lstStyle/>
                    <a:p>
                      <a:endParaRPr lang="de-CH"/>
                    </a:p>
                  </a:txBody>
                  <a:tcPr/>
                </a:tc>
                <a:tc hMerge="1">
                  <a:txBody>
                    <a:bodyPr/>
                    <a:lstStyle/>
                    <a:p>
                      <a:endParaRPr lang="de-CH"/>
                    </a:p>
                  </a:txBody>
                  <a:tcPr/>
                </a:tc>
              </a:tr>
              <a:tr h="619888">
                <a:tc>
                  <a:txBody>
                    <a:bodyPr/>
                    <a:lstStyle/>
                    <a:p>
                      <a:r>
                        <a:rPr lang="fr-CH" sz="1600" noProof="0" dirty="0" smtClean="0"/>
                        <a:t>Rotation culturale</a:t>
                      </a:r>
                      <a:endParaRPr lang="fr-CH" sz="1600" noProof="0" dirty="0"/>
                    </a:p>
                  </a:txBody>
                  <a:tcPr/>
                </a:tc>
                <a:tc>
                  <a:txBody>
                    <a:bodyPr/>
                    <a:lstStyle/>
                    <a:p>
                      <a:r>
                        <a:rPr lang="fr-CH" sz="1600" noProof="0" dirty="0" smtClean="0"/>
                        <a:t>DOC :</a:t>
                      </a:r>
                      <a:r>
                        <a:rPr lang="fr-CH" sz="1600" baseline="0" noProof="0" dirty="0" smtClean="0"/>
                        <a:t> </a:t>
                      </a:r>
                      <a:r>
                        <a:rPr lang="fr-CH" sz="1600" noProof="0" dirty="0" err="1" smtClean="0"/>
                        <a:t>BIOORG</a:t>
                      </a:r>
                      <a:endParaRPr lang="fr-CH" sz="1600" noProof="0" dirty="0"/>
                    </a:p>
                  </a:txBody>
                  <a:tcPr/>
                </a:tc>
                <a:tc>
                  <a:txBody>
                    <a:bodyPr/>
                    <a:lstStyle/>
                    <a:p>
                      <a:r>
                        <a:rPr lang="fr-CH" sz="1600" b="1" noProof="0" dirty="0" smtClean="0"/>
                        <a:t>26</a:t>
                      </a:r>
                      <a:endParaRPr lang="fr-CH" sz="1600" b="1" noProof="0" dirty="0"/>
                    </a:p>
                  </a:txBody>
                  <a:tcPr/>
                </a:tc>
              </a:tr>
              <a:tr h="432048">
                <a:tc>
                  <a:txBody>
                    <a:bodyPr/>
                    <a:lstStyle/>
                    <a:p>
                      <a:endParaRPr lang="fr-CH" sz="1600" noProof="0" dirty="0"/>
                    </a:p>
                  </a:txBody>
                  <a:tcPr/>
                </a:tc>
                <a:tc>
                  <a:txBody>
                    <a:bodyPr/>
                    <a:lstStyle/>
                    <a:p>
                      <a:r>
                        <a:rPr lang="fr-CH" sz="1600" noProof="0" dirty="0" smtClean="0"/>
                        <a:t>PI : </a:t>
                      </a:r>
                      <a:r>
                        <a:rPr lang="fr-CH" sz="1600" noProof="0" dirty="0" err="1" smtClean="0"/>
                        <a:t>CONFYM</a:t>
                      </a:r>
                      <a:endParaRPr lang="fr-CH" sz="1600" noProof="0" dirty="0"/>
                    </a:p>
                  </a:txBody>
                  <a:tcPr/>
                </a:tc>
                <a:tc>
                  <a:txBody>
                    <a:bodyPr/>
                    <a:lstStyle/>
                    <a:p>
                      <a:r>
                        <a:rPr lang="fr-CH" sz="1600" b="1" noProof="0" dirty="0" smtClean="0"/>
                        <a:t>18</a:t>
                      </a:r>
                      <a:endParaRPr lang="fr-CH" sz="1600" b="1" noProof="0" dirty="0"/>
                    </a:p>
                  </a:txBody>
                  <a:tcPr/>
                </a:tc>
              </a:tr>
              <a:tr h="383113">
                <a:tc>
                  <a:txBody>
                    <a:bodyPr/>
                    <a:lstStyle/>
                    <a:p>
                      <a:r>
                        <a:rPr lang="fr-CH" sz="1600" noProof="0" dirty="0" smtClean="0"/>
                        <a:t>Monocultures</a:t>
                      </a:r>
                      <a:endParaRPr lang="fr-CH" sz="1600" noProof="0" dirty="0"/>
                    </a:p>
                  </a:txBody>
                  <a:tcPr/>
                </a:tc>
                <a:tc>
                  <a:txBody>
                    <a:bodyPr/>
                    <a:lstStyle/>
                    <a:p>
                      <a:r>
                        <a:rPr lang="fr-CH" sz="1600" noProof="0" dirty="0" smtClean="0"/>
                        <a:t>Site </a:t>
                      </a:r>
                      <a:r>
                        <a:rPr lang="fr-CH" sz="1600" baseline="0" noProof="0" dirty="0" smtClean="0"/>
                        <a:t>1</a:t>
                      </a:r>
                      <a:endParaRPr lang="fr-CH" sz="1600" noProof="0" dirty="0"/>
                    </a:p>
                  </a:txBody>
                  <a:tcPr/>
                </a:tc>
                <a:tc>
                  <a:txBody>
                    <a:bodyPr/>
                    <a:lstStyle/>
                    <a:p>
                      <a:r>
                        <a:rPr lang="fr-CH" sz="1600" b="1" noProof="0" dirty="0" smtClean="0"/>
                        <a:t>13</a:t>
                      </a:r>
                      <a:endParaRPr lang="fr-CH" sz="1600" b="1" noProof="0" dirty="0"/>
                    </a:p>
                  </a:txBody>
                  <a:tcPr/>
                </a:tc>
              </a:tr>
              <a:tr h="383113">
                <a:tc>
                  <a:txBody>
                    <a:bodyPr/>
                    <a:lstStyle/>
                    <a:p>
                      <a:endParaRPr lang="fr-CH" sz="1600" noProof="0" dirty="0"/>
                    </a:p>
                  </a:txBody>
                  <a:tcPr/>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fr-CH" sz="1600" noProof="0" dirty="0" smtClean="0"/>
                        <a:t>Site </a:t>
                      </a:r>
                      <a:r>
                        <a:rPr lang="fr-CH" sz="1600" kern="1200" baseline="0" noProof="0" dirty="0" smtClean="0">
                          <a:solidFill>
                            <a:schemeClr val="dk1"/>
                          </a:solidFill>
                          <a:latin typeface="+mn-lt"/>
                          <a:ea typeface="+mn-ea"/>
                          <a:cs typeface="+mn-cs"/>
                        </a:rPr>
                        <a:t>2</a:t>
                      </a:r>
                      <a:endParaRPr lang="fr-CH" sz="1600" kern="1200" noProof="0" dirty="0" smtClean="0">
                        <a:solidFill>
                          <a:schemeClr val="dk1"/>
                        </a:solidFill>
                        <a:latin typeface="+mn-lt"/>
                        <a:ea typeface="+mn-ea"/>
                        <a:cs typeface="+mn-cs"/>
                      </a:endParaRPr>
                    </a:p>
                  </a:txBody>
                  <a:tcPr/>
                </a:tc>
                <a:tc>
                  <a:txBody>
                    <a:bodyPr/>
                    <a:lstStyle/>
                    <a:p>
                      <a:r>
                        <a:rPr lang="fr-CH" sz="1600" b="1" noProof="0" dirty="0" smtClean="0"/>
                        <a:t>10</a:t>
                      </a:r>
                      <a:endParaRPr lang="fr-CH" sz="1600" b="1" noProof="0" dirty="0"/>
                    </a:p>
                  </a:txBody>
                  <a:tcPr/>
                </a:tc>
              </a:tr>
              <a:tr h="383113">
                <a:tc>
                  <a:txBody>
                    <a:bodyPr/>
                    <a:lstStyle/>
                    <a:p>
                      <a:endParaRPr lang="fr-CH" sz="1600" noProof="0" dirty="0"/>
                    </a:p>
                  </a:txBody>
                  <a:tcPr/>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fr-CH" sz="1600" noProof="0" dirty="0" smtClean="0"/>
                        <a:t>Site </a:t>
                      </a:r>
                      <a:r>
                        <a:rPr lang="fr-CH" sz="1600" kern="1200" baseline="0" noProof="0" dirty="0" smtClean="0">
                          <a:solidFill>
                            <a:schemeClr val="dk1"/>
                          </a:solidFill>
                          <a:latin typeface="+mn-lt"/>
                          <a:ea typeface="+mn-ea"/>
                          <a:cs typeface="+mn-cs"/>
                        </a:rPr>
                        <a:t>3</a:t>
                      </a:r>
                      <a:endParaRPr lang="fr-CH" sz="1600" kern="1200" noProof="0" dirty="0" smtClean="0">
                        <a:solidFill>
                          <a:schemeClr val="dk1"/>
                        </a:solidFill>
                        <a:latin typeface="+mn-lt"/>
                        <a:ea typeface="+mn-ea"/>
                        <a:cs typeface="+mn-cs"/>
                      </a:endParaRPr>
                    </a:p>
                  </a:txBody>
                  <a:tcPr/>
                </a:tc>
                <a:tc>
                  <a:txBody>
                    <a:bodyPr/>
                    <a:lstStyle/>
                    <a:p>
                      <a:r>
                        <a:rPr lang="fr-CH" sz="1600" b="1" noProof="0" dirty="0" smtClean="0"/>
                        <a:t>8</a:t>
                      </a:r>
                      <a:endParaRPr lang="fr-CH" sz="1600" b="1" noProof="0" dirty="0"/>
                    </a:p>
                  </a:txBody>
                  <a:tcPr/>
                </a:tc>
              </a:tr>
            </a:tbl>
          </a:graphicData>
        </a:graphic>
      </p:graphicFrame>
      <p:pic>
        <p:nvPicPr>
          <p:cNvPr id="9" name="Inhaltsplatzhalter 8"/>
          <p:cNvPicPr>
            <a:picLocks noGrp="1" noChangeAspect="1"/>
          </p:cNvPicPr>
          <p:nvPr>
            <p:ph sz="quarter" idx="45"/>
          </p:nvPr>
        </p:nvPicPr>
        <p:blipFill>
          <a:blip r:embed="rId2">
            <a:extLst>
              <a:ext uri="{28A0092B-C50C-407E-A947-70E740481C1C}">
                <a14:useLocalDpi xmlns:a14="http://schemas.microsoft.com/office/drawing/2010/main" val="0"/>
              </a:ext>
            </a:extLst>
          </a:blip>
          <a:stretch>
            <a:fillRect/>
          </a:stretch>
        </p:blipFill>
        <p:spPr>
          <a:xfrm>
            <a:off x="4620154" y="2251432"/>
            <a:ext cx="3894667" cy="2905760"/>
          </a:xfrm>
        </p:spPr>
      </p:pic>
    </p:spTree>
    <p:extLst>
      <p:ext uri="{BB962C8B-B14F-4D97-AF65-F5344CB8AC3E}">
        <p14:creationId xmlns:p14="http://schemas.microsoft.com/office/powerpoint/2010/main" val="185178229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CH" altLang="de-DE" dirty="0"/>
              <a:t>L’essai DOC </a:t>
            </a:r>
            <a:r>
              <a:rPr lang="fr-CH" dirty="0"/>
              <a:t>: La biologie du sol</a:t>
            </a:r>
            <a:endParaRPr lang="de-CH" dirty="0"/>
          </a:p>
        </p:txBody>
      </p:sp>
      <p:sp>
        <p:nvSpPr>
          <p:cNvPr id="3" name="Inhaltsplatzhalter 2"/>
          <p:cNvSpPr>
            <a:spLocks noGrp="1"/>
          </p:cNvSpPr>
          <p:nvPr>
            <p:ph idx="12"/>
          </p:nvPr>
        </p:nvSpPr>
        <p:spPr/>
        <p:txBody>
          <a:bodyPr/>
          <a:lstStyle/>
          <a:p>
            <a:r>
              <a:rPr lang="fr-CH" dirty="0" smtClean="0"/>
              <a:t>Les champignons mycorhiziens</a:t>
            </a:r>
            <a:endParaRPr lang="fr-CH" dirty="0"/>
          </a:p>
        </p:txBody>
      </p:sp>
      <p:sp>
        <p:nvSpPr>
          <p:cNvPr id="4" name="Inhaltsplatzhalter 3"/>
          <p:cNvSpPr>
            <a:spLocks noGrp="1"/>
          </p:cNvSpPr>
          <p:nvPr>
            <p:ph idx="14"/>
          </p:nvPr>
        </p:nvSpPr>
        <p:spPr/>
        <p:txBody>
          <a:bodyPr/>
          <a:lstStyle/>
          <a:p>
            <a:r>
              <a:rPr lang="fr-CH" dirty="0" smtClean="0"/>
              <a:t>Source : Oehl et al, 2011; Recherche </a:t>
            </a:r>
            <a:r>
              <a:rPr lang="fr-CH" dirty="0"/>
              <a:t>A</a:t>
            </a:r>
            <a:r>
              <a:rPr lang="fr-CH" dirty="0" smtClean="0"/>
              <a:t>gronomique Suisse, 304-311</a:t>
            </a:r>
          </a:p>
          <a:p>
            <a:endParaRPr lang="fr-CH" dirty="0"/>
          </a:p>
        </p:txBody>
      </p:sp>
      <p:sp>
        <p:nvSpPr>
          <p:cNvPr id="7" name="Inhaltsplatzhalter 6"/>
          <p:cNvSpPr>
            <a:spLocks noGrp="1"/>
          </p:cNvSpPr>
          <p:nvPr>
            <p:ph sz="quarter" idx="25"/>
          </p:nvPr>
        </p:nvSpPr>
        <p:spPr>
          <a:xfrm>
            <a:off x="5859398" y="2276872"/>
            <a:ext cx="2655952" cy="3769351"/>
          </a:xfrm>
        </p:spPr>
        <p:txBody>
          <a:bodyPr/>
          <a:lstStyle/>
          <a:p>
            <a:r>
              <a:rPr lang="fr-CH" dirty="0"/>
              <a:t>Exemples de champignons </a:t>
            </a:r>
            <a:r>
              <a:rPr lang="fr-CH" dirty="0" smtClean="0"/>
              <a:t>mycorhiziens  arbusculaires </a:t>
            </a:r>
            <a:r>
              <a:rPr lang="fr-CH" dirty="0"/>
              <a:t>(CMA</a:t>
            </a:r>
            <a:r>
              <a:rPr lang="fr-CH" dirty="0" smtClean="0"/>
              <a:t>) qui ont réagi de manière particulièrement forte à l’utilisation conventionnelle des sols par rapport aux procédés organo-biologiques et biodynamiques de l’essai DOC</a:t>
            </a:r>
            <a:endParaRPr lang="fr-CH" dirty="0"/>
          </a:p>
        </p:txBody>
      </p:sp>
      <p:sp>
        <p:nvSpPr>
          <p:cNvPr id="8" name="Fußzeilenplatzhalter 7"/>
          <p:cNvSpPr>
            <a:spLocks noGrp="1"/>
          </p:cNvSpPr>
          <p:nvPr>
            <p:ph type="ftr" sz="quarter" idx="26"/>
          </p:nvPr>
        </p:nvSpPr>
        <p:spPr/>
        <p:txBody>
          <a:bodyPr/>
          <a:lstStyle/>
          <a:p>
            <a:r>
              <a:rPr lang="fr-CH" dirty="0">
                <a:solidFill>
                  <a:schemeClr val="tx1">
                    <a:lumMod val="50000"/>
                    <a:lumOff val="50000"/>
                  </a:schemeClr>
                </a:solidFill>
              </a:rPr>
              <a:t>© </a:t>
            </a:r>
            <a:r>
              <a:rPr lang="fr-CH" altLang="de-DE" dirty="0"/>
              <a:t>2016 </a:t>
            </a:r>
            <a:r>
              <a:rPr lang="fr-CH" dirty="0">
                <a:solidFill>
                  <a:schemeClr val="tx1">
                    <a:lumMod val="50000"/>
                    <a:lumOff val="50000"/>
                  </a:schemeClr>
                </a:solidFill>
              </a:rPr>
              <a:t>FiBL, Bio Suisse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t> Collection de transparents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sym typeface="Wingdings 2" panose="05020102010507070707" pitchFamily="18" charset="2"/>
              </a:rPr>
              <a:t>3. L‘essai DOC</a:t>
            </a:r>
            <a:r>
              <a:rPr lang="fr-CH" altLang="de-DE" dirty="0"/>
              <a:t>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t> Transparent 3.</a:t>
            </a:r>
            <a:fld id="{575D1617-7AF4-4382-BA05-712756A4C3F1}" type="slidenum">
              <a:rPr lang="fr-CH" altLang="de-DE"/>
              <a:pPr/>
              <a:t>51</a:t>
            </a:fld>
            <a:endParaRPr lang="fr-CH" altLang="de-DE" dirty="0"/>
          </a:p>
        </p:txBody>
      </p:sp>
      <p:pic>
        <p:nvPicPr>
          <p:cNvPr id="9" name="Picture 2" descr="LanduseAMF1 copy"/>
          <p:cNvPicPr>
            <a:picLocks noGrp="1" noChangeAspect="1" noChangeArrowheads="1"/>
          </p:cNvPicPr>
          <p:nvPr>
            <p:ph sz="quarter" idx="24"/>
          </p:nvPr>
        </p:nvPicPr>
        <p:blipFill>
          <a:blip r:embed="rId2">
            <a:extLst>
              <a:ext uri="{28A0092B-C50C-407E-A947-70E740481C1C}">
                <a14:useLocalDpi xmlns:a14="http://schemas.microsoft.com/office/drawing/2010/main"/>
              </a:ext>
            </a:extLst>
          </a:blip>
          <a:srcRect/>
          <a:stretch>
            <a:fillRect/>
          </a:stretch>
        </p:blipFill>
        <p:spPr bwMode="auto">
          <a:xfrm>
            <a:off x="673571" y="2276872"/>
            <a:ext cx="4834533" cy="362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Inhaltsplatzhalter 4"/>
          <p:cNvSpPr>
            <a:spLocks noGrp="1"/>
          </p:cNvSpPr>
          <p:nvPr>
            <p:ph sz="quarter" idx="17"/>
          </p:nvPr>
        </p:nvSpPr>
        <p:spPr>
          <a:xfrm>
            <a:off x="611560" y="1340768"/>
            <a:ext cx="7904192" cy="527315"/>
          </a:xfrm>
        </p:spPr>
        <p:txBody>
          <a:bodyPr/>
          <a:lstStyle/>
          <a:p>
            <a:r>
              <a:rPr lang="fr-CH" b="1" dirty="0"/>
              <a:t>Certains champignons </a:t>
            </a:r>
            <a:r>
              <a:rPr lang="fr-CH" b="1" dirty="0" smtClean="0"/>
              <a:t>mycorhiziens arbusculaires (CMA) réagissent fortement  aux labours fréquents et aux  fortes fumures</a:t>
            </a:r>
            <a:endParaRPr lang="fr-CH" b="1" dirty="0"/>
          </a:p>
        </p:txBody>
      </p:sp>
    </p:spTree>
    <p:extLst>
      <p:ext uri="{BB962C8B-B14F-4D97-AF65-F5344CB8AC3E}">
        <p14:creationId xmlns:p14="http://schemas.microsoft.com/office/powerpoint/2010/main" val="257434617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CH" altLang="de-DE" dirty="0"/>
              <a:t>L’essai DOC </a:t>
            </a:r>
            <a:r>
              <a:rPr lang="fr-CH" dirty="0"/>
              <a:t>: La biologie du sol</a:t>
            </a:r>
            <a:endParaRPr lang="de-CH" dirty="0"/>
          </a:p>
        </p:txBody>
      </p:sp>
      <p:sp>
        <p:nvSpPr>
          <p:cNvPr id="3" name="Inhaltsplatzhalter 2"/>
          <p:cNvSpPr>
            <a:spLocks noGrp="1"/>
          </p:cNvSpPr>
          <p:nvPr>
            <p:ph idx="12"/>
          </p:nvPr>
        </p:nvSpPr>
        <p:spPr/>
        <p:txBody>
          <a:bodyPr/>
          <a:lstStyle/>
          <a:p>
            <a:r>
              <a:rPr lang="fr-CH" dirty="0" smtClean="0"/>
              <a:t>Résumé</a:t>
            </a:r>
            <a:endParaRPr lang="fr-CH" dirty="0"/>
          </a:p>
        </p:txBody>
      </p:sp>
      <p:sp>
        <p:nvSpPr>
          <p:cNvPr id="4" name="Inhaltsplatzhalter 3"/>
          <p:cNvSpPr>
            <a:spLocks noGrp="1"/>
          </p:cNvSpPr>
          <p:nvPr>
            <p:ph idx="14"/>
          </p:nvPr>
        </p:nvSpPr>
        <p:spPr/>
        <p:txBody>
          <a:bodyPr/>
          <a:lstStyle/>
          <a:p>
            <a:endParaRPr lang="de-CH" dirty="0"/>
          </a:p>
        </p:txBody>
      </p:sp>
      <p:sp>
        <p:nvSpPr>
          <p:cNvPr id="5" name="Inhaltsplatzhalter 4"/>
          <p:cNvSpPr>
            <a:spLocks noGrp="1"/>
          </p:cNvSpPr>
          <p:nvPr>
            <p:ph sz="quarter" idx="17"/>
          </p:nvPr>
        </p:nvSpPr>
        <p:spPr/>
        <p:txBody>
          <a:bodyPr/>
          <a:lstStyle/>
          <a:p>
            <a:r>
              <a:rPr lang="fr-CH" dirty="0" smtClean="0"/>
              <a:t>Nettes différences entre les procédés</a:t>
            </a:r>
          </a:p>
          <a:p>
            <a:endParaRPr lang="fr-CH" dirty="0" smtClean="0"/>
          </a:p>
          <a:p>
            <a:r>
              <a:rPr lang="fr-CH" dirty="0" smtClean="0"/>
              <a:t>Effets positifs des procédés biologiques sur la vie et la stabilité du sol  </a:t>
            </a:r>
          </a:p>
          <a:p>
            <a:endParaRPr lang="fr-CH" dirty="0" smtClean="0"/>
          </a:p>
          <a:p>
            <a:r>
              <a:rPr lang="fr-CH" dirty="0" smtClean="0"/>
              <a:t>Les cultures biologiques colonisent mieux le sol grâce à davantage de symbioses avec des champignons mycorhiziens</a:t>
            </a:r>
          </a:p>
          <a:p>
            <a:endParaRPr lang="fr-CH" dirty="0" smtClean="0"/>
          </a:p>
          <a:p>
            <a:r>
              <a:rPr lang="fr-CH" dirty="0" smtClean="0"/>
              <a:t>Effets principaux obtenus par</a:t>
            </a:r>
          </a:p>
          <a:p>
            <a:pPr lvl="1"/>
            <a:r>
              <a:rPr lang="fr-CH" dirty="0" smtClean="0"/>
              <a:t>L’intensité d’exploitation (intensité de fertilisation 1 ou 2)</a:t>
            </a:r>
          </a:p>
          <a:p>
            <a:pPr lvl="1"/>
            <a:r>
              <a:rPr lang="fr-CH" dirty="0" smtClean="0"/>
              <a:t>La fertilisation organique</a:t>
            </a:r>
          </a:p>
          <a:p>
            <a:pPr lvl="1"/>
            <a:r>
              <a:rPr lang="fr-CH" dirty="0" smtClean="0"/>
              <a:t>La régulation du pH</a:t>
            </a:r>
          </a:p>
        </p:txBody>
      </p:sp>
      <p:sp>
        <p:nvSpPr>
          <p:cNvPr id="6" name="Fußzeilenplatzhalter 5"/>
          <p:cNvSpPr>
            <a:spLocks noGrp="1"/>
          </p:cNvSpPr>
          <p:nvPr>
            <p:ph type="ftr" sz="quarter" idx="18"/>
          </p:nvPr>
        </p:nvSpPr>
        <p:spPr/>
        <p:txBody>
          <a:bodyPr/>
          <a:lstStyle/>
          <a:p>
            <a:r>
              <a:rPr lang="fr-CH" dirty="0">
                <a:solidFill>
                  <a:schemeClr val="tx1">
                    <a:lumMod val="50000"/>
                    <a:lumOff val="50000"/>
                  </a:schemeClr>
                </a:solidFill>
              </a:rPr>
              <a:t>© </a:t>
            </a:r>
            <a:r>
              <a:rPr lang="fr-CH" altLang="de-DE" dirty="0"/>
              <a:t>2016 </a:t>
            </a:r>
            <a:r>
              <a:rPr lang="fr-CH" dirty="0">
                <a:solidFill>
                  <a:schemeClr val="tx1">
                    <a:lumMod val="50000"/>
                    <a:lumOff val="50000"/>
                  </a:schemeClr>
                </a:solidFill>
              </a:rPr>
              <a:t>FiBL, Bio Suisse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t> Collection de transparents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sym typeface="Wingdings 2" panose="05020102010507070707" pitchFamily="18" charset="2"/>
              </a:rPr>
              <a:t>3. L‘essai DOC</a:t>
            </a:r>
            <a:r>
              <a:rPr lang="fr-CH" altLang="de-DE" dirty="0"/>
              <a:t>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t> Transparent 3.</a:t>
            </a:r>
            <a:fld id="{575D1617-7AF4-4382-BA05-712756A4C3F1}" type="slidenum">
              <a:rPr lang="fr-CH" altLang="de-DE"/>
              <a:pPr/>
              <a:t>52</a:t>
            </a:fld>
            <a:endParaRPr lang="fr-CH" altLang="de-DE" dirty="0"/>
          </a:p>
        </p:txBody>
      </p:sp>
    </p:spTree>
    <p:extLst>
      <p:ext uri="{BB962C8B-B14F-4D97-AF65-F5344CB8AC3E}">
        <p14:creationId xmlns:p14="http://schemas.microsoft.com/office/powerpoint/2010/main" val="314197061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title"/>
          </p:nvPr>
        </p:nvSpPr>
        <p:spPr/>
        <p:txBody>
          <a:bodyPr/>
          <a:lstStyle/>
          <a:p>
            <a:r>
              <a:rPr lang="fr-CH" altLang="de-DE" smtClean="0"/>
              <a:t>L’essai DOC </a:t>
            </a:r>
            <a:r>
              <a:rPr lang="fr-CH" smtClean="0"/>
              <a:t>: La zoologie du sol</a:t>
            </a:r>
            <a:endParaRPr lang="fr-CH"/>
          </a:p>
        </p:txBody>
      </p:sp>
      <p:sp>
        <p:nvSpPr>
          <p:cNvPr id="8" name="Inhaltsplatzhalter 7"/>
          <p:cNvSpPr>
            <a:spLocks noGrp="1"/>
          </p:cNvSpPr>
          <p:nvPr>
            <p:ph idx="12"/>
          </p:nvPr>
        </p:nvSpPr>
        <p:spPr/>
        <p:txBody>
          <a:bodyPr/>
          <a:lstStyle/>
          <a:p>
            <a:r>
              <a:rPr lang="fr-CH" smtClean="0"/>
              <a:t>Vers de terre</a:t>
            </a:r>
            <a:endParaRPr lang="fr-CH"/>
          </a:p>
        </p:txBody>
      </p:sp>
      <p:sp>
        <p:nvSpPr>
          <p:cNvPr id="3" name="Inhaltsplatzhalter 2"/>
          <p:cNvSpPr>
            <a:spLocks noGrp="1"/>
          </p:cNvSpPr>
          <p:nvPr>
            <p:ph idx="14"/>
          </p:nvPr>
        </p:nvSpPr>
        <p:spPr>
          <a:xfrm>
            <a:off x="628650" y="6102208"/>
            <a:ext cx="7886700" cy="279120"/>
          </a:xfrm>
        </p:spPr>
        <p:txBody>
          <a:bodyPr/>
          <a:lstStyle/>
          <a:p>
            <a:r>
              <a:rPr lang="fr-CH" smtClean="0"/>
              <a:t>Photo : L. Pfiffner, FiBL</a:t>
            </a:r>
            <a:endParaRPr lang="fr-CH"/>
          </a:p>
        </p:txBody>
      </p:sp>
      <p:sp>
        <p:nvSpPr>
          <p:cNvPr id="5" name="Inhaltsplatzhalter 4"/>
          <p:cNvSpPr>
            <a:spLocks noGrp="1"/>
          </p:cNvSpPr>
          <p:nvPr>
            <p:ph sz="quarter" idx="21"/>
          </p:nvPr>
        </p:nvSpPr>
        <p:spPr>
          <a:xfrm>
            <a:off x="5652120" y="1556792"/>
            <a:ext cx="2863230" cy="4503024"/>
          </a:xfrm>
        </p:spPr>
        <p:txBody>
          <a:bodyPr/>
          <a:lstStyle/>
          <a:p>
            <a:r>
              <a:rPr lang="fr-CH" smtClean="0"/>
              <a:t>Fonctions des vers de terre</a:t>
            </a:r>
          </a:p>
          <a:p>
            <a:pPr lvl="1"/>
            <a:r>
              <a:rPr lang="fr-CH" smtClean="0"/>
              <a:t>Aération, amélioration de l’absorption et de l’écoulement de l’eau </a:t>
            </a:r>
          </a:p>
          <a:p>
            <a:pPr lvl="1"/>
            <a:r>
              <a:rPr lang="fr-CH" smtClean="0"/>
              <a:t>Décomposition du matériel végétal mort</a:t>
            </a:r>
          </a:p>
          <a:p>
            <a:pPr lvl="1"/>
            <a:r>
              <a:rPr lang="fr-CH" smtClean="0"/>
              <a:t>Amélioration de la disponibilité des éléments nutritifs pour les plantes</a:t>
            </a:r>
          </a:p>
          <a:p>
            <a:pPr lvl="1"/>
            <a:r>
              <a:rPr lang="fr-CH" smtClean="0"/>
              <a:t>Fixation du carbone dans le sol etc. </a:t>
            </a:r>
          </a:p>
        </p:txBody>
      </p:sp>
      <p:sp>
        <p:nvSpPr>
          <p:cNvPr id="6" name="Fußzeilenplatzhalter 5"/>
          <p:cNvSpPr>
            <a:spLocks noGrp="1"/>
          </p:cNvSpPr>
          <p:nvPr>
            <p:ph type="ftr" sz="quarter" idx="22"/>
          </p:nvPr>
        </p:nvSpPr>
        <p:spPr/>
        <p:txBody>
          <a:bodyPr/>
          <a:lstStyle/>
          <a:p>
            <a:r>
              <a:rPr lang="fr-CH" dirty="0">
                <a:solidFill>
                  <a:schemeClr val="tx1">
                    <a:lumMod val="50000"/>
                    <a:lumOff val="50000"/>
                  </a:schemeClr>
                </a:solidFill>
              </a:rPr>
              <a:t>© </a:t>
            </a:r>
            <a:r>
              <a:rPr lang="fr-CH" altLang="de-DE" dirty="0"/>
              <a:t>2016 </a:t>
            </a:r>
            <a:r>
              <a:rPr lang="fr-CH" dirty="0">
                <a:solidFill>
                  <a:schemeClr val="tx1">
                    <a:lumMod val="50000"/>
                    <a:lumOff val="50000"/>
                  </a:schemeClr>
                </a:solidFill>
              </a:rPr>
              <a:t>FiBL, Bio Suisse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t> Collection de transparents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sym typeface="Wingdings 2" panose="05020102010507070707" pitchFamily="18" charset="2"/>
              </a:rPr>
              <a:t>3. L‘essai DOC</a:t>
            </a:r>
            <a:r>
              <a:rPr lang="fr-CH" altLang="de-DE" dirty="0"/>
              <a:t>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t> Transparent 3.</a:t>
            </a:r>
            <a:fld id="{575D1617-7AF4-4382-BA05-712756A4C3F1}" type="slidenum">
              <a:rPr lang="fr-CH" altLang="de-DE"/>
              <a:pPr/>
              <a:t>53</a:t>
            </a:fld>
            <a:endParaRPr lang="fr-CH" altLang="de-DE" dirty="0"/>
          </a:p>
        </p:txBody>
      </p:sp>
      <p:pic>
        <p:nvPicPr>
          <p:cNvPr id="11" name="Inhaltsplatzhalter 10"/>
          <p:cNvPicPr>
            <a:picLocks noGrp="1" noChangeAspect="1"/>
          </p:cNvPicPr>
          <p:nvPr>
            <p:ph sz="quarter" idx="17"/>
          </p:nvPr>
        </p:nvPicPr>
        <p:blipFill>
          <a:blip r:embed="rId2">
            <a:extLst>
              <a:ext uri="{28A0092B-C50C-407E-A947-70E740481C1C}">
                <a14:useLocalDpi xmlns:a14="http://schemas.microsoft.com/office/drawing/2010/main" val="0"/>
              </a:ext>
            </a:extLst>
          </a:blip>
          <a:stretch>
            <a:fillRect/>
          </a:stretch>
        </p:blipFill>
        <p:spPr>
          <a:xfrm>
            <a:off x="646113" y="1628800"/>
            <a:ext cx="4933950" cy="3088287"/>
          </a:xfrm>
        </p:spPr>
      </p:pic>
    </p:spTree>
    <p:extLst>
      <p:ext uri="{BB962C8B-B14F-4D97-AF65-F5344CB8AC3E}">
        <p14:creationId xmlns:p14="http://schemas.microsoft.com/office/powerpoint/2010/main" val="63755499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CH" altLang="de-DE" dirty="0"/>
              <a:t>L’essai DOC </a:t>
            </a:r>
            <a:r>
              <a:rPr lang="fr-CH" dirty="0"/>
              <a:t>: La zoologie du sol</a:t>
            </a:r>
            <a:endParaRPr lang="de-CH" dirty="0"/>
          </a:p>
        </p:txBody>
      </p:sp>
      <p:sp>
        <p:nvSpPr>
          <p:cNvPr id="3" name="Inhaltsplatzhalter 2"/>
          <p:cNvSpPr>
            <a:spLocks noGrp="1"/>
          </p:cNvSpPr>
          <p:nvPr>
            <p:ph idx="12"/>
          </p:nvPr>
        </p:nvSpPr>
        <p:spPr/>
        <p:txBody>
          <a:bodyPr/>
          <a:lstStyle/>
          <a:p>
            <a:r>
              <a:rPr lang="fr-CH" dirty="0" smtClean="0"/>
              <a:t>Vers de terre</a:t>
            </a:r>
            <a:endParaRPr lang="fr-CH" dirty="0"/>
          </a:p>
        </p:txBody>
      </p:sp>
      <p:sp>
        <p:nvSpPr>
          <p:cNvPr id="4" name="Inhaltsplatzhalter 3"/>
          <p:cNvSpPr>
            <a:spLocks noGrp="1"/>
          </p:cNvSpPr>
          <p:nvPr>
            <p:ph idx="14"/>
          </p:nvPr>
        </p:nvSpPr>
        <p:spPr/>
        <p:txBody>
          <a:bodyPr/>
          <a:lstStyle/>
          <a:p>
            <a:endParaRPr lang="de-CH" dirty="0"/>
          </a:p>
        </p:txBody>
      </p:sp>
      <p:sp>
        <p:nvSpPr>
          <p:cNvPr id="5" name="Inhaltsplatzhalter 4"/>
          <p:cNvSpPr>
            <a:spLocks noGrp="1"/>
          </p:cNvSpPr>
          <p:nvPr>
            <p:ph sz="quarter" idx="17"/>
          </p:nvPr>
        </p:nvSpPr>
        <p:spPr/>
        <p:txBody>
          <a:bodyPr/>
          <a:lstStyle/>
          <a:p>
            <a:r>
              <a:rPr lang="fr-CH" dirty="0" smtClean="0"/>
              <a:t>Excréments des vers de terre : une substance précieuse</a:t>
            </a:r>
            <a:endParaRPr lang="fr-CH" dirty="0"/>
          </a:p>
        </p:txBody>
      </p:sp>
      <p:sp>
        <p:nvSpPr>
          <p:cNvPr id="7" name="Fußzeilenplatzhalter 6"/>
          <p:cNvSpPr>
            <a:spLocks noGrp="1"/>
          </p:cNvSpPr>
          <p:nvPr>
            <p:ph type="ftr" sz="quarter" idx="24"/>
          </p:nvPr>
        </p:nvSpPr>
        <p:spPr/>
        <p:txBody>
          <a:bodyPr/>
          <a:lstStyle/>
          <a:p>
            <a:r>
              <a:rPr lang="fr-CH" dirty="0">
                <a:solidFill>
                  <a:schemeClr val="tx1">
                    <a:lumMod val="50000"/>
                    <a:lumOff val="50000"/>
                  </a:schemeClr>
                </a:solidFill>
              </a:rPr>
              <a:t>© </a:t>
            </a:r>
            <a:r>
              <a:rPr lang="fr-CH" altLang="de-DE" dirty="0"/>
              <a:t>2016 </a:t>
            </a:r>
            <a:r>
              <a:rPr lang="fr-CH" dirty="0">
                <a:solidFill>
                  <a:schemeClr val="tx1">
                    <a:lumMod val="50000"/>
                    <a:lumOff val="50000"/>
                  </a:schemeClr>
                </a:solidFill>
              </a:rPr>
              <a:t>FiBL, Bio Suisse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t> Collection de transparents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sym typeface="Wingdings 2" panose="05020102010507070707" pitchFamily="18" charset="2"/>
              </a:rPr>
              <a:t>3. L‘essai DOC</a:t>
            </a:r>
            <a:r>
              <a:rPr lang="fr-CH" altLang="de-DE" dirty="0"/>
              <a:t>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t> Transparent 3.</a:t>
            </a:r>
            <a:fld id="{575D1617-7AF4-4382-BA05-712756A4C3F1}" type="slidenum">
              <a:rPr lang="fr-CH" altLang="de-DE"/>
              <a:pPr/>
              <a:t>54</a:t>
            </a:fld>
            <a:endParaRPr lang="fr-CH" altLang="de-DE" dirty="0"/>
          </a:p>
        </p:txBody>
      </p:sp>
      <p:sp>
        <p:nvSpPr>
          <p:cNvPr id="11" name="Inhaltsplatzhalter 10"/>
          <p:cNvSpPr>
            <a:spLocks noGrp="1"/>
          </p:cNvSpPr>
          <p:nvPr>
            <p:ph sz="quarter" idx="23"/>
          </p:nvPr>
        </p:nvSpPr>
        <p:spPr/>
        <p:txBody>
          <a:bodyPr/>
          <a:lstStyle/>
          <a:p>
            <a:r>
              <a:rPr lang="fr-CH" dirty="0" smtClean="0"/>
              <a:t>Excréments des vers de terre</a:t>
            </a:r>
          </a:p>
          <a:p>
            <a:pPr lvl="1"/>
            <a:r>
              <a:rPr lang="fr-CH" dirty="0" smtClean="0"/>
              <a:t>Production de 40-100 tonnes par hectare et année dans le sol et à sa surface</a:t>
            </a:r>
          </a:p>
          <a:p>
            <a:pPr lvl="1"/>
            <a:r>
              <a:rPr lang="fr-CH" dirty="0" smtClean="0"/>
              <a:t>Riche en humus</a:t>
            </a:r>
          </a:p>
          <a:p>
            <a:pPr lvl="1"/>
            <a:r>
              <a:rPr lang="fr-CH" dirty="0" smtClean="0"/>
              <a:t>À pH neutre</a:t>
            </a:r>
          </a:p>
          <a:p>
            <a:pPr lvl="1"/>
            <a:r>
              <a:rPr lang="fr-CH" dirty="0" smtClean="0"/>
              <a:t>Enrichis en azote (5x), phosphore (7x) et potassium (11x) en comparaison au sol</a:t>
            </a:r>
          </a:p>
          <a:p>
            <a:pPr lvl="1"/>
            <a:r>
              <a:rPr lang="fr-CH" dirty="0" smtClean="0"/>
              <a:t>Agrégats de sol stables par la formation de complexes argilo-humiques</a:t>
            </a:r>
          </a:p>
          <a:p>
            <a:endParaRPr lang="fr-CH" dirty="0"/>
          </a:p>
        </p:txBody>
      </p:sp>
      <p:pic>
        <p:nvPicPr>
          <p:cNvPr id="8" name="Inhaltsplatzhalter 7"/>
          <p:cNvPicPr>
            <a:picLocks noGrp="1" noChangeAspect="1"/>
          </p:cNvPicPr>
          <p:nvPr>
            <p:ph sz="quarter" idx="25"/>
          </p:nvPr>
        </p:nvPicPr>
        <p:blipFill>
          <a:blip r:embed="rId2">
            <a:extLst>
              <a:ext uri="{28A0092B-C50C-407E-A947-70E740481C1C}">
                <a14:useLocalDpi xmlns:a14="http://schemas.microsoft.com/office/drawing/2010/main" val="0"/>
              </a:ext>
            </a:extLst>
          </a:blip>
          <a:stretch>
            <a:fillRect/>
          </a:stretch>
        </p:blipFill>
        <p:spPr>
          <a:xfrm>
            <a:off x="6227763" y="2132856"/>
            <a:ext cx="2298700" cy="2691785"/>
          </a:xfrm>
        </p:spPr>
      </p:pic>
    </p:spTree>
    <p:extLst>
      <p:ext uri="{BB962C8B-B14F-4D97-AF65-F5344CB8AC3E}">
        <p14:creationId xmlns:p14="http://schemas.microsoft.com/office/powerpoint/2010/main" val="936948184"/>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CH" altLang="de-DE" smtClean="0"/>
              <a:t>L’essai DOC </a:t>
            </a:r>
            <a:r>
              <a:rPr lang="fr-CH" smtClean="0"/>
              <a:t>: La zoologie du sol</a:t>
            </a:r>
            <a:endParaRPr lang="fr-CH"/>
          </a:p>
        </p:txBody>
      </p:sp>
      <p:sp>
        <p:nvSpPr>
          <p:cNvPr id="3" name="Inhaltsplatzhalter 2"/>
          <p:cNvSpPr>
            <a:spLocks noGrp="1"/>
          </p:cNvSpPr>
          <p:nvPr>
            <p:ph idx="12"/>
          </p:nvPr>
        </p:nvSpPr>
        <p:spPr/>
        <p:txBody>
          <a:bodyPr/>
          <a:lstStyle/>
          <a:p>
            <a:r>
              <a:rPr lang="fr-CH" smtClean="0"/>
              <a:t>Vers de terre</a:t>
            </a:r>
            <a:endParaRPr lang="fr-CH"/>
          </a:p>
        </p:txBody>
      </p:sp>
      <p:sp>
        <p:nvSpPr>
          <p:cNvPr id="4" name="Inhaltsplatzhalter 3"/>
          <p:cNvSpPr>
            <a:spLocks noGrp="1"/>
          </p:cNvSpPr>
          <p:nvPr>
            <p:ph idx="14"/>
          </p:nvPr>
        </p:nvSpPr>
        <p:spPr/>
        <p:txBody>
          <a:bodyPr/>
          <a:lstStyle/>
          <a:p>
            <a:r>
              <a:rPr lang="fr-CH" dirty="0"/>
              <a:t>Source : Dossier IRAB «Le bio améliore la </a:t>
            </a:r>
            <a:r>
              <a:rPr lang="fr-CH" dirty="0" smtClean="0"/>
              <a:t>fertilité </a:t>
            </a:r>
            <a:r>
              <a:rPr lang="fr-CH" dirty="0"/>
              <a:t>du sol et la biodiversité»</a:t>
            </a:r>
          </a:p>
        </p:txBody>
      </p:sp>
      <p:sp>
        <p:nvSpPr>
          <p:cNvPr id="5" name="Inhaltsplatzhalter 4"/>
          <p:cNvSpPr>
            <a:spLocks noGrp="1"/>
          </p:cNvSpPr>
          <p:nvPr>
            <p:ph sz="quarter" idx="17"/>
          </p:nvPr>
        </p:nvSpPr>
        <p:spPr/>
        <p:txBody>
          <a:bodyPr/>
          <a:lstStyle/>
          <a:p>
            <a:pPr>
              <a:spcBef>
                <a:spcPct val="50000"/>
              </a:spcBef>
            </a:pPr>
            <a:r>
              <a:rPr lang="fr-CH" altLang="de-DE" smtClean="0"/>
              <a:t>Biomasse et nombre de vers de terre</a:t>
            </a:r>
            <a:endParaRPr lang="fr-CH" altLang="de-DE"/>
          </a:p>
        </p:txBody>
      </p:sp>
      <p:sp>
        <p:nvSpPr>
          <p:cNvPr id="7" name="Fußzeilenplatzhalter 6"/>
          <p:cNvSpPr>
            <a:spLocks noGrp="1"/>
          </p:cNvSpPr>
          <p:nvPr>
            <p:ph type="ftr" sz="quarter" idx="24"/>
          </p:nvPr>
        </p:nvSpPr>
        <p:spPr/>
        <p:txBody>
          <a:bodyPr/>
          <a:lstStyle/>
          <a:p>
            <a:r>
              <a:rPr lang="fr-CH" dirty="0">
                <a:solidFill>
                  <a:schemeClr val="tx1">
                    <a:lumMod val="50000"/>
                    <a:lumOff val="50000"/>
                  </a:schemeClr>
                </a:solidFill>
              </a:rPr>
              <a:t>© </a:t>
            </a:r>
            <a:r>
              <a:rPr lang="fr-CH" altLang="de-DE" dirty="0"/>
              <a:t>2016 </a:t>
            </a:r>
            <a:r>
              <a:rPr lang="fr-CH" dirty="0">
                <a:solidFill>
                  <a:schemeClr val="tx1">
                    <a:lumMod val="50000"/>
                    <a:lumOff val="50000"/>
                  </a:schemeClr>
                </a:solidFill>
              </a:rPr>
              <a:t>FiBL, Bio Suisse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t> Collection de transparents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sym typeface="Wingdings 2" panose="05020102010507070707" pitchFamily="18" charset="2"/>
              </a:rPr>
              <a:t>3. L‘essai DOC</a:t>
            </a:r>
            <a:r>
              <a:rPr lang="fr-CH" altLang="de-DE" dirty="0"/>
              <a:t>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t> Transparent 3.</a:t>
            </a:r>
            <a:fld id="{575D1617-7AF4-4382-BA05-712756A4C3F1}" type="slidenum">
              <a:rPr lang="fr-CH" altLang="de-DE"/>
              <a:pPr/>
              <a:t>55</a:t>
            </a:fld>
            <a:endParaRPr lang="fr-CH" altLang="de-DE" dirty="0"/>
          </a:p>
        </p:txBody>
      </p:sp>
      <p:sp>
        <p:nvSpPr>
          <p:cNvPr id="8" name="Inhaltsplatzhalter 7"/>
          <p:cNvSpPr>
            <a:spLocks noGrp="1"/>
          </p:cNvSpPr>
          <p:nvPr>
            <p:ph sz="quarter" idx="25"/>
          </p:nvPr>
        </p:nvSpPr>
        <p:spPr/>
        <p:txBody>
          <a:bodyPr anchor="t" anchorCtr="0"/>
          <a:lstStyle/>
          <a:p>
            <a:r>
              <a:rPr lang="fr-CH" altLang="de-DE" dirty="0" smtClean="0"/>
              <a:t>Valeurs moyennes de</a:t>
            </a:r>
            <a:br>
              <a:rPr lang="fr-CH" altLang="de-DE" dirty="0" smtClean="0"/>
            </a:br>
            <a:r>
              <a:rPr lang="fr-CH" altLang="de-DE" dirty="0" smtClean="0"/>
              <a:t>1988, 1990 et 1991</a:t>
            </a:r>
            <a:endParaRPr lang="fr-CH" altLang="de-DE" dirty="0"/>
          </a:p>
        </p:txBody>
      </p:sp>
      <p:pic>
        <p:nvPicPr>
          <p:cNvPr id="9" name="Inhaltsplatzhalter 8"/>
          <p:cNvPicPr>
            <a:picLocks noGrp="1" noChangeAspect="1"/>
          </p:cNvPicPr>
          <p:nvPr>
            <p:ph sz="quarter" idx="23"/>
          </p:nvPr>
        </p:nvPicPr>
        <p:blipFill>
          <a:blip r:embed="rId2"/>
          <a:stretch>
            <a:fillRect/>
          </a:stretch>
        </p:blipFill>
        <p:spPr>
          <a:xfrm>
            <a:off x="755576" y="2060428"/>
            <a:ext cx="4844005" cy="3986213"/>
          </a:xfrm>
          <a:prstGeom prst="rect">
            <a:avLst/>
          </a:prstGeom>
        </p:spPr>
      </p:pic>
    </p:spTree>
    <p:extLst>
      <p:ext uri="{BB962C8B-B14F-4D97-AF65-F5344CB8AC3E}">
        <p14:creationId xmlns:p14="http://schemas.microsoft.com/office/powerpoint/2010/main" val="4106269764"/>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CH" altLang="de-DE" dirty="0"/>
              <a:t>L’essai DOC </a:t>
            </a:r>
            <a:r>
              <a:rPr lang="fr-CH" dirty="0"/>
              <a:t>: La zoologie du sol</a:t>
            </a:r>
            <a:endParaRPr lang="de-CH" dirty="0"/>
          </a:p>
        </p:txBody>
      </p:sp>
      <p:sp>
        <p:nvSpPr>
          <p:cNvPr id="3" name="Inhaltsplatzhalter 2"/>
          <p:cNvSpPr>
            <a:spLocks noGrp="1"/>
          </p:cNvSpPr>
          <p:nvPr>
            <p:ph idx="12"/>
          </p:nvPr>
        </p:nvSpPr>
        <p:spPr/>
        <p:txBody>
          <a:bodyPr/>
          <a:lstStyle/>
          <a:p>
            <a:r>
              <a:rPr lang="fr-CH" dirty="0" smtClean="0"/>
              <a:t>Vers de terre</a:t>
            </a:r>
            <a:endParaRPr lang="fr-CH" dirty="0"/>
          </a:p>
        </p:txBody>
      </p:sp>
      <p:sp>
        <p:nvSpPr>
          <p:cNvPr id="6" name="Fußzeilenplatzhalter 5"/>
          <p:cNvSpPr>
            <a:spLocks noGrp="1"/>
          </p:cNvSpPr>
          <p:nvPr>
            <p:ph type="ftr" sz="quarter" idx="18"/>
          </p:nvPr>
        </p:nvSpPr>
        <p:spPr/>
        <p:txBody>
          <a:bodyPr/>
          <a:lstStyle/>
          <a:p>
            <a:r>
              <a:rPr lang="fr-CH" dirty="0">
                <a:solidFill>
                  <a:schemeClr val="tx1">
                    <a:lumMod val="50000"/>
                    <a:lumOff val="50000"/>
                  </a:schemeClr>
                </a:solidFill>
              </a:rPr>
              <a:t>© </a:t>
            </a:r>
            <a:r>
              <a:rPr lang="fr-CH" altLang="de-DE" dirty="0"/>
              <a:t>2016 </a:t>
            </a:r>
            <a:r>
              <a:rPr lang="fr-CH" dirty="0">
                <a:solidFill>
                  <a:schemeClr val="tx1">
                    <a:lumMod val="50000"/>
                    <a:lumOff val="50000"/>
                  </a:schemeClr>
                </a:solidFill>
              </a:rPr>
              <a:t>FiBL, Bio Suisse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t> Collection de transparents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sym typeface="Wingdings 2" panose="05020102010507070707" pitchFamily="18" charset="2"/>
              </a:rPr>
              <a:t>3. L‘essai DOC</a:t>
            </a:r>
            <a:r>
              <a:rPr lang="fr-CH" altLang="de-DE" dirty="0"/>
              <a:t>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t> Transparent 3.</a:t>
            </a:r>
            <a:fld id="{575D1617-7AF4-4382-BA05-712756A4C3F1}" type="slidenum">
              <a:rPr lang="fr-CH" altLang="de-DE"/>
              <a:pPr/>
              <a:t>56</a:t>
            </a:fld>
            <a:endParaRPr lang="fr-CH" altLang="de-DE" dirty="0"/>
          </a:p>
        </p:txBody>
      </p:sp>
      <p:pic>
        <p:nvPicPr>
          <p:cNvPr id="5" name="Inhaltsplatzhalter 4"/>
          <p:cNvPicPr>
            <a:picLocks noGrp="1" noChangeAspect="1"/>
          </p:cNvPicPr>
          <p:nvPr>
            <p:ph sz="quarter" idx="17"/>
          </p:nvPr>
        </p:nvPicPr>
        <p:blipFill>
          <a:blip r:embed="rId2"/>
          <a:stretch>
            <a:fillRect/>
          </a:stretch>
        </p:blipFill>
        <p:spPr>
          <a:xfrm>
            <a:off x="636297" y="1571625"/>
            <a:ext cx="7871406" cy="4665663"/>
          </a:xfrm>
          <a:prstGeom prst="rect">
            <a:avLst/>
          </a:prstGeom>
        </p:spPr>
      </p:pic>
    </p:spTree>
    <p:extLst>
      <p:ext uri="{BB962C8B-B14F-4D97-AF65-F5344CB8AC3E}">
        <p14:creationId xmlns:p14="http://schemas.microsoft.com/office/powerpoint/2010/main" val="89617445"/>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CH" altLang="de-DE" dirty="0"/>
              <a:t>L’essai DOC </a:t>
            </a:r>
            <a:r>
              <a:rPr lang="fr-CH" dirty="0"/>
              <a:t>: La zoologie du sol</a:t>
            </a:r>
            <a:endParaRPr lang="de-CH" dirty="0"/>
          </a:p>
        </p:txBody>
      </p:sp>
      <p:sp>
        <p:nvSpPr>
          <p:cNvPr id="3" name="Inhaltsplatzhalter 2"/>
          <p:cNvSpPr>
            <a:spLocks noGrp="1"/>
          </p:cNvSpPr>
          <p:nvPr>
            <p:ph idx="12"/>
          </p:nvPr>
        </p:nvSpPr>
        <p:spPr/>
        <p:txBody>
          <a:bodyPr/>
          <a:lstStyle/>
          <a:p>
            <a:r>
              <a:rPr lang="fr-CH" dirty="0" smtClean="0"/>
              <a:t>Vers de terre</a:t>
            </a:r>
            <a:endParaRPr lang="fr-CH" dirty="0"/>
          </a:p>
        </p:txBody>
      </p:sp>
      <p:sp>
        <p:nvSpPr>
          <p:cNvPr id="4" name="Inhaltsplatzhalter 3"/>
          <p:cNvSpPr>
            <a:spLocks noGrp="1"/>
          </p:cNvSpPr>
          <p:nvPr>
            <p:ph idx="14"/>
          </p:nvPr>
        </p:nvSpPr>
        <p:spPr/>
        <p:txBody>
          <a:bodyPr/>
          <a:lstStyle/>
          <a:p>
            <a:r>
              <a:rPr lang="fr-CH" dirty="0"/>
              <a:t>Source : Dossier IRAB «Le bio améliore la </a:t>
            </a:r>
            <a:r>
              <a:rPr lang="fr-CH" dirty="0" smtClean="0"/>
              <a:t>fertilité </a:t>
            </a:r>
            <a:r>
              <a:rPr lang="fr-CH" dirty="0"/>
              <a:t>du sol et la biodiversité»</a:t>
            </a:r>
          </a:p>
        </p:txBody>
      </p:sp>
      <p:sp>
        <p:nvSpPr>
          <p:cNvPr id="5" name="Inhaltsplatzhalter 4"/>
          <p:cNvSpPr>
            <a:spLocks noGrp="1"/>
          </p:cNvSpPr>
          <p:nvPr>
            <p:ph sz="quarter" idx="17"/>
          </p:nvPr>
        </p:nvSpPr>
        <p:spPr/>
        <p:txBody>
          <a:bodyPr/>
          <a:lstStyle/>
          <a:p>
            <a:pPr>
              <a:spcBef>
                <a:spcPct val="50000"/>
              </a:spcBef>
            </a:pPr>
            <a:r>
              <a:rPr lang="fr-CH" altLang="de-DE" dirty="0" smtClean="0"/>
              <a:t>Abondance </a:t>
            </a:r>
            <a:r>
              <a:rPr lang="fr-CH" altLang="de-DE" dirty="0"/>
              <a:t>des </a:t>
            </a:r>
            <a:r>
              <a:rPr lang="fr-CH" altLang="de-DE" dirty="0" smtClean="0"/>
              <a:t>carabidés, </a:t>
            </a:r>
            <a:r>
              <a:rPr lang="de-CH" altLang="de-DE" dirty="0" smtClean="0"/>
              <a:t>staphylinides </a:t>
            </a:r>
            <a:r>
              <a:rPr lang="fr-CH" altLang="de-DE" dirty="0" smtClean="0"/>
              <a:t>et araignées</a:t>
            </a:r>
            <a:endParaRPr lang="fr-CH" altLang="de-DE" dirty="0"/>
          </a:p>
        </p:txBody>
      </p:sp>
      <p:sp>
        <p:nvSpPr>
          <p:cNvPr id="7" name="Fußzeilenplatzhalter 6"/>
          <p:cNvSpPr>
            <a:spLocks noGrp="1"/>
          </p:cNvSpPr>
          <p:nvPr>
            <p:ph type="ftr" sz="quarter" idx="24"/>
          </p:nvPr>
        </p:nvSpPr>
        <p:spPr/>
        <p:txBody>
          <a:bodyPr/>
          <a:lstStyle/>
          <a:p>
            <a:r>
              <a:rPr lang="fr-CH" dirty="0">
                <a:solidFill>
                  <a:schemeClr val="tx1">
                    <a:lumMod val="50000"/>
                    <a:lumOff val="50000"/>
                  </a:schemeClr>
                </a:solidFill>
              </a:rPr>
              <a:t>© </a:t>
            </a:r>
            <a:r>
              <a:rPr lang="fr-CH" altLang="de-DE" dirty="0"/>
              <a:t>2016 </a:t>
            </a:r>
            <a:r>
              <a:rPr lang="fr-CH" dirty="0">
                <a:solidFill>
                  <a:schemeClr val="tx1">
                    <a:lumMod val="50000"/>
                    <a:lumOff val="50000"/>
                  </a:schemeClr>
                </a:solidFill>
              </a:rPr>
              <a:t>FiBL, Bio Suisse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t> Collection de transparents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sym typeface="Wingdings 2" panose="05020102010507070707" pitchFamily="18" charset="2"/>
              </a:rPr>
              <a:t>3. L‘essai DOC</a:t>
            </a:r>
            <a:r>
              <a:rPr lang="fr-CH" altLang="de-DE" dirty="0"/>
              <a:t>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t> Transparent 3.</a:t>
            </a:r>
            <a:fld id="{575D1617-7AF4-4382-BA05-712756A4C3F1}" type="slidenum">
              <a:rPr lang="fr-CH" altLang="de-DE"/>
              <a:pPr/>
              <a:t>57</a:t>
            </a:fld>
            <a:endParaRPr lang="fr-CH" altLang="de-DE" dirty="0"/>
          </a:p>
        </p:txBody>
      </p:sp>
      <p:sp>
        <p:nvSpPr>
          <p:cNvPr id="8" name="Inhaltsplatzhalter 7"/>
          <p:cNvSpPr>
            <a:spLocks noGrp="1"/>
          </p:cNvSpPr>
          <p:nvPr>
            <p:ph sz="quarter" idx="25"/>
          </p:nvPr>
        </p:nvSpPr>
        <p:spPr>
          <a:xfrm>
            <a:off x="6228184" y="2158193"/>
            <a:ext cx="2232248" cy="2710968"/>
          </a:xfrm>
        </p:spPr>
        <p:txBody>
          <a:bodyPr anchor="t" anchorCtr="0"/>
          <a:lstStyle/>
          <a:p>
            <a:r>
              <a:rPr lang="fr-CH" altLang="de-DE" dirty="0" smtClean="0"/>
              <a:t>Valeurs moyennes de</a:t>
            </a:r>
            <a:br>
              <a:rPr lang="fr-CH" altLang="de-DE" dirty="0" smtClean="0"/>
            </a:br>
            <a:r>
              <a:rPr lang="fr-CH" altLang="de-DE" dirty="0" smtClean="0"/>
              <a:t>1988, 1990 et 1991</a:t>
            </a:r>
          </a:p>
          <a:p>
            <a:r>
              <a:rPr lang="fr-CH" altLang="de-DE" dirty="0" smtClean="0"/>
              <a:t>Les espèces de staphylinides menacées et les espèces à exigences microclimatiques élevées ne sont la plupart du temps que présentes dans les parcelles bio.</a:t>
            </a:r>
            <a:endParaRPr lang="fr-CH" altLang="de-DE" dirty="0"/>
          </a:p>
        </p:txBody>
      </p:sp>
      <p:pic>
        <p:nvPicPr>
          <p:cNvPr id="9" name="Inhaltsplatzhalter 8"/>
          <p:cNvPicPr>
            <a:picLocks noGrp="1" noChangeAspect="1"/>
          </p:cNvPicPr>
          <p:nvPr>
            <p:ph sz="quarter" idx="23"/>
          </p:nvPr>
        </p:nvPicPr>
        <p:blipFill>
          <a:blip r:embed="rId2"/>
          <a:stretch>
            <a:fillRect/>
          </a:stretch>
        </p:blipFill>
        <p:spPr>
          <a:xfrm>
            <a:off x="681863" y="2060575"/>
            <a:ext cx="5421249" cy="3986213"/>
          </a:xfrm>
          <a:prstGeom prst="rect">
            <a:avLst/>
          </a:prstGeom>
        </p:spPr>
      </p:pic>
    </p:spTree>
    <p:extLst>
      <p:ext uri="{BB962C8B-B14F-4D97-AF65-F5344CB8AC3E}">
        <p14:creationId xmlns:p14="http://schemas.microsoft.com/office/powerpoint/2010/main" val="847402358"/>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CH" altLang="de-DE" dirty="0"/>
              <a:t>L’essai </a:t>
            </a:r>
            <a:r>
              <a:rPr lang="fr-CH" altLang="de-DE" dirty="0" smtClean="0"/>
              <a:t>DOC</a:t>
            </a:r>
            <a:endParaRPr lang="de-CH" dirty="0"/>
          </a:p>
        </p:txBody>
      </p:sp>
      <p:sp>
        <p:nvSpPr>
          <p:cNvPr id="3" name="Inhaltsplatzhalter 2"/>
          <p:cNvSpPr>
            <a:spLocks noGrp="1"/>
          </p:cNvSpPr>
          <p:nvPr>
            <p:ph idx="12"/>
          </p:nvPr>
        </p:nvSpPr>
        <p:spPr/>
        <p:txBody>
          <a:bodyPr/>
          <a:lstStyle/>
          <a:p>
            <a:r>
              <a:rPr lang="fr-CH" dirty="0" smtClean="0"/>
              <a:t>Résumé zoologie du sol</a:t>
            </a:r>
            <a:endParaRPr lang="fr-CH" dirty="0"/>
          </a:p>
        </p:txBody>
      </p:sp>
      <p:sp>
        <p:nvSpPr>
          <p:cNvPr id="4" name="Inhaltsplatzhalter 3"/>
          <p:cNvSpPr>
            <a:spLocks noGrp="1"/>
          </p:cNvSpPr>
          <p:nvPr>
            <p:ph idx="14"/>
          </p:nvPr>
        </p:nvSpPr>
        <p:spPr/>
        <p:txBody>
          <a:bodyPr/>
          <a:lstStyle/>
          <a:p>
            <a:endParaRPr lang="de-CH" dirty="0"/>
          </a:p>
        </p:txBody>
      </p:sp>
      <p:sp>
        <p:nvSpPr>
          <p:cNvPr id="5" name="Inhaltsplatzhalter 4"/>
          <p:cNvSpPr>
            <a:spLocks noGrp="1"/>
          </p:cNvSpPr>
          <p:nvPr>
            <p:ph sz="quarter" idx="17"/>
          </p:nvPr>
        </p:nvSpPr>
        <p:spPr/>
        <p:txBody>
          <a:bodyPr/>
          <a:lstStyle/>
          <a:p>
            <a:r>
              <a:rPr lang="fr-CH" dirty="0" smtClean="0"/>
              <a:t>Plus grande diversité dans les procédés biologiques</a:t>
            </a:r>
          </a:p>
          <a:p>
            <a:pPr lvl="1"/>
            <a:r>
              <a:rPr lang="fr-CH" dirty="0" smtClean="0"/>
              <a:t>Mauvaises herbes et graines</a:t>
            </a:r>
          </a:p>
          <a:p>
            <a:pPr lvl="1"/>
            <a:r>
              <a:rPr lang="fr-CH" dirty="0" smtClean="0"/>
              <a:t>Carabidés, araignées et autres espèces vivant à la surface </a:t>
            </a:r>
          </a:p>
          <a:p>
            <a:pPr lvl="1"/>
            <a:endParaRPr lang="fr-CH" dirty="0" smtClean="0"/>
          </a:p>
          <a:p>
            <a:r>
              <a:rPr lang="fr-CH" dirty="0" smtClean="0"/>
              <a:t>Biomasse des vers de terre</a:t>
            </a:r>
          </a:p>
          <a:p>
            <a:pPr lvl="1"/>
            <a:r>
              <a:rPr lang="fr-CH" dirty="0" smtClean="0"/>
              <a:t>Identique dans les procédés avec engrais de ferme</a:t>
            </a:r>
          </a:p>
          <a:p>
            <a:pPr lvl="1"/>
            <a:endParaRPr lang="fr-CH" dirty="0" smtClean="0"/>
          </a:p>
          <a:p>
            <a:pPr indent="-288000"/>
            <a:r>
              <a:rPr lang="fr-CH" dirty="0" smtClean="0"/>
              <a:t>Les organismes microbiens du sol sont différents selon le procédé.</a:t>
            </a:r>
          </a:p>
          <a:p>
            <a:endParaRPr lang="fr-CH" dirty="0"/>
          </a:p>
        </p:txBody>
      </p:sp>
      <p:sp>
        <p:nvSpPr>
          <p:cNvPr id="6" name="Fußzeilenplatzhalter 5"/>
          <p:cNvSpPr>
            <a:spLocks noGrp="1"/>
          </p:cNvSpPr>
          <p:nvPr>
            <p:ph type="ftr" sz="quarter" idx="18"/>
          </p:nvPr>
        </p:nvSpPr>
        <p:spPr/>
        <p:txBody>
          <a:bodyPr/>
          <a:lstStyle/>
          <a:p>
            <a:r>
              <a:rPr lang="fr-CH" dirty="0">
                <a:solidFill>
                  <a:schemeClr val="tx1">
                    <a:lumMod val="50000"/>
                    <a:lumOff val="50000"/>
                  </a:schemeClr>
                </a:solidFill>
              </a:rPr>
              <a:t>© </a:t>
            </a:r>
            <a:r>
              <a:rPr lang="fr-CH" altLang="de-DE" dirty="0"/>
              <a:t>2016 </a:t>
            </a:r>
            <a:r>
              <a:rPr lang="fr-CH" dirty="0">
                <a:solidFill>
                  <a:schemeClr val="tx1">
                    <a:lumMod val="50000"/>
                    <a:lumOff val="50000"/>
                  </a:schemeClr>
                </a:solidFill>
              </a:rPr>
              <a:t>FiBL, Bio Suisse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t> Collection de transparents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sym typeface="Wingdings 2" panose="05020102010507070707" pitchFamily="18" charset="2"/>
              </a:rPr>
              <a:t>3. L‘essai DOC</a:t>
            </a:r>
            <a:r>
              <a:rPr lang="fr-CH" altLang="de-DE" dirty="0"/>
              <a:t>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t> Transparent 3.</a:t>
            </a:r>
            <a:fld id="{575D1617-7AF4-4382-BA05-712756A4C3F1}" type="slidenum">
              <a:rPr lang="fr-CH" altLang="de-DE"/>
              <a:pPr/>
              <a:t>58</a:t>
            </a:fld>
            <a:endParaRPr lang="fr-CH" altLang="de-DE" dirty="0"/>
          </a:p>
        </p:txBody>
      </p:sp>
    </p:spTree>
    <p:extLst>
      <p:ext uri="{BB962C8B-B14F-4D97-AF65-F5344CB8AC3E}">
        <p14:creationId xmlns:p14="http://schemas.microsoft.com/office/powerpoint/2010/main" val="81357634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CH" altLang="de-DE" dirty="0"/>
              <a:t>L’essai DOC</a:t>
            </a:r>
            <a:endParaRPr lang="de-CH" dirty="0"/>
          </a:p>
        </p:txBody>
      </p:sp>
      <p:sp>
        <p:nvSpPr>
          <p:cNvPr id="3" name="Inhaltsplatzhalter 2"/>
          <p:cNvSpPr>
            <a:spLocks noGrp="1"/>
          </p:cNvSpPr>
          <p:nvPr>
            <p:ph idx="12"/>
          </p:nvPr>
        </p:nvSpPr>
        <p:spPr/>
        <p:txBody>
          <a:bodyPr/>
          <a:lstStyle/>
          <a:p>
            <a:r>
              <a:rPr lang="fr-CH" dirty="0"/>
              <a:t>Les principaux résultats en bref </a:t>
            </a:r>
            <a:r>
              <a:rPr lang="fr-CH" dirty="0" smtClean="0"/>
              <a:t>(2)</a:t>
            </a:r>
            <a:endParaRPr lang="fr-CH" dirty="0"/>
          </a:p>
        </p:txBody>
      </p:sp>
      <p:sp>
        <p:nvSpPr>
          <p:cNvPr id="4" name="Inhaltsplatzhalter 3"/>
          <p:cNvSpPr>
            <a:spLocks noGrp="1"/>
          </p:cNvSpPr>
          <p:nvPr>
            <p:ph idx="14"/>
          </p:nvPr>
        </p:nvSpPr>
        <p:spPr/>
        <p:txBody>
          <a:bodyPr/>
          <a:lstStyle/>
          <a:p>
            <a:endParaRPr lang="de-CH" dirty="0"/>
          </a:p>
        </p:txBody>
      </p:sp>
      <p:sp>
        <p:nvSpPr>
          <p:cNvPr id="5" name="Inhaltsplatzhalter 4"/>
          <p:cNvSpPr>
            <a:spLocks noGrp="1"/>
          </p:cNvSpPr>
          <p:nvPr>
            <p:ph sz="quarter" idx="17"/>
          </p:nvPr>
        </p:nvSpPr>
        <p:spPr/>
        <p:txBody>
          <a:bodyPr/>
          <a:lstStyle/>
          <a:p>
            <a:r>
              <a:rPr lang="fr-CH" dirty="0" smtClean="0"/>
              <a:t>Qualité du sol</a:t>
            </a:r>
          </a:p>
          <a:p>
            <a:pPr lvl="1"/>
            <a:r>
              <a:rPr lang="fr-CH" dirty="0" smtClean="0"/>
              <a:t>Paramètres chimiques, physiques et biologiques de la qualité du sol améliorés dans les procédés biologiques</a:t>
            </a:r>
          </a:p>
          <a:p>
            <a:pPr lvl="1"/>
            <a:r>
              <a:rPr lang="fr-CH" dirty="0" smtClean="0"/>
              <a:t>Fertilité du sol et biodiversité supérieures dans les procédés biologiques</a:t>
            </a:r>
          </a:p>
          <a:p>
            <a:r>
              <a:rPr lang="fr-CH" dirty="0" smtClean="0"/>
              <a:t>Biodiversité</a:t>
            </a:r>
          </a:p>
          <a:p>
            <a:pPr lvl="1"/>
            <a:r>
              <a:rPr lang="fr-CH" dirty="0" smtClean="0"/>
              <a:t>Biodiversité supérieure </a:t>
            </a:r>
            <a:r>
              <a:rPr lang="fr-CH" dirty="0"/>
              <a:t>dans les procédés </a:t>
            </a:r>
            <a:r>
              <a:rPr lang="fr-CH" dirty="0" smtClean="0"/>
              <a:t>biologiques (vers de terre, insectes, adventices, champignons mycorhiziens)</a:t>
            </a:r>
          </a:p>
        </p:txBody>
      </p:sp>
      <p:sp>
        <p:nvSpPr>
          <p:cNvPr id="6" name="Fußzeilenplatzhalter 5"/>
          <p:cNvSpPr>
            <a:spLocks noGrp="1"/>
          </p:cNvSpPr>
          <p:nvPr>
            <p:ph type="ftr" sz="quarter" idx="18"/>
          </p:nvPr>
        </p:nvSpPr>
        <p:spPr/>
        <p:txBody>
          <a:bodyPr/>
          <a:lstStyle/>
          <a:p>
            <a:r>
              <a:rPr lang="fr-CH" dirty="0">
                <a:solidFill>
                  <a:schemeClr val="tx1">
                    <a:lumMod val="50000"/>
                    <a:lumOff val="50000"/>
                  </a:schemeClr>
                </a:solidFill>
              </a:rPr>
              <a:t>© </a:t>
            </a:r>
            <a:r>
              <a:rPr lang="fr-CH" altLang="de-DE" dirty="0"/>
              <a:t>2016 </a:t>
            </a:r>
            <a:r>
              <a:rPr lang="fr-CH" dirty="0">
                <a:solidFill>
                  <a:schemeClr val="tx1">
                    <a:lumMod val="50000"/>
                    <a:lumOff val="50000"/>
                  </a:schemeClr>
                </a:solidFill>
              </a:rPr>
              <a:t>FiBL, Bio Suisse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t> Collection de transparents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sym typeface="Wingdings 2" panose="05020102010507070707" pitchFamily="18" charset="2"/>
              </a:rPr>
              <a:t>3. L‘essai DOC</a:t>
            </a:r>
            <a:r>
              <a:rPr lang="fr-CH" altLang="de-DE" dirty="0"/>
              <a:t>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t> Transparent 3.</a:t>
            </a:r>
            <a:fld id="{575D1617-7AF4-4382-BA05-712756A4C3F1}" type="slidenum">
              <a:rPr lang="fr-CH" altLang="de-DE"/>
              <a:pPr/>
              <a:t>5</a:t>
            </a:fld>
            <a:endParaRPr lang="fr-CH" altLang="de-DE" dirty="0"/>
          </a:p>
        </p:txBody>
      </p:sp>
    </p:spTree>
    <p:extLst>
      <p:ext uri="{BB962C8B-B14F-4D97-AF65-F5344CB8AC3E}">
        <p14:creationId xmlns:p14="http://schemas.microsoft.com/office/powerpoint/2010/main" val="3372372664"/>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CH" altLang="de-DE" dirty="0"/>
              <a:t>L’essai DOC </a:t>
            </a:r>
            <a:r>
              <a:rPr lang="fr-CH" dirty="0"/>
              <a:t>: La </a:t>
            </a:r>
            <a:r>
              <a:rPr lang="fr-CH" dirty="0" smtClean="0"/>
              <a:t>biodiversité du </a:t>
            </a:r>
            <a:r>
              <a:rPr lang="fr-CH" dirty="0"/>
              <a:t>sol</a:t>
            </a:r>
            <a:endParaRPr lang="de-CH" dirty="0"/>
          </a:p>
        </p:txBody>
      </p:sp>
      <p:sp>
        <p:nvSpPr>
          <p:cNvPr id="3" name="Inhaltsplatzhalter 2"/>
          <p:cNvSpPr>
            <a:spLocks noGrp="1"/>
          </p:cNvSpPr>
          <p:nvPr>
            <p:ph idx="12"/>
          </p:nvPr>
        </p:nvSpPr>
        <p:spPr/>
        <p:txBody>
          <a:bodyPr/>
          <a:lstStyle/>
          <a:p>
            <a:r>
              <a:rPr lang="fr-CH" dirty="0" smtClean="0"/>
              <a:t>Biodiversité</a:t>
            </a:r>
            <a:endParaRPr lang="fr-CH" dirty="0"/>
          </a:p>
        </p:txBody>
      </p:sp>
      <p:sp>
        <p:nvSpPr>
          <p:cNvPr id="4" name="Inhaltsplatzhalter 3"/>
          <p:cNvSpPr>
            <a:spLocks noGrp="1"/>
          </p:cNvSpPr>
          <p:nvPr>
            <p:ph idx="14"/>
          </p:nvPr>
        </p:nvSpPr>
        <p:spPr/>
        <p:txBody>
          <a:bodyPr/>
          <a:lstStyle/>
          <a:p>
            <a:r>
              <a:rPr lang="fr-CH" dirty="0"/>
              <a:t>Source : Dossier IRAB «Le bio améliore la </a:t>
            </a:r>
            <a:r>
              <a:rPr lang="fr-CH" dirty="0" smtClean="0"/>
              <a:t>fertilité </a:t>
            </a:r>
            <a:r>
              <a:rPr lang="fr-CH" dirty="0"/>
              <a:t>du sol et la biodiversité»</a:t>
            </a:r>
          </a:p>
        </p:txBody>
      </p:sp>
      <p:sp>
        <p:nvSpPr>
          <p:cNvPr id="5" name="Inhaltsplatzhalter 4"/>
          <p:cNvSpPr>
            <a:spLocks noGrp="1"/>
          </p:cNvSpPr>
          <p:nvPr>
            <p:ph sz="quarter" idx="17"/>
          </p:nvPr>
        </p:nvSpPr>
        <p:spPr/>
        <p:txBody>
          <a:bodyPr/>
          <a:lstStyle/>
          <a:p>
            <a:pPr>
              <a:spcBef>
                <a:spcPct val="50000"/>
              </a:spcBef>
            </a:pPr>
            <a:r>
              <a:rPr lang="fr-CH" altLang="de-DE" dirty="0" smtClean="0"/>
              <a:t>Consommation énergétique et diversité microbienne (1995/96) </a:t>
            </a:r>
            <a:endParaRPr lang="fr-CH" altLang="de-DE" dirty="0"/>
          </a:p>
        </p:txBody>
      </p:sp>
      <p:sp>
        <p:nvSpPr>
          <p:cNvPr id="7" name="Fußzeilenplatzhalter 6"/>
          <p:cNvSpPr>
            <a:spLocks noGrp="1"/>
          </p:cNvSpPr>
          <p:nvPr>
            <p:ph type="ftr" sz="quarter" idx="24"/>
          </p:nvPr>
        </p:nvSpPr>
        <p:spPr/>
        <p:txBody>
          <a:bodyPr/>
          <a:lstStyle/>
          <a:p>
            <a:r>
              <a:rPr lang="fr-CH" dirty="0">
                <a:solidFill>
                  <a:schemeClr val="tx1">
                    <a:lumMod val="50000"/>
                    <a:lumOff val="50000"/>
                  </a:schemeClr>
                </a:solidFill>
              </a:rPr>
              <a:t>© </a:t>
            </a:r>
            <a:r>
              <a:rPr lang="fr-CH" altLang="de-DE" dirty="0"/>
              <a:t>2016 </a:t>
            </a:r>
            <a:r>
              <a:rPr lang="fr-CH" dirty="0">
                <a:solidFill>
                  <a:schemeClr val="tx1">
                    <a:lumMod val="50000"/>
                    <a:lumOff val="50000"/>
                  </a:schemeClr>
                </a:solidFill>
              </a:rPr>
              <a:t>FiBL, Bio Suisse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t> Collection de transparents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sym typeface="Wingdings 2" panose="05020102010507070707" pitchFamily="18" charset="2"/>
              </a:rPr>
              <a:t>3. L‘essai DOC</a:t>
            </a:r>
            <a:r>
              <a:rPr lang="fr-CH" altLang="de-DE" dirty="0"/>
              <a:t>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t> Transparent 3.</a:t>
            </a:r>
            <a:fld id="{575D1617-7AF4-4382-BA05-712756A4C3F1}" type="slidenum">
              <a:rPr lang="fr-CH" altLang="de-DE"/>
              <a:pPr/>
              <a:t>59</a:t>
            </a:fld>
            <a:endParaRPr lang="fr-CH" altLang="de-DE" dirty="0"/>
          </a:p>
        </p:txBody>
      </p:sp>
      <p:sp>
        <p:nvSpPr>
          <p:cNvPr id="8" name="Inhaltsplatzhalter 7"/>
          <p:cNvSpPr>
            <a:spLocks noGrp="1"/>
          </p:cNvSpPr>
          <p:nvPr>
            <p:ph sz="quarter" idx="25"/>
          </p:nvPr>
        </p:nvSpPr>
        <p:spPr/>
        <p:txBody>
          <a:bodyPr anchor="t" anchorCtr="0"/>
          <a:lstStyle/>
          <a:p>
            <a:r>
              <a:rPr lang="fr-CH" altLang="de-DE" dirty="0" smtClean="0"/>
              <a:t>Plus la diversité microbienne est grande, moins la population de microorganismes a besoin d’énergie par unité de biomasse.</a:t>
            </a:r>
          </a:p>
          <a:p>
            <a:r>
              <a:rPr lang="fr-CH" altLang="de-DE" dirty="0" smtClean="0"/>
              <a:t/>
            </a:r>
            <a:br>
              <a:rPr lang="fr-CH" altLang="de-DE" dirty="0" smtClean="0"/>
            </a:br>
            <a:r>
              <a:rPr lang="fr-CH" altLang="de-DE" dirty="0" smtClean="0"/>
              <a:t>L’indice de Shannon donne un ordre de grandeur de la diversité microbienne.</a:t>
            </a:r>
            <a:endParaRPr lang="fr-CH" altLang="de-DE" dirty="0"/>
          </a:p>
        </p:txBody>
      </p:sp>
      <p:pic>
        <p:nvPicPr>
          <p:cNvPr id="9" name="Inhaltsplatzhalter 8"/>
          <p:cNvPicPr>
            <a:picLocks noGrp="1" noChangeAspect="1"/>
          </p:cNvPicPr>
          <p:nvPr>
            <p:ph sz="quarter" idx="23"/>
          </p:nvPr>
        </p:nvPicPr>
        <p:blipFill>
          <a:blip r:embed="rId2"/>
          <a:stretch>
            <a:fillRect/>
          </a:stretch>
        </p:blipFill>
        <p:spPr>
          <a:xfrm>
            <a:off x="755576" y="2032084"/>
            <a:ext cx="4925149" cy="3986213"/>
          </a:xfrm>
          <a:prstGeom prst="rect">
            <a:avLst/>
          </a:prstGeom>
        </p:spPr>
      </p:pic>
    </p:spTree>
    <p:extLst>
      <p:ext uri="{BB962C8B-B14F-4D97-AF65-F5344CB8AC3E}">
        <p14:creationId xmlns:p14="http://schemas.microsoft.com/office/powerpoint/2010/main" val="1153494695"/>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CH" altLang="de-DE" dirty="0"/>
              <a:t>L’essai DOC </a:t>
            </a:r>
            <a:r>
              <a:rPr lang="fr-CH" dirty="0"/>
              <a:t>: La biodiversité du sol</a:t>
            </a:r>
            <a:endParaRPr lang="de-CH" dirty="0"/>
          </a:p>
        </p:txBody>
      </p:sp>
      <p:sp>
        <p:nvSpPr>
          <p:cNvPr id="3" name="Inhaltsplatzhalter 2"/>
          <p:cNvSpPr>
            <a:spLocks noGrp="1"/>
          </p:cNvSpPr>
          <p:nvPr>
            <p:ph idx="12"/>
          </p:nvPr>
        </p:nvSpPr>
        <p:spPr/>
        <p:txBody>
          <a:bodyPr/>
          <a:lstStyle/>
          <a:p>
            <a:r>
              <a:rPr lang="fr-CH" dirty="0" smtClean="0"/>
              <a:t>Biodiversité</a:t>
            </a:r>
            <a:endParaRPr lang="fr-CH" dirty="0"/>
          </a:p>
        </p:txBody>
      </p:sp>
      <p:sp>
        <p:nvSpPr>
          <p:cNvPr id="4" name="Inhaltsplatzhalter 3"/>
          <p:cNvSpPr>
            <a:spLocks noGrp="1"/>
          </p:cNvSpPr>
          <p:nvPr>
            <p:ph idx="14"/>
          </p:nvPr>
        </p:nvSpPr>
        <p:spPr/>
        <p:txBody>
          <a:bodyPr/>
          <a:lstStyle/>
          <a:p>
            <a:endParaRPr lang="de-CH" dirty="0"/>
          </a:p>
        </p:txBody>
      </p:sp>
      <p:sp>
        <p:nvSpPr>
          <p:cNvPr id="5" name="Inhaltsplatzhalter 4"/>
          <p:cNvSpPr>
            <a:spLocks noGrp="1"/>
          </p:cNvSpPr>
          <p:nvPr>
            <p:ph sz="quarter" idx="17"/>
          </p:nvPr>
        </p:nvSpPr>
        <p:spPr/>
        <p:txBody>
          <a:bodyPr/>
          <a:lstStyle/>
          <a:p>
            <a:pPr>
              <a:spcBef>
                <a:spcPct val="50000"/>
              </a:spcBef>
            </a:pPr>
            <a:r>
              <a:rPr lang="fr-CH" altLang="de-DE" dirty="0" smtClean="0"/>
              <a:t>Nombre d’espèces dans les systèmes de production</a:t>
            </a:r>
            <a:endParaRPr lang="fr-CH" altLang="de-DE" dirty="0"/>
          </a:p>
        </p:txBody>
      </p:sp>
      <p:sp>
        <p:nvSpPr>
          <p:cNvPr id="7" name="Fußzeilenplatzhalter 6"/>
          <p:cNvSpPr>
            <a:spLocks noGrp="1"/>
          </p:cNvSpPr>
          <p:nvPr>
            <p:ph type="ftr" sz="quarter" idx="24"/>
          </p:nvPr>
        </p:nvSpPr>
        <p:spPr/>
        <p:txBody>
          <a:bodyPr/>
          <a:lstStyle/>
          <a:p>
            <a:r>
              <a:rPr lang="fr-CH" dirty="0">
                <a:solidFill>
                  <a:schemeClr val="tx1">
                    <a:lumMod val="50000"/>
                    <a:lumOff val="50000"/>
                  </a:schemeClr>
                </a:solidFill>
              </a:rPr>
              <a:t>© </a:t>
            </a:r>
            <a:r>
              <a:rPr lang="fr-CH" altLang="de-DE" dirty="0"/>
              <a:t>2016 </a:t>
            </a:r>
            <a:r>
              <a:rPr lang="fr-CH" dirty="0">
                <a:solidFill>
                  <a:schemeClr val="tx1">
                    <a:lumMod val="50000"/>
                    <a:lumOff val="50000"/>
                  </a:schemeClr>
                </a:solidFill>
              </a:rPr>
              <a:t>FiBL, Bio Suisse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t> Collection de transparents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sym typeface="Wingdings 2" panose="05020102010507070707" pitchFamily="18" charset="2"/>
              </a:rPr>
              <a:t>3. L‘essai DOC</a:t>
            </a:r>
            <a:r>
              <a:rPr lang="fr-CH" altLang="de-DE" dirty="0"/>
              <a:t>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t> Transparent 3.</a:t>
            </a:r>
            <a:fld id="{575D1617-7AF4-4382-BA05-712756A4C3F1}" type="slidenum">
              <a:rPr lang="fr-CH" altLang="de-DE"/>
              <a:pPr/>
              <a:t>60</a:t>
            </a:fld>
            <a:endParaRPr lang="fr-CH" altLang="de-DE" dirty="0"/>
          </a:p>
        </p:txBody>
      </p:sp>
      <p:sp>
        <p:nvSpPr>
          <p:cNvPr id="8" name="Inhaltsplatzhalter 7"/>
          <p:cNvSpPr>
            <a:spLocks noGrp="1"/>
          </p:cNvSpPr>
          <p:nvPr>
            <p:ph sz="quarter" idx="25"/>
          </p:nvPr>
        </p:nvSpPr>
        <p:spPr>
          <a:xfrm>
            <a:off x="628650" y="5560078"/>
            <a:ext cx="7897964" cy="256855"/>
          </a:xfrm>
        </p:spPr>
        <p:txBody>
          <a:bodyPr anchor="t" anchorCtr="0"/>
          <a:lstStyle/>
          <a:p>
            <a:r>
              <a:rPr lang="fr-CH" altLang="de-DE" sz="1400" dirty="0" smtClean="0"/>
              <a:t>Plus les espèces d’adventices sont nombreuses, plus les conditions de vie des carabidés sont bonnes.</a:t>
            </a:r>
            <a:endParaRPr lang="fr-CH" altLang="de-DE" sz="1400" dirty="0"/>
          </a:p>
        </p:txBody>
      </p:sp>
      <p:pic>
        <p:nvPicPr>
          <p:cNvPr id="12" name="Picture 27" descr="D:\AA Res\AA-Kommunikation\AA-Projekte in Arbeit\Foliensammlung\FS_in_PPT\03 Hintergrund\03.29\grafik seite 29.jpg"/>
          <p:cNvPicPr>
            <a:picLocks noGrp="1" noChangeAspect="1" noChangeArrowheads="1"/>
          </p:cNvPicPr>
          <p:nvPr>
            <p:ph sz="quarter" idx="23"/>
          </p:nvPr>
        </p:nvPicPr>
        <p:blipFill>
          <a:blip r:embed="rId2">
            <a:extLst>
              <a:ext uri="{28A0092B-C50C-407E-A947-70E740481C1C}">
                <a14:useLocalDpi xmlns:a14="http://schemas.microsoft.com/office/drawing/2010/main" val="0"/>
              </a:ext>
            </a:extLst>
          </a:blip>
          <a:srcRect l="5457" t="31818" r="9056" b="22704"/>
          <a:stretch>
            <a:fillRect/>
          </a:stretch>
        </p:blipFill>
        <p:spPr bwMode="auto">
          <a:xfrm>
            <a:off x="628656" y="1976109"/>
            <a:ext cx="7816254" cy="3119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 Box 32"/>
          <p:cNvSpPr txBox="1">
            <a:spLocks noChangeArrowheads="1"/>
          </p:cNvSpPr>
          <p:nvPr/>
        </p:nvSpPr>
        <p:spPr bwMode="auto">
          <a:xfrm>
            <a:off x="1331640" y="5095600"/>
            <a:ext cx="1304180" cy="339039"/>
          </a:xfrm>
          <a:prstGeom prst="rect">
            <a:avLst/>
          </a:prstGeom>
          <a:noFill/>
          <a:ln>
            <a:noFill/>
          </a:ln>
          <a:effectLst/>
          <a:extLst>
            <a:ext uri="{909E8E84-426E-40DD-AFC4-6F175D3DCCD1}">
              <a14:hiddenFill xmlns:a14="http://schemas.microsoft.com/office/drawing/2010/main">
                <a:solidFill>
                  <a:srgbClr val="CFFFF2"/>
                </a:solidFill>
              </a14:hiddenFill>
            </a:ext>
            <a:ext uri="{91240B29-F687-4F45-9708-019B960494DF}">
              <a14:hiddenLine xmlns:a14="http://schemas.microsoft.com/office/drawing/2010/main" w="28575">
                <a:solidFill>
                  <a:srgbClr val="00C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000" tIns="61200" rIns="90000" bIns="61200">
            <a:spAutoFit/>
          </a:bodyPr>
          <a:lstStyle>
            <a:lvl1pPr>
              <a:defRPr sz="7200" b="1">
                <a:solidFill>
                  <a:srgbClr val="008C7F"/>
                </a:solidFill>
                <a:latin typeface="Arial" panose="020B0604020202020204" pitchFamily="34" charset="0"/>
              </a:defRPr>
            </a:lvl1pPr>
            <a:lvl2pPr marL="742950" indent="-285750">
              <a:defRPr sz="7200" b="1">
                <a:solidFill>
                  <a:srgbClr val="008C7F"/>
                </a:solidFill>
                <a:latin typeface="Arial" panose="020B0604020202020204" pitchFamily="34" charset="0"/>
              </a:defRPr>
            </a:lvl2pPr>
            <a:lvl3pPr marL="1143000" indent="-228600">
              <a:defRPr sz="7200" b="1">
                <a:solidFill>
                  <a:srgbClr val="008C7F"/>
                </a:solidFill>
                <a:latin typeface="Arial" panose="020B0604020202020204" pitchFamily="34" charset="0"/>
              </a:defRPr>
            </a:lvl3pPr>
            <a:lvl4pPr marL="1600200" indent="-228600">
              <a:defRPr sz="7200" b="1">
                <a:solidFill>
                  <a:srgbClr val="008C7F"/>
                </a:solidFill>
                <a:latin typeface="Arial" panose="020B0604020202020204" pitchFamily="34" charset="0"/>
              </a:defRPr>
            </a:lvl4pPr>
            <a:lvl5pPr marL="2057400" indent="-228600">
              <a:defRPr sz="7200" b="1">
                <a:solidFill>
                  <a:srgbClr val="008C7F"/>
                </a:solidFill>
                <a:latin typeface="Arial" panose="020B0604020202020204" pitchFamily="34" charset="0"/>
              </a:defRPr>
            </a:lvl5pPr>
            <a:lvl6pPr marL="2514600" indent="-228600" eaLnBrk="0" fontAlgn="base" hangingPunct="0">
              <a:spcBef>
                <a:spcPct val="0"/>
              </a:spcBef>
              <a:spcAft>
                <a:spcPct val="0"/>
              </a:spcAft>
              <a:defRPr sz="7200" b="1">
                <a:solidFill>
                  <a:srgbClr val="008C7F"/>
                </a:solidFill>
                <a:latin typeface="Arial" panose="020B0604020202020204" pitchFamily="34" charset="0"/>
              </a:defRPr>
            </a:lvl6pPr>
            <a:lvl7pPr marL="2971800" indent="-228600" eaLnBrk="0" fontAlgn="base" hangingPunct="0">
              <a:spcBef>
                <a:spcPct val="0"/>
              </a:spcBef>
              <a:spcAft>
                <a:spcPct val="0"/>
              </a:spcAft>
              <a:defRPr sz="7200" b="1">
                <a:solidFill>
                  <a:srgbClr val="008C7F"/>
                </a:solidFill>
                <a:latin typeface="Arial" panose="020B0604020202020204" pitchFamily="34" charset="0"/>
              </a:defRPr>
            </a:lvl7pPr>
            <a:lvl8pPr marL="3429000" indent="-228600" eaLnBrk="0" fontAlgn="base" hangingPunct="0">
              <a:spcBef>
                <a:spcPct val="0"/>
              </a:spcBef>
              <a:spcAft>
                <a:spcPct val="0"/>
              </a:spcAft>
              <a:defRPr sz="7200" b="1">
                <a:solidFill>
                  <a:srgbClr val="008C7F"/>
                </a:solidFill>
                <a:latin typeface="Arial" panose="020B0604020202020204" pitchFamily="34" charset="0"/>
              </a:defRPr>
            </a:lvl8pPr>
            <a:lvl9pPr marL="3886200" indent="-228600" eaLnBrk="0" fontAlgn="base" hangingPunct="0">
              <a:spcBef>
                <a:spcPct val="0"/>
              </a:spcBef>
              <a:spcAft>
                <a:spcPct val="0"/>
              </a:spcAft>
              <a:defRPr sz="7200" b="1">
                <a:solidFill>
                  <a:srgbClr val="008C7F"/>
                </a:solidFill>
                <a:latin typeface="Arial" panose="020B0604020202020204" pitchFamily="34" charset="0"/>
              </a:defRPr>
            </a:lvl9pPr>
          </a:lstStyle>
          <a:p>
            <a:pPr eaLnBrk="1" hangingPunct="1">
              <a:spcBef>
                <a:spcPct val="50000"/>
              </a:spcBef>
            </a:pPr>
            <a:r>
              <a:rPr lang="fr-CH" altLang="de-DE" sz="1400" dirty="0" smtClean="0">
                <a:solidFill>
                  <a:schemeClr val="tx1"/>
                </a:solidFill>
              </a:rPr>
              <a:t>Adventices</a:t>
            </a:r>
            <a:endParaRPr lang="fr-CH" altLang="de-DE" sz="1400" dirty="0">
              <a:solidFill>
                <a:schemeClr val="tx1"/>
              </a:solidFill>
            </a:endParaRPr>
          </a:p>
        </p:txBody>
      </p:sp>
      <p:sp>
        <p:nvSpPr>
          <p:cNvPr id="15" name="Text Box 33"/>
          <p:cNvSpPr txBox="1">
            <a:spLocks noChangeArrowheads="1"/>
          </p:cNvSpPr>
          <p:nvPr/>
        </p:nvSpPr>
        <p:spPr bwMode="auto">
          <a:xfrm>
            <a:off x="3077886" y="5091501"/>
            <a:ext cx="1610058" cy="339039"/>
          </a:xfrm>
          <a:prstGeom prst="rect">
            <a:avLst/>
          </a:prstGeom>
          <a:noFill/>
          <a:ln>
            <a:noFill/>
          </a:ln>
          <a:effectLst/>
          <a:extLst>
            <a:ext uri="{909E8E84-426E-40DD-AFC4-6F175D3DCCD1}">
              <a14:hiddenFill xmlns:a14="http://schemas.microsoft.com/office/drawing/2010/main">
                <a:solidFill>
                  <a:srgbClr val="CFFFF2"/>
                </a:solidFill>
              </a14:hiddenFill>
            </a:ext>
            <a:ext uri="{91240B29-F687-4F45-9708-019B960494DF}">
              <a14:hiddenLine xmlns:a14="http://schemas.microsoft.com/office/drawing/2010/main" w="28575">
                <a:solidFill>
                  <a:srgbClr val="00C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61200" rIns="0" bIns="61200">
            <a:spAutoFit/>
          </a:bodyPr>
          <a:lstStyle>
            <a:lvl1pPr>
              <a:defRPr sz="7200" b="1">
                <a:solidFill>
                  <a:srgbClr val="008C7F"/>
                </a:solidFill>
                <a:latin typeface="Arial" panose="020B0604020202020204" pitchFamily="34" charset="0"/>
              </a:defRPr>
            </a:lvl1pPr>
            <a:lvl2pPr marL="742950" indent="-285750">
              <a:defRPr sz="7200" b="1">
                <a:solidFill>
                  <a:srgbClr val="008C7F"/>
                </a:solidFill>
                <a:latin typeface="Arial" panose="020B0604020202020204" pitchFamily="34" charset="0"/>
              </a:defRPr>
            </a:lvl2pPr>
            <a:lvl3pPr marL="1143000" indent="-228600">
              <a:defRPr sz="7200" b="1">
                <a:solidFill>
                  <a:srgbClr val="008C7F"/>
                </a:solidFill>
                <a:latin typeface="Arial" panose="020B0604020202020204" pitchFamily="34" charset="0"/>
              </a:defRPr>
            </a:lvl3pPr>
            <a:lvl4pPr marL="1600200" indent="-228600">
              <a:defRPr sz="7200" b="1">
                <a:solidFill>
                  <a:srgbClr val="008C7F"/>
                </a:solidFill>
                <a:latin typeface="Arial" panose="020B0604020202020204" pitchFamily="34" charset="0"/>
              </a:defRPr>
            </a:lvl4pPr>
            <a:lvl5pPr marL="2057400" indent="-228600">
              <a:defRPr sz="7200" b="1">
                <a:solidFill>
                  <a:srgbClr val="008C7F"/>
                </a:solidFill>
                <a:latin typeface="Arial" panose="020B0604020202020204" pitchFamily="34" charset="0"/>
              </a:defRPr>
            </a:lvl5pPr>
            <a:lvl6pPr marL="2514600" indent="-228600" eaLnBrk="0" fontAlgn="base" hangingPunct="0">
              <a:spcBef>
                <a:spcPct val="0"/>
              </a:spcBef>
              <a:spcAft>
                <a:spcPct val="0"/>
              </a:spcAft>
              <a:defRPr sz="7200" b="1">
                <a:solidFill>
                  <a:srgbClr val="008C7F"/>
                </a:solidFill>
                <a:latin typeface="Arial" panose="020B0604020202020204" pitchFamily="34" charset="0"/>
              </a:defRPr>
            </a:lvl6pPr>
            <a:lvl7pPr marL="2971800" indent="-228600" eaLnBrk="0" fontAlgn="base" hangingPunct="0">
              <a:spcBef>
                <a:spcPct val="0"/>
              </a:spcBef>
              <a:spcAft>
                <a:spcPct val="0"/>
              </a:spcAft>
              <a:defRPr sz="7200" b="1">
                <a:solidFill>
                  <a:srgbClr val="008C7F"/>
                </a:solidFill>
                <a:latin typeface="Arial" panose="020B0604020202020204" pitchFamily="34" charset="0"/>
              </a:defRPr>
            </a:lvl7pPr>
            <a:lvl8pPr marL="3429000" indent="-228600" eaLnBrk="0" fontAlgn="base" hangingPunct="0">
              <a:spcBef>
                <a:spcPct val="0"/>
              </a:spcBef>
              <a:spcAft>
                <a:spcPct val="0"/>
              </a:spcAft>
              <a:defRPr sz="7200" b="1">
                <a:solidFill>
                  <a:srgbClr val="008C7F"/>
                </a:solidFill>
                <a:latin typeface="Arial" panose="020B0604020202020204" pitchFamily="34" charset="0"/>
              </a:defRPr>
            </a:lvl8pPr>
            <a:lvl9pPr marL="3886200" indent="-228600" eaLnBrk="0" fontAlgn="base" hangingPunct="0">
              <a:spcBef>
                <a:spcPct val="0"/>
              </a:spcBef>
              <a:spcAft>
                <a:spcPct val="0"/>
              </a:spcAft>
              <a:defRPr sz="7200" b="1">
                <a:solidFill>
                  <a:srgbClr val="008C7F"/>
                </a:solidFill>
                <a:latin typeface="Arial" panose="020B0604020202020204" pitchFamily="34" charset="0"/>
              </a:defRPr>
            </a:lvl9pPr>
          </a:lstStyle>
          <a:p>
            <a:pPr eaLnBrk="1" hangingPunct="1">
              <a:spcBef>
                <a:spcPct val="50000"/>
              </a:spcBef>
            </a:pPr>
            <a:r>
              <a:rPr lang="fr-CH" altLang="de-DE" sz="1400" dirty="0" smtClean="0">
                <a:solidFill>
                  <a:schemeClr val="tx1"/>
                </a:solidFill>
              </a:rPr>
              <a:t>Réserves graines</a:t>
            </a:r>
            <a:endParaRPr lang="fr-CH" altLang="de-DE" sz="1400" dirty="0">
              <a:solidFill>
                <a:schemeClr val="tx1"/>
              </a:solidFill>
            </a:endParaRPr>
          </a:p>
        </p:txBody>
      </p:sp>
      <p:sp>
        <p:nvSpPr>
          <p:cNvPr id="16" name="Text Box 34"/>
          <p:cNvSpPr txBox="1">
            <a:spLocks noChangeArrowheads="1"/>
          </p:cNvSpPr>
          <p:nvPr/>
        </p:nvSpPr>
        <p:spPr bwMode="auto">
          <a:xfrm>
            <a:off x="5130010" y="5091500"/>
            <a:ext cx="1304180" cy="339039"/>
          </a:xfrm>
          <a:prstGeom prst="rect">
            <a:avLst/>
          </a:prstGeom>
          <a:noFill/>
          <a:ln>
            <a:noFill/>
          </a:ln>
          <a:effectLst/>
          <a:extLst>
            <a:ext uri="{909E8E84-426E-40DD-AFC4-6F175D3DCCD1}">
              <a14:hiddenFill xmlns:a14="http://schemas.microsoft.com/office/drawing/2010/main">
                <a:solidFill>
                  <a:srgbClr val="CFFFF2"/>
                </a:solidFill>
              </a14:hiddenFill>
            </a:ext>
            <a:ext uri="{91240B29-F687-4F45-9708-019B960494DF}">
              <a14:hiddenLine xmlns:a14="http://schemas.microsoft.com/office/drawing/2010/main" w="28575">
                <a:solidFill>
                  <a:srgbClr val="00C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61200" rIns="0" bIns="61200">
            <a:spAutoFit/>
          </a:bodyPr>
          <a:lstStyle>
            <a:lvl1pPr>
              <a:defRPr sz="7200" b="1">
                <a:solidFill>
                  <a:srgbClr val="008C7F"/>
                </a:solidFill>
                <a:latin typeface="Arial" panose="020B0604020202020204" pitchFamily="34" charset="0"/>
              </a:defRPr>
            </a:lvl1pPr>
            <a:lvl2pPr marL="742950" indent="-285750">
              <a:defRPr sz="7200" b="1">
                <a:solidFill>
                  <a:srgbClr val="008C7F"/>
                </a:solidFill>
                <a:latin typeface="Arial" panose="020B0604020202020204" pitchFamily="34" charset="0"/>
              </a:defRPr>
            </a:lvl2pPr>
            <a:lvl3pPr marL="1143000" indent="-228600">
              <a:defRPr sz="7200" b="1">
                <a:solidFill>
                  <a:srgbClr val="008C7F"/>
                </a:solidFill>
                <a:latin typeface="Arial" panose="020B0604020202020204" pitchFamily="34" charset="0"/>
              </a:defRPr>
            </a:lvl3pPr>
            <a:lvl4pPr marL="1600200" indent="-228600">
              <a:defRPr sz="7200" b="1">
                <a:solidFill>
                  <a:srgbClr val="008C7F"/>
                </a:solidFill>
                <a:latin typeface="Arial" panose="020B0604020202020204" pitchFamily="34" charset="0"/>
              </a:defRPr>
            </a:lvl4pPr>
            <a:lvl5pPr marL="2057400" indent="-228600">
              <a:defRPr sz="7200" b="1">
                <a:solidFill>
                  <a:srgbClr val="008C7F"/>
                </a:solidFill>
                <a:latin typeface="Arial" panose="020B0604020202020204" pitchFamily="34" charset="0"/>
              </a:defRPr>
            </a:lvl5pPr>
            <a:lvl6pPr marL="2514600" indent="-228600" eaLnBrk="0" fontAlgn="base" hangingPunct="0">
              <a:spcBef>
                <a:spcPct val="0"/>
              </a:spcBef>
              <a:spcAft>
                <a:spcPct val="0"/>
              </a:spcAft>
              <a:defRPr sz="7200" b="1">
                <a:solidFill>
                  <a:srgbClr val="008C7F"/>
                </a:solidFill>
                <a:latin typeface="Arial" panose="020B0604020202020204" pitchFamily="34" charset="0"/>
              </a:defRPr>
            </a:lvl6pPr>
            <a:lvl7pPr marL="2971800" indent="-228600" eaLnBrk="0" fontAlgn="base" hangingPunct="0">
              <a:spcBef>
                <a:spcPct val="0"/>
              </a:spcBef>
              <a:spcAft>
                <a:spcPct val="0"/>
              </a:spcAft>
              <a:defRPr sz="7200" b="1">
                <a:solidFill>
                  <a:srgbClr val="008C7F"/>
                </a:solidFill>
                <a:latin typeface="Arial" panose="020B0604020202020204" pitchFamily="34" charset="0"/>
              </a:defRPr>
            </a:lvl7pPr>
            <a:lvl8pPr marL="3429000" indent="-228600" eaLnBrk="0" fontAlgn="base" hangingPunct="0">
              <a:spcBef>
                <a:spcPct val="0"/>
              </a:spcBef>
              <a:spcAft>
                <a:spcPct val="0"/>
              </a:spcAft>
              <a:defRPr sz="7200" b="1">
                <a:solidFill>
                  <a:srgbClr val="008C7F"/>
                </a:solidFill>
                <a:latin typeface="Arial" panose="020B0604020202020204" pitchFamily="34" charset="0"/>
              </a:defRPr>
            </a:lvl8pPr>
            <a:lvl9pPr marL="3886200" indent="-228600" eaLnBrk="0" fontAlgn="base" hangingPunct="0">
              <a:spcBef>
                <a:spcPct val="0"/>
              </a:spcBef>
              <a:spcAft>
                <a:spcPct val="0"/>
              </a:spcAft>
              <a:defRPr sz="7200" b="1">
                <a:solidFill>
                  <a:srgbClr val="008C7F"/>
                </a:solidFill>
                <a:latin typeface="Arial" panose="020B0604020202020204" pitchFamily="34" charset="0"/>
              </a:defRPr>
            </a:lvl9pPr>
          </a:lstStyle>
          <a:p>
            <a:pPr eaLnBrk="1" hangingPunct="1">
              <a:spcBef>
                <a:spcPct val="50000"/>
              </a:spcBef>
            </a:pPr>
            <a:r>
              <a:rPr lang="fr-CH" altLang="de-DE" sz="1400" dirty="0" smtClean="0">
                <a:solidFill>
                  <a:schemeClr val="tx1"/>
                </a:solidFill>
              </a:rPr>
              <a:t>Carabidés</a:t>
            </a:r>
            <a:endParaRPr lang="fr-CH" altLang="de-DE" sz="1400" dirty="0">
              <a:solidFill>
                <a:schemeClr val="tx1"/>
              </a:solidFill>
            </a:endParaRPr>
          </a:p>
        </p:txBody>
      </p:sp>
      <p:sp>
        <p:nvSpPr>
          <p:cNvPr id="17" name="Text Box 36"/>
          <p:cNvSpPr txBox="1">
            <a:spLocks noChangeArrowheads="1"/>
          </p:cNvSpPr>
          <p:nvPr/>
        </p:nvSpPr>
        <p:spPr bwMode="auto">
          <a:xfrm>
            <a:off x="6876256" y="5091500"/>
            <a:ext cx="1449088" cy="339039"/>
          </a:xfrm>
          <a:prstGeom prst="rect">
            <a:avLst/>
          </a:prstGeom>
          <a:noFill/>
          <a:ln>
            <a:noFill/>
          </a:ln>
          <a:effectLst/>
          <a:extLst>
            <a:ext uri="{909E8E84-426E-40DD-AFC4-6F175D3DCCD1}">
              <a14:hiddenFill xmlns:a14="http://schemas.microsoft.com/office/drawing/2010/main">
                <a:solidFill>
                  <a:srgbClr val="CFFFF2"/>
                </a:solidFill>
              </a14:hiddenFill>
            </a:ext>
            <a:ext uri="{91240B29-F687-4F45-9708-019B960494DF}">
              <a14:hiddenLine xmlns:a14="http://schemas.microsoft.com/office/drawing/2010/main" w="28575">
                <a:solidFill>
                  <a:srgbClr val="00C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61200" rIns="0" bIns="61200">
            <a:spAutoFit/>
          </a:bodyPr>
          <a:lstStyle>
            <a:lvl1pPr>
              <a:defRPr sz="7200" b="1">
                <a:solidFill>
                  <a:srgbClr val="008C7F"/>
                </a:solidFill>
                <a:latin typeface="Arial" panose="020B0604020202020204" pitchFamily="34" charset="0"/>
              </a:defRPr>
            </a:lvl1pPr>
            <a:lvl2pPr marL="742950" indent="-285750">
              <a:defRPr sz="7200" b="1">
                <a:solidFill>
                  <a:srgbClr val="008C7F"/>
                </a:solidFill>
                <a:latin typeface="Arial" panose="020B0604020202020204" pitchFamily="34" charset="0"/>
              </a:defRPr>
            </a:lvl2pPr>
            <a:lvl3pPr marL="1143000" indent="-228600">
              <a:defRPr sz="7200" b="1">
                <a:solidFill>
                  <a:srgbClr val="008C7F"/>
                </a:solidFill>
                <a:latin typeface="Arial" panose="020B0604020202020204" pitchFamily="34" charset="0"/>
              </a:defRPr>
            </a:lvl3pPr>
            <a:lvl4pPr marL="1600200" indent="-228600">
              <a:defRPr sz="7200" b="1">
                <a:solidFill>
                  <a:srgbClr val="008C7F"/>
                </a:solidFill>
                <a:latin typeface="Arial" panose="020B0604020202020204" pitchFamily="34" charset="0"/>
              </a:defRPr>
            </a:lvl4pPr>
            <a:lvl5pPr marL="2057400" indent="-228600">
              <a:defRPr sz="7200" b="1">
                <a:solidFill>
                  <a:srgbClr val="008C7F"/>
                </a:solidFill>
                <a:latin typeface="Arial" panose="020B0604020202020204" pitchFamily="34" charset="0"/>
              </a:defRPr>
            </a:lvl5pPr>
            <a:lvl6pPr marL="2514600" indent="-228600" eaLnBrk="0" fontAlgn="base" hangingPunct="0">
              <a:spcBef>
                <a:spcPct val="0"/>
              </a:spcBef>
              <a:spcAft>
                <a:spcPct val="0"/>
              </a:spcAft>
              <a:defRPr sz="7200" b="1">
                <a:solidFill>
                  <a:srgbClr val="008C7F"/>
                </a:solidFill>
                <a:latin typeface="Arial" panose="020B0604020202020204" pitchFamily="34" charset="0"/>
              </a:defRPr>
            </a:lvl6pPr>
            <a:lvl7pPr marL="2971800" indent="-228600" eaLnBrk="0" fontAlgn="base" hangingPunct="0">
              <a:spcBef>
                <a:spcPct val="0"/>
              </a:spcBef>
              <a:spcAft>
                <a:spcPct val="0"/>
              </a:spcAft>
              <a:defRPr sz="7200" b="1">
                <a:solidFill>
                  <a:srgbClr val="008C7F"/>
                </a:solidFill>
                <a:latin typeface="Arial" panose="020B0604020202020204" pitchFamily="34" charset="0"/>
              </a:defRPr>
            </a:lvl7pPr>
            <a:lvl8pPr marL="3429000" indent="-228600" eaLnBrk="0" fontAlgn="base" hangingPunct="0">
              <a:spcBef>
                <a:spcPct val="0"/>
              </a:spcBef>
              <a:spcAft>
                <a:spcPct val="0"/>
              </a:spcAft>
              <a:defRPr sz="7200" b="1">
                <a:solidFill>
                  <a:srgbClr val="008C7F"/>
                </a:solidFill>
                <a:latin typeface="Arial" panose="020B0604020202020204" pitchFamily="34" charset="0"/>
              </a:defRPr>
            </a:lvl8pPr>
            <a:lvl9pPr marL="3886200" indent="-228600" eaLnBrk="0" fontAlgn="base" hangingPunct="0">
              <a:spcBef>
                <a:spcPct val="0"/>
              </a:spcBef>
              <a:spcAft>
                <a:spcPct val="0"/>
              </a:spcAft>
              <a:defRPr sz="7200" b="1">
                <a:solidFill>
                  <a:srgbClr val="008C7F"/>
                </a:solidFill>
                <a:latin typeface="Arial" panose="020B0604020202020204" pitchFamily="34" charset="0"/>
              </a:defRPr>
            </a:lvl9pPr>
          </a:lstStyle>
          <a:p>
            <a:pPr eaLnBrk="1" hangingPunct="1">
              <a:spcBef>
                <a:spcPct val="50000"/>
              </a:spcBef>
            </a:pPr>
            <a:r>
              <a:rPr lang="fr-CH" altLang="de-DE" sz="1400" dirty="0" smtClean="0">
                <a:solidFill>
                  <a:schemeClr val="tx1"/>
                </a:solidFill>
              </a:rPr>
              <a:t>Vers de </a:t>
            </a:r>
            <a:r>
              <a:rPr lang="fr-CH" altLang="de-DE" sz="1400" dirty="0" err="1" smtClean="0">
                <a:solidFill>
                  <a:schemeClr val="tx1"/>
                </a:solidFill>
              </a:rPr>
              <a:t>terrre</a:t>
            </a:r>
            <a:endParaRPr lang="fr-CH" altLang="de-DE" sz="1400" dirty="0">
              <a:solidFill>
                <a:schemeClr val="tx1"/>
              </a:solidFill>
            </a:endParaRPr>
          </a:p>
        </p:txBody>
      </p:sp>
    </p:spTree>
    <p:extLst>
      <p:ext uri="{BB962C8B-B14F-4D97-AF65-F5344CB8AC3E}">
        <p14:creationId xmlns:p14="http://schemas.microsoft.com/office/powerpoint/2010/main" val="4013595424"/>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el 22"/>
          <p:cNvSpPr>
            <a:spLocks noGrp="1"/>
          </p:cNvSpPr>
          <p:nvPr>
            <p:ph type="title"/>
          </p:nvPr>
        </p:nvSpPr>
        <p:spPr/>
        <p:txBody>
          <a:bodyPr/>
          <a:lstStyle/>
          <a:p>
            <a:r>
              <a:rPr lang="fr-CH" altLang="de-DE" dirty="0"/>
              <a:t>L’essai DOC </a:t>
            </a:r>
            <a:r>
              <a:rPr lang="fr-CH" dirty="0"/>
              <a:t>: La biodiversité du sol</a:t>
            </a:r>
            <a:endParaRPr lang="de-CH" dirty="0"/>
          </a:p>
        </p:txBody>
      </p:sp>
      <p:sp>
        <p:nvSpPr>
          <p:cNvPr id="19" name="Inhaltsplatzhalter 18"/>
          <p:cNvSpPr>
            <a:spLocks noGrp="1"/>
          </p:cNvSpPr>
          <p:nvPr>
            <p:ph idx="12"/>
          </p:nvPr>
        </p:nvSpPr>
        <p:spPr/>
        <p:txBody>
          <a:bodyPr/>
          <a:lstStyle/>
          <a:p>
            <a:r>
              <a:rPr lang="fr-CH" dirty="0" smtClean="0"/>
              <a:t>Maladie fongique «mildiou»</a:t>
            </a:r>
            <a:endParaRPr lang="fr-CH" dirty="0"/>
          </a:p>
        </p:txBody>
      </p:sp>
      <p:sp>
        <p:nvSpPr>
          <p:cNvPr id="13" name="Fußzeilenplatzhalter 12"/>
          <p:cNvSpPr>
            <a:spLocks noGrp="1"/>
          </p:cNvSpPr>
          <p:nvPr>
            <p:ph type="ftr" sz="quarter" idx="61"/>
          </p:nvPr>
        </p:nvSpPr>
        <p:spPr/>
        <p:txBody>
          <a:bodyPr/>
          <a:lstStyle/>
          <a:p>
            <a:r>
              <a:rPr lang="fr-CH" dirty="0">
                <a:solidFill>
                  <a:schemeClr val="tx1">
                    <a:lumMod val="50000"/>
                    <a:lumOff val="50000"/>
                  </a:schemeClr>
                </a:solidFill>
              </a:rPr>
              <a:t>© </a:t>
            </a:r>
            <a:r>
              <a:rPr lang="fr-CH" altLang="de-DE" dirty="0"/>
              <a:t>2016 </a:t>
            </a:r>
            <a:r>
              <a:rPr lang="fr-CH" dirty="0">
                <a:solidFill>
                  <a:schemeClr val="tx1">
                    <a:lumMod val="50000"/>
                    <a:lumOff val="50000"/>
                  </a:schemeClr>
                </a:solidFill>
              </a:rPr>
              <a:t>FiBL, Bio Suisse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t> Collection de transparents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sym typeface="Wingdings 2" panose="05020102010507070707" pitchFamily="18" charset="2"/>
              </a:rPr>
              <a:t>3. L‘essai DOC</a:t>
            </a:r>
            <a:r>
              <a:rPr lang="fr-CH" altLang="de-DE" dirty="0"/>
              <a:t>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t> Transparent 3.</a:t>
            </a:r>
            <a:fld id="{575D1617-7AF4-4382-BA05-712756A4C3F1}" type="slidenum">
              <a:rPr lang="fr-CH" altLang="de-DE"/>
              <a:pPr/>
              <a:t>61</a:t>
            </a:fld>
            <a:endParaRPr lang="fr-CH" altLang="de-DE" dirty="0"/>
          </a:p>
        </p:txBody>
      </p:sp>
      <p:sp>
        <p:nvSpPr>
          <p:cNvPr id="28" name="Inhaltsplatzhalter 27"/>
          <p:cNvSpPr>
            <a:spLocks noGrp="1"/>
          </p:cNvSpPr>
          <p:nvPr>
            <p:ph idx="14"/>
          </p:nvPr>
        </p:nvSpPr>
        <p:spPr>
          <a:xfrm>
            <a:off x="628650" y="5949280"/>
            <a:ext cx="7903790" cy="360040"/>
          </a:xfrm>
        </p:spPr>
        <p:txBody>
          <a:bodyPr/>
          <a:lstStyle/>
          <a:p>
            <a:pPr algn="l"/>
            <a:r>
              <a:rPr lang="fr-CH" dirty="0" smtClean="0"/>
              <a:t>Diagramme : Travail de diplôme de Felix Weber EPF, 2005  Photo 1: image microscopique d’un sporange de </a:t>
            </a:r>
            <a:r>
              <a:rPr lang="fr-CH" i="1" dirty="0" err="1" smtClean="0"/>
              <a:t>Hyaloperonospora</a:t>
            </a:r>
            <a:r>
              <a:rPr lang="fr-CH" i="1" dirty="0" smtClean="0"/>
              <a:t> </a:t>
            </a:r>
            <a:r>
              <a:rPr lang="fr-CH" i="1" dirty="0" err="1" smtClean="0"/>
              <a:t>parasitica</a:t>
            </a:r>
            <a:r>
              <a:rPr lang="fr-CH" i="1" dirty="0"/>
              <a:t/>
            </a:r>
            <a:br>
              <a:rPr lang="fr-CH" i="1" dirty="0"/>
            </a:br>
            <a:r>
              <a:rPr lang="fr-CH" dirty="0" smtClean="0"/>
              <a:t>Emmanuel </a:t>
            </a:r>
            <a:r>
              <a:rPr lang="fr-CH" dirty="0" err="1" smtClean="0"/>
              <a:t>Boutet</a:t>
            </a:r>
            <a:r>
              <a:rPr lang="fr-CH" dirty="0" smtClean="0"/>
              <a:t> Photo 2: Arabette de Thalius, normal</a:t>
            </a:r>
            <a:endParaRPr lang="fr-CH" dirty="0"/>
          </a:p>
        </p:txBody>
      </p:sp>
      <p:pic>
        <p:nvPicPr>
          <p:cNvPr id="29" name="Picture 3"/>
          <p:cNvPicPr>
            <a:picLocks noGrp="1" noChangeAspect="1" noChangeArrowheads="1"/>
          </p:cNvPicPr>
          <p:nvPr>
            <p:ph sz="quarter" idx="60"/>
          </p:nvPr>
        </p:nvPicPr>
        <p:blipFill>
          <a:blip r:embed="rId2" cstate="screen">
            <a:extLst>
              <a:ext uri="{28A0092B-C50C-407E-A947-70E740481C1C}">
                <a14:useLocalDpi xmlns:a14="http://schemas.microsoft.com/office/drawing/2010/main" val="0"/>
              </a:ext>
            </a:extLst>
          </a:blip>
          <a:stretch>
            <a:fillRect/>
          </a:stretch>
        </p:blipFill>
        <p:spPr>
          <a:xfrm>
            <a:off x="669794" y="1844824"/>
            <a:ext cx="3843707" cy="2894013"/>
          </a:xfrm>
          <a:noFill/>
          <a:ln/>
        </p:spPr>
      </p:pic>
      <p:sp>
        <p:nvSpPr>
          <p:cNvPr id="30" name="Inhaltsplatzhalter 29"/>
          <p:cNvSpPr>
            <a:spLocks noGrp="1"/>
          </p:cNvSpPr>
          <p:nvPr>
            <p:ph sz="quarter" idx="59"/>
          </p:nvPr>
        </p:nvSpPr>
        <p:spPr/>
        <p:txBody>
          <a:bodyPr/>
          <a:lstStyle/>
          <a:p>
            <a:endParaRPr lang="fr-CH" sz="500" dirty="0" smtClean="0"/>
          </a:p>
          <a:p>
            <a:r>
              <a:rPr lang="fr-CH" sz="1600" dirty="0" smtClean="0"/>
              <a:t>Le mildiou attaque uniquement des plantes de la famille des brassicacées.  </a:t>
            </a:r>
            <a:br>
              <a:rPr lang="fr-CH" sz="1600" dirty="0" smtClean="0"/>
            </a:br>
            <a:r>
              <a:rPr lang="fr-CH" sz="1600" dirty="0" smtClean="0"/>
              <a:t>Cultures maraîchères : toutes les espèces de choux</a:t>
            </a:r>
            <a:br>
              <a:rPr lang="fr-CH" sz="1600" dirty="0" smtClean="0"/>
            </a:br>
            <a:r>
              <a:rPr lang="fr-CH" sz="1600" dirty="0" smtClean="0"/>
              <a:t>Grandes cultures : colza, moutarde</a:t>
            </a:r>
            <a:endParaRPr lang="fr-CH" sz="1600" dirty="0"/>
          </a:p>
        </p:txBody>
      </p:sp>
      <p:pic>
        <p:nvPicPr>
          <p:cNvPr id="3" name="Inhaltsplatzhalter 2"/>
          <p:cNvPicPr>
            <a:picLocks noGrp="1" noChangeAspect="1"/>
          </p:cNvPicPr>
          <p:nvPr>
            <p:ph sz="quarter" idx="58"/>
          </p:nvPr>
        </p:nvPicPr>
        <p:blipFill>
          <a:blip r:embed="rId3">
            <a:extLst>
              <a:ext uri="{28A0092B-C50C-407E-A947-70E740481C1C}">
                <a14:useLocalDpi xmlns:a14="http://schemas.microsoft.com/office/drawing/2010/main" val="0"/>
              </a:ext>
            </a:extLst>
          </a:blip>
          <a:stretch>
            <a:fillRect/>
          </a:stretch>
        </p:blipFill>
        <p:spPr>
          <a:xfrm>
            <a:off x="4879658" y="1657645"/>
            <a:ext cx="3413760" cy="2664823"/>
          </a:xfrm>
        </p:spPr>
      </p:pic>
      <p:pic>
        <p:nvPicPr>
          <p:cNvPr id="5" name="Inhaltsplatzhalter 4"/>
          <p:cNvPicPr>
            <a:picLocks noGrp="1" noChangeAspect="1"/>
          </p:cNvPicPr>
          <p:nvPr>
            <p:ph sz="quarter" idx="57"/>
          </p:nvPr>
        </p:nvPicPr>
        <p:blipFill>
          <a:blip r:embed="rId4">
            <a:extLst>
              <a:ext uri="{28A0092B-C50C-407E-A947-70E740481C1C}">
                <a14:useLocalDpi xmlns:a14="http://schemas.microsoft.com/office/drawing/2010/main" val="0"/>
              </a:ext>
            </a:extLst>
          </a:blip>
          <a:stretch>
            <a:fillRect/>
          </a:stretch>
        </p:blipFill>
        <p:spPr>
          <a:xfrm>
            <a:off x="5642372" y="4533900"/>
            <a:ext cx="1902619" cy="1268413"/>
          </a:xfrm>
        </p:spPr>
      </p:pic>
      <p:sp>
        <p:nvSpPr>
          <p:cNvPr id="2" name="Textfeld 1"/>
          <p:cNvSpPr txBox="1"/>
          <p:nvPr/>
        </p:nvSpPr>
        <p:spPr>
          <a:xfrm>
            <a:off x="615142" y="1556792"/>
            <a:ext cx="3965403" cy="830997"/>
          </a:xfrm>
          <a:prstGeom prst="rect">
            <a:avLst/>
          </a:prstGeom>
          <a:solidFill>
            <a:schemeClr val="bg1"/>
          </a:solidFill>
        </p:spPr>
        <p:txBody>
          <a:bodyPr wrap="square" rtlCol="0">
            <a:spAutoFit/>
          </a:bodyPr>
          <a:lstStyle/>
          <a:p>
            <a:r>
              <a:rPr lang="fr-CH" sz="1600" b="1" dirty="0">
                <a:solidFill>
                  <a:schemeClr val="tx1"/>
                </a:solidFill>
              </a:rPr>
              <a:t>Attaque de mildiou sur </a:t>
            </a:r>
            <a:r>
              <a:rPr lang="fr-CH" sz="1600" b="1" dirty="0" err="1">
                <a:solidFill>
                  <a:schemeClr val="tx1"/>
                </a:solidFill>
              </a:rPr>
              <a:t>Arabidopsis</a:t>
            </a:r>
            <a:r>
              <a:rPr lang="fr-CH" sz="1600" b="1" dirty="0">
                <a:solidFill>
                  <a:schemeClr val="tx1"/>
                </a:solidFill>
              </a:rPr>
              <a:t> de Thalius dans un essai en pots avec des sols de l’essai </a:t>
            </a:r>
            <a:r>
              <a:rPr lang="fr-CH" sz="1600" b="1" dirty="0" smtClean="0">
                <a:solidFill>
                  <a:schemeClr val="tx1"/>
                </a:solidFill>
              </a:rPr>
              <a:t>DOC</a:t>
            </a:r>
            <a:endParaRPr lang="de-CH" sz="1600" b="1" dirty="0">
              <a:solidFill>
                <a:schemeClr val="tx1"/>
              </a:solidFill>
            </a:endParaRPr>
          </a:p>
        </p:txBody>
      </p:sp>
      <p:sp>
        <p:nvSpPr>
          <p:cNvPr id="4" name="Textfeld 3"/>
          <p:cNvSpPr txBox="1"/>
          <p:nvPr/>
        </p:nvSpPr>
        <p:spPr>
          <a:xfrm rot="16200000">
            <a:off x="-215258" y="3340147"/>
            <a:ext cx="2331908" cy="246221"/>
          </a:xfrm>
          <a:prstGeom prst="rect">
            <a:avLst/>
          </a:prstGeom>
          <a:solidFill>
            <a:schemeClr val="bg1"/>
          </a:solidFill>
        </p:spPr>
        <p:txBody>
          <a:bodyPr wrap="square" rtlCol="0">
            <a:spAutoFit/>
          </a:bodyPr>
          <a:lstStyle/>
          <a:p>
            <a:r>
              <a:rPr lang="fr-CH" sz="1000" b="1" dirty="0">
                <a:solidFill>
                  <a:schemeClr val="tx1"/>
                </a:solidFill>
              </a:rPr>
              <a:t>Attaque en % de la surface foliaire</a:t>
            </a:r>
            <a:endParaRPr lang="de-CH" sz="1000" b="1" dirty="0">
              <a:solidFill>
                <a:schemeClr val="tx1"/>
              </a:solidFill>
            </a:endParaRPr>
          </a:p>
        </p:txBody>
      </p:sp>
      <p:sp>
        <p:nvSpPr>
          <p:cNvPr id="12" name="Textfeld 11"/>
          <p:cNvSpPr txBox="1"/>
          <p:nvPr/>
        </p:nvSpPr>
        <p:spPr>
          <a:xfrm rot="16200000">
            <a:off x="1471234" y="2560905"/>
            <a:ext cx="687113" cy="230832"/>
          </a:xfrm>
          <a:prstGeom prst="rect">
            <a:avLst/>
          </a:prstGeom>
          <a:solidFill>
            <a:schemeClr val="bg1"/>
          </a:solidFill>
        </p:spPr>
        <p:txBody>
          <a:bodyPr wrap="square" rtlCol="0">
            <a:spAutoFit/>
          </a:bodyPr>
          <a:lstStyle/>
          <a:p>
            <a:r>
              <a:rPr lang="fr-CH" sz="900" dirty="0" smtClean="0">
                <a:solidFill>
                  <a:schemeClr val="tx1"/>
                </a:solidFill>
              </a:rPr>
              <a:t>meilleur</a:t>
            </a:r>
            <a:endParaRPr lang="de-CH" sz="1000" dirty="0">
              <a:solidFill>
                <a:schemeClr val="tx1"/>
              </a:solidFill>
            </a:endParaRPr>
          </a:p>
        </p:txBody>
      </p:sp>
    </p:spTree>
    <p:extLst>
      <p:ext uri="{BB962C8B-B14F-4D97-AF65-F5344CB8AC3E}">
        <p14:creationId xmlns:p14="http://schemas.microsoft.com/office/powerpoint/2010/main" val="2626541660"/>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CH" altLang="de-DE" dirty="0"/>
              <a:t>L’essai DOC </a:t>
            </a:r>
            <a:r>
              <a:rPr lang="fr-CH" dirty="0"/>
              <a:t>: La biodiversité du sol</a:t>
            </a:r>
            <a:endParaRPr lang="de-CH" dirty="0"/>
          </a:p>
        </p:txBody>
      </p:sp>
      <p:sp>
        <p:nvSpPr>
          <p:cNvPr id="3" name="Inhaltsplatzhalter 2"/>
          <p:cNvSpPr>
            <a:spLocks noGrp="1"/>
          </p:cNvSpPr>
          <p:nvPr>
            <p:ph idx="12"/>
          </p:nvPr>
        </p:nvSpPr>
        <p:spPr/>
        <p:txBody>
          <a:bodyPr/>
          <a:lstStyle/>
          <a:p>
            <a:r>
              <a:rPr lang="fr-CH" dirty="0" smtClean="0"/>
              <a:t>Biodiversité</a:t>
            </a:r>
            <a:endParaRPr lang="fr-CH" dirty="0"/>
          </a:p>
        </p:txBody>
      </p:sp>
      <p:sp>
        <p:nvSpPr>
          <p:cNvPr id="4" name="Inhaltsplatzhalter 3"/>
          <p:cNvSpPr>
            <a:spLocks noGrp="1"/>
          </p:cNvSpPr>
          <p:nvPr>
            <p:ph idx="14"/>
          </p:nvPr>
        </p:nvSpPr>
        <p:spPr>
          <a:xfrm>
            <a:off x="628650" y="6102208"/>
            <a:ext cx="7886700" cy="279120"/>
          </a:xfrm>
        </p:spPr>
        <p:txBody>
          <a:bodyPr/>
          <a:lstStyle/>
          <a:p>
            <a:r>
              <a:rPr lang="de-CH" dirty="0" smtClean="0"/>
              <a:t>Source : </a:t>
            </a:r>
            <a:r>
              <a:rPr lang="de-CH" altLang="de-DE" dirty="0"/>
              <a:t>Hartmann et al, 2006, FEMS </a:t>
            </a:r>
            <a:r>
              <a:rPr lang="de-CH" altLang="de-DE" dirty="0" smtClean="0"/>
              <a:t>ME</a:t>
            </a:r>
            <a:endParaRPr lang="de-DE" altLang="de-DE" dirty="0"/>
          </a:p>
        </p:txBody>
      </p:sp>
      <p:sp>
        <p:nvSpPr>
          <p:cNvPr id="5" name="Inhaltsplatzhalter 4"/>
          <p:cNvSpPr>
            <a:spLocks noGrp="1"/>
          </p:cNvSpPr>
          <p:nvPr>
            <p:ph sz="quarter" idx="17"/>
          </p:nvPr>
        </p:nvSpPr>
        <p:spPr/>
        <p:txBody>
          <a:bodyPr/>
          <a:lstStyle/>
          <a:p>
            <a:pPr>
              <a:spcBef>
                <a:spcPct val="50000"/>
              </a:spcBef>
            </a:pPr>
            <a:r>
              <a:rPr lang="fr-CH" altLang="de-DE" dirty="0" smtClean="0"/>
              <a:t>Profils de génétique moléculaire </a:t>
            </a:r>
            <a:r>
              <a:rPr lang="fr-CH" altLang="de-DE" dirty="0"/>
              <a:t>T-RFLP </a:t>
            </a:r>
          </a:p>
        </p:txBody>
      </p:sp>
      <p:sp>
        <p:nvSpPr>
          <p:cNvPr id="7" name="Fußzeilenplatzhalter 6"/>
          <p:cNvSpPr>
            <a:spLocks noGrp="1"/>
          </p:cNvSpPr>
          <p:nvPr>
            <p:ph type="ftr" sz="quarter" idx="24"/>
          </p:nvPr>
        </p:nvSpPr>
        <p:spPr/>
        <p:txBody>
          <a:bodyPr/>
          <a:lstStyle/>
          <a:p>
            <a:r>
              <a:rPr lang="fr-CH" dirty="0">
                <a:solidFill>
                  <a:schemeClr val="tx1">
                    <a:lumMod val="50000"/>
                    <a:lumOff val="50000"/>
                  </a:schemeClr>
                </a:solidFill>
              </a:rPr>
              <a:t>© </a:t>
            </a:r>
            <a:r>
              <a:rPr lang="fr-CH" altLang="de-DE" dirty="0"/>
              <a:t>2016 </a:t>
            </a:r>
            <a:r>
              <a:rPr lang="fr-CH" dirty="0">
                <a:solidFill>
                  <a:schemeClr val="tx1">
                    <a:lumMod val="50000"/>
                    <a:lumOff val="50000"/>
                  </a:schemeClr>
                </a:solidFill>
              </a:rPr>
              <a:t>FiBL, Bio Suisse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t> Collection de transparents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sym typeface="Wingdings 2" panose="05020102010507070707" pitchFamily="18" charset="2"/>
              </a:rPr>
              <a:t>3. L‘essai DOC</a:t>
            </a:r>
            <a:r>
              <a:rPr lang="fr-CH" altLang="de-DE" dirty="0"/>
              <a:t>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t> Transparent 3.</a:t>
            </a:r>
            <a:fld id="{575D1617-7AF4-4382-BA05-712756A4C3F1}" type="slidenum">
              <a:rPr lang="fr-CH" altLang="de-DE"/>
              <a:pPr/>
              <a:t>62</a:t>
            </a:fld>
            <a:endParaRPr lang="fr-CH" altLang="de-DE" dirty="0"/>
          </a:p>
        </p:txBody>
      </p:sp>
      <p:sp>
        <p:nvSpPr>
          <p:cNvPr id="8" name="Inhaltsplatzhalter 7"/>
          <p:cNvSpPr>
            <a:spLocks noGrp="1"/>
          </p:cNvSpPr>
          <p:nvPr>
            <p:ph sz="quarter" idx="25"/>
          </p:nvPr>
        </p:nvSpPr>
        <p:spPr>
          <a:xfrm>
            <a:off x="6228184" y="2060848"/>
            <a:ext cx="2298430" cy="3303169"/>
          </a:xfrm>
        </p:spPr>
        <p:txBody>
          <a:bodyPr anchor="t" anchorCtr="0"/>
          <a:lstStyle/>
          <a:p>
            <a:r>
              <a:rPr lang="fr-CH" altLang="de-DE" dirty="0" smtClean="0"/>
              <a:t>Les profils de génétique moléculaire T-RFLP varient selon les sols avec fertilisation organique et ceux sans fertilisation organique mais aussi selon le précédent cultural.</a:t>
            </a:r>
          </a:p>
          <a:p>
            <a:endParaRPr lang="fr-CH" altLang="de-DE" dirty="0" smtClean="0"/>
          </a:p>
          <a:p>
            <a:endParaRPr lang="fr-CH" altLang="de-DE" dirty="0" smtClean="0"/>
          </a:p>
          <a:p>
            <a:endParaRPr lang="fr-CH" altLang="de-DE" dirty="0"/>
          </a:p>
        </p:txBody>
      </p:sp>
      <p:grpSp>
        <p:nvGrpSpPr>
          <p:cNvPr id="18" name="Group 3"/>
          <p:cNvGrpSpPr>
            <a:grpSpLocks/>
          </p:cNvGrpSpPr>
          <p:nvPr/>
        </p:nvGrpSpPr>
        <p:grpSpPr bwMode="auto">
          <a:xfrm>
            <a:off x="628650" y="2058283"/>
            <a:ext cx="5527526" cy="3305734"/>
            <a:chOff x="628" y="981"/>
            <a:chExt cx="3820" cy="2156"/>
          </a:xfrm>
        </p:grpSpPr>
        <p:sp>
          <p:nvSpPr>
            <p:cNvPr id="19" name="Line 4"/>
            <p:cNvSpPr>
              <a:spLocks noChangeShapeType="1"/>
            </p:cNvSpPr>
            <p:nvPr/>
          </p:nvSpPr>
          <p:spPr bwMode="auto">
            <a:xfrm>
              <a:off x="930" y="2952"/>
              <a:ext cx="3517"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de-CH" sz="3300" dirty="0"/>
            </a:p>
          </p:txBody>
        </p:sp>
        <p:sp>
          <p:nvSpPr>
            <p:cNvPr id="20" name="Line 5"/>
            <p:cNvSpPr>
              <a:spLocks noChangeShapeType="1"/>
            </p:cNvSpPr>
            <p:nvPr/>
          </p:nvSpPr>
          <p:spPr bwMode="auto">
            <a:xfrm flipV="1">
              <a:off x="4447" y="981"/>
              <a:ext cx="1" cy="197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de-CH" sz="3300" dirty="0"/>
            </a:p>
          </p:txBody>
        </p:sp>
        <p:sp>
          <p:nvSpPr>
            <p:cNvPr id="21" name="Line 6"/>
            <p:cNvSpPr>
              <a:spLocks noChangeShapeType="1"/>
            </p:cNvSpPr>
            <p:nvPr/>
          </p:nvSpPr>
          <p:spPr bwMode="auto">
            <a:xfrm flipH="1">
              <a:off x="930" y="981"/>
              <a:ext cx="3517"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de-CH" sz="3300" dirty="0"/>
            </a:p>
          </p:txBody>
        </p:sp>
        <p:sp>
          <p:nvSpPr>
            <p:cNvPr id="22" name="Line 7"/>
            <p:cNvSpPr>
              <a:spLocks noChangeShapeType="1"/>
            </p:cNvSpPr>
            <p:nvPr/>
          </p:nvSpPr>
          <p:spPr bwMode="auto">
            <a:xfrm>
              <a:off x="930" y="981"/>
              <a:ext cx="1" cy="197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de-CH" sz="3300" dirty="0"/>
            </a:p>
          </p:txBody>
        </p:sp>
        <p:sp>
          <p:nvSpPr>
            <p:cNvPr id="23" name="Line 8"/>
            <p:cNvSpPr>
              <a:spLocks noChangeShapeType="1"/>
            </p:cNvSpPr>
            <p:nvPr/>
          </p:nvSpPr>
          <p:spPr bwMode="auto">
            <a:xfrm>
              <a:off x="930" y="2108"/>
              <a:ext cx="3517" cy="1"/>
            </a:xfrm>
            <a:prstGeom prst="line">
              <a:avLst/>
            </a:prstGeom>
            <a:noFill/>
            <a:ln w="0">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de-CH" sz="3300" dirty="0"/>
            </a:p>
          </p:txBody>
        </p:sp>
        <p:sp>
          <p:nvSpPr>
            <p:cNvPr id="24" name="Line 9"/>
            <p:cNvSpPr>
              <a:spLocks noChangeShapeType="1"/>
            </p:cNvSpPr>
            <p:nvPr/>
          </p:nvSpPr>
          <p:spPr bwMode="auto">
            <a:xfrm flipV="1">
              <a:off x="2336" y="981"/>
              <a:ext cx="1" cy="1971"/>
            </a:xfrm>
            <a:prstGeom prst="line">
              <a:avLst/>
            </a:prstGeom>
            <a:noFill/>
            <a:ln w="0">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de-CH" sz="3300" dirty="0"/>
            </a:p>
          </p:txBody>
        </p:sp>
        <p:sp>
          <p:nvSpPr>
            <p:cNvPr id="25" name="Line 10"/>
            <p:cNvSpPr>
              <a:spLocks noChangeShapeType="1"/>
            </p:cNvSpPr>
            <p:nvPr/>
          </p:nvSpPr>
          <p:spPr bwMode="auto">
            <a:xfrm>
              <a:off x="930" y="2940"/>
              <a:ext cx="1" cy="32"/>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de-CH" sz="3300" dirty="0"/>
            </a:p>
          </p:txBody>
        </p:sp>
        <p:sp>
          <p:nvSpPr>
            <p:cNvPr id="26" name="Line 11"/>
            <p:cNvSpPr>
              <a:spLocks noChangeShapeType="1"/>
            </p:cNvSpPr>
            <p:nvPr/>
          </p:nvSpPr>
          <p:spPr bwMode="auto">
            <a:xfrm>
              <a:off x="1634" y="2940"/>
              <a:ext cx="1" cy="32"/>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de-CH" sz="3300" dirty="0"/>
            </a:p>
          </p:txBody>
        </p:sp>
        <p:sp>
          <p:nvSpPr>
            <p:cNvPr id="27" name="Line 12"/>
            <p:cNvSpPr>
              <a:spLocks noChangeShapeType="1"/>
            </p:cNvSpPr>
            <p:nvPr/>
          </p:nvSpPr>
          <p:spPr bwMode="auto">
            <a:xfrm>
              <a:off x="2336" y="2940"/>
              <a:ext cx="1" cy="32"/>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de-CH" sz="3300" dirty="0"/>
            </a:p>
          </p:txBody>
        </p:sp>
        <p:sp>
          <p:nvSpPr>
            <p:cNvPr id="28" name="Line 13"/>
            <p:cNvSpPr>
              <a:spLocks noChangeShapeType="1"/>
            </p:cNvSpPr>
            <p:nvPr/>
          </p:nvSpPr>
          <p:spPr bwMode="auto">
            <a:xfrm>
              <a:off x="3041" y="2940"/>
              <a:ext cx="1" cy="32"/>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de-CH" sz="3300" dirty="0"/>
            </a:p>
          </p:txBody>
        </p:sp>
        <p:sp>
          <p:nvSpPr>
            <p:cNvPr id="29" name="Line 14"/>
            <p:cNvSpPr>
              <a:spLocks noChangeShapeType="1"/>
            </p:cNvSpPr>
            <p:nvPr/>
          </p:nvSpPr>
          <p:spPr bwMode="auto">
            <a:xfrm>
              <a:off x="3743" y="2940"/>
              <a:ext cx="1" cy="32"/>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de-CH" sz="3300" dirty="0"/>
            </a:p>
          </p:txBody>
        </p:sp>
        <p:sp>
          <p:nvSpPr>
            <p:cNvPr id="30" name="Line 15"/>
            <p:cNvSpPr>
              <a:spLocks noChangeShapeType="1"/>
            </p:cNvSpPr>
            <p:nvPr/>
          </p:nvSpPr>
          <p:spPr bwMode="auto">
            <a:xfrm>
              <a:off x="4447" y="2940"/>
              <a:ext cx="1" cy="32"/>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de-CH" sz="3300" dirty="0"/>
            </a:p>
          </p:txBody>
        </p:sp>
        <p:sp>
          <p:nvSpPr>
            <p:cNvPr id="31" name="Line 16"/>
            <p:cNvSpPr>
              <a:spLocks noChangeShapeType="1"/>
            </p:cNvSpPr>
            <p:nvPr/>
          </p:nvSpPr>
          <p:spPr bwMode="auto">
            <a:xfrm flipH="1">
              <a:off x="909" y="2952"/>
              <a:ext cx="32"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de-CH" sz="3300" dirty="0"/>
            </a:p>
          </p:txBody>
        </p:sp>
        <p:sp>
          <p:nvSpPr>
            <p:cNvPr id="32" name="Line 17"/>
            <p:cNvSpPr>
              <a:spLocks noChangeShapeType="1"/>
            </p:cNvSpPr>
            <p:nvPr/>
          </p:nvSpPr>
          <p:spPr bwMode="auto">
            <a:xfrm flipH="1">
              <a:off x="909" y="2670"/>
              <a:ext cx="32"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de-CH" sz="3300" dirty="0"/>
            </a:p>
          </p:txBody>
        </p:sp>
        <p:sp>
          <p:nvSpPr>
            <p:cNvPr id="33" name="Line 18"/>
            <p:cNvSpPr>
              <a:spLocks noChangeShapeType="1"/>
            </p:cNvSpPr>
            <p:nvPr/>
          </p:nvSpPr>
          <p:spPr bwMode="auto">
            <a:xfrm flipH="1">
              <a:off x="909" y="2389"/>
              <a:ext cx="32"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de-CH" sz="3300" dirty="0"/>
            </a:p>
          </p:txBody>
        </p:sp>
        <p:sp>
          <p:nvSpPr>
            <p:cNvPr id="34" name="Line 19"/>
            <p:cNvSpPr>
              <a:spLocks noChangeShapeType="1"/>
            </p:cNvSpPr>
            <p:nvPr/>
          </p:nvSpPr>
          <p:spPr bwMode="auto">
            <a:xfrm flipH="1">
              <a:off x="909" y="2108"/>
              <a:ext cx="32"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de-CH" sz="3300" dirty="0"/>
            </a:p>
          </p:txBody>
        </p:sp>
        <p:sp>
          <p:nvSpPr>
            <p:cNvPr id="35" name="Line 20"/>
            <p:cNvSpPr>
              <a:spLocks noChangeShapeType="1"/>
            </p:cNvSpPr>
            <p:nvPr/>
          </p:nvSpPr>
          <p:spPr bwMode="auto">
            <a:xfrm flipH="1">
              <a:off x="909" y="1825"/>
              <a:ext cx="32"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de-CH" sz="3300" dirty="0"/>
            </a:p>
          </p:txBody>
        </p:sp>
        <p:sp>
          <p:nvSpPr>
            <p:cNvPr id="36" name="Line 21"/>
            <p:cNvSpPr>
              <a:spLocks noChangeShapeType="1"/>
            </p:cNvSpPr>
            <p:nvPr/>
          </p:nvSpPr>
          <p:spPr bwMode="auto">
            <a:xfrm flipH="1">
              <a:off x="909" y="1543"/>
              <a:ext cx="32"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de-CH" sz="3300" dirty="0"/>
            </a:p>
          </p:txBody>
        </p:sp>
        <p:sp>
          <p:nvSpPr>
            <p:cNvPr id="37" name="Line 22"/>
            <p:cNvSpPr>
              <a:spLocks noChangeShapeType="1"/>
            </p:cNvSpPr>
            <p:nvPr/>
          </p:nvSpPr>
          <p:spPr bwMode="auto">
            <a:xfrm flipH="1">
              <a:off x="909" y="1262"/>
              <a:ext cx="32"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de-CH" sz="3300" dirty="0"/>
            </a:p>
          </p:txBody>
        </p:sp>
        <p:sp>
          <p:nvSpPr>
            <p:cNvPr id="38" name="Line 23"/>
            <p:cNvSpPr>
              <a:spLocks noChangeShapeType="1"/>
            </p:cNvSpPr>
            <p:nvPr/>
          </p:nvSpPr>
          <p:spPr bwMode="auto">
            <a:xfrm flipH="1">
              <a:off x="909" y="981"/>
              <a:ext cx="32"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de-CH" sz="3300" dirty="0"/>
            </a:p>
          </p:txBody>
        </p:sp>
        <p:sp>
          <p:nvSpPr>
            <p:cNvPr id="39" name="Rectangle 24"/>
            <p:cNvSpPr>
              <a:spLocks noChangeArrowheads="1"/>
            </p:cNvSpPr>
            <p:nvPr/>
          </p:nvSpPr>
          <p:spPr bwMode="auto">
            <a:xfrm>
              <a:off x="930" y="2992"/>
              <a:ext cx="209"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Arial" charset="0"/>
                </a:defRPr>
              </a:lvl1pPr>
              <a:lvl2pPr marL="742950" indent="-285750">
                <a:defRPr sz="2400" b="1">
                  <a:solidFill>
                    <a:schemeClr val="tx1"/>
                  </a:solidFill>
                  <a:latin typeface="Arial" charset="0"/>
                </a:defRPr>
              </a:lvl2pPr>
              <a:lvl3pPr marL="1143000" indent="-228600">
                <a:defRPr sz="2400" b="1">
                  <a:solidFill>
                    <a:schemeClr val="tx1"/>
                  </a:solidFill>
                  <a:latin typeface="Arial" charset="0"/>
                </a:defRPr>
              </a:lvl3pPr>
              <a:lvl4pPr marL="1600200" indent="-228600">
                <a:defRPr sz="2400" b="1">
                  <a:solidFill>
                    <a:schemeClr val="tx1"/>
                  </a:solidFill>
                  <a:latin typeface="Arial" charset="0"/>
                </a:defRPr>
              </a:lvl4pPr>
              <a:lvl5pPr marL="2057400" indent="-228600">
                <a:defRPr sz="2400" b="1">
                  <a:solidFill>
                    <a:schemeClr val="tx1"/>
                  </a:solidFill>
                  <a:latin typeface="Arial" charset="0"/>
                </a:defRPr>
              </a:lvl5pPr>
              <a:lvl6pPr marL="2514600" indent="-228600" eaLnBrk="0" fontAlgn="base" hangingPunct="0">
                <a:spcBef>
                  <a:spcPct val="0"/>
                </a:spcBef>
                <a:spcAft>
                  <a:spcPct val="0"/>
                </a:spcAft>
                <a:defRPr sz="2400" b="1">
                  <a:solidFill>
                    <a:schemeClr val="tx1"/>
                  </a:solidFill>
                  <a:latin typeface="Arial" charset="0"/>
                </a:defRPr>
              </a:lvl6pPr>
              <a:lvl7pPr marL="2971800" indent="-228600" eaLnBrk="0" fontAlgn="base" hangingPunct="0">
                <a:spcBef>
                  <a:spcPct val="0"/>
                </a:spcBef>
                <a:spcAft>
                  <a:spcPct val="0"/>
                </a:spcAft>
                <a:defRPr sz="2400" b="1">
                  <a:solidFill>
                    <a:schemeClr val="tx1"/>
                  </a:solidFill>
                  <a:latin typeface="Arial" charset="0"/>
                </a:defRPr>
              </a:lvl7pPr>
              <a:lvl8pPr marL="3429000" indent="-228600" eaLnBrk="0" fontAlgn="base" hangingPunct="0">
                <a:spcBef>
                  <a:spcPct val="0"/>
                </a:spcBef>
                <a:spcAft>
                  <a:spcPct val="0"/>
                </a:spcAft>
                <a:defRPr sz="2400" b="1">
                  <a:solidFill>
                    <a:schemeClr val="tx1"/>
                  </a:solidFill>
                  <a:latin typeface="Arial" charset="0"/>
                </a:defRPr>
              </a:lvl8pPr>
              <a:lvl9pPr marL="3886200" indent="-228600" eaLnBrk="0" fontAlgn="base" hangingPunct="0">
                <a:spcBef>
                  <a:spcPct val="0"/>
                </a:spcBef>
                <a:spcAft>
                  <a:spcPct val="0"/>
                </a:spcAft>
                <a:defRPr sz="2400" b="1">
                  <a:solidFill>
                    <a:schemeClr val="tx1"/>
                  </a:solidFill>
                  <a:latin typeface="Arial" charset="0"/>
                </a:defRPr>
              </a:lvl9pPr>
            </a:lstStyle>
            <a:p>
              <a:pPr eaLnBrk="1" hangingPunct="1"/>
              <a:r>
                <a:rPr lang="de-DE" altLang="de-DE" sz="1125" dirty="0">
                  <a:solidFill>
                    <a:srgbClr val="000000"/>
                  </a:solidFill>
                </a:rPr>
                <a:t>-1.0</a:t>
              </a:r>
              <a:endParaRPr lang="de-DE" altLang="de-DE" sz="1350" b="0" dirty="0"/>
            </a:p>
          </p:txBody>
        </p:sp>
        <p:sp>
          <p:nvSpPr>
            <p:cNvPr id="40" name="Rectangle 25"/>
            <p:cNvSpPr>
              <a:spLocks noChangeArrowheads="1"/>
            </p:cNvSpPr>
            <p:nvPr/>
          </p:nvSpPr>
          <p:spPr bwMode="auto">
            <a:xfrm>
              <a:off x="4223" y="2992"/>
              <a:ext cx="168"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Arial" charset="0"/>
                </a:defRPr>
              </a:lvl1pPr>
              <a:lvl2pPr marL="742950" indent="-285750">
                <a:defRPr sz="2400" b="1">
                  <a:solidFill>
                    <a:schemeClr val="tx1"/>
                  </a:solidFill>
                  <a:latin typeface="Arial" charset="0"/>
                </a:defRPr>
              </a:lvl2pPr>
              <a:lvl3pPr marL="1143000" indent="-228600">
                <a:defRPr sz="2400" b="1">
                  <a:solidFill>
                    <a:schemeClr val="tx1"/>
                  </a:solidFill>
                  <a:latin typeface="Arial" charset="0"/>
                </a:defRPr>
              </a:lvl3pPr>
              <a:lvl4pPr marL="1600200" indent="-228600">
                <a:defRPr sz="2400" b="1">
                  <a:solidFill>
                    <a:schemeClr val="tx1"/>
                  </a:solidFill>
                  <a:latin typeface="Arial" charset="0"/>
                </a:defRPr>
              </a:lvl4pPr>
              <a:lvl5pPr marL="2057400" indent="-228600">
                <a:defRPr sz="2400" b="1">
                  <a:solidFill>
                    <a:schemeClr val="tx1"/>
                  </a:solidFill>
                  <a:latin typeface="Arial" charset="0"/>
                </a:defRPr>
              </a:lvl5pPr>
              <a:lvl6pPr marL="2514600" indent="-228600" eaLnBrk="0" fontAlgn="base" hangingPunct="0">
                <a:spcBef>
                  <a:spcPct val="0"/>
                </a:spcBef>
                <a:spcAft>
                  <a:spcPct val="0"/>
                </a:spcAft>
                <a:defRPr sz="2400" b="1">
                  <a:solidFill>
                    <a:schemeClr val="tx1"/>
                  </a:solidFill>
                  <a:latin typeface="Arial" charset="0"/>
                </a:defRPr>
              </a:lvl6pPr>
              <a:lvl7pPr marL="2971800" indent="-228600" eaLnBrk="0" fontAlgn="base" hangingPunct="0">
                <a:spcBef>
                  <a:spcPct val="0"/>
                </a:spcBef>
                <a:spcAft>
                  <a:spcPct val="0"/>
                </a:spcAft>
                <a:defRPr sz="2400" b="1">
                  <a:solidFill>
                    <a:schemeClr val="tx1"/>
                  </a:solidFill>
                  <a:latin typeface="Arial" charset="0"/>
                </a:defRPr>
              </a:lvl7pPr>
              <a:lvl8pPr marL="3429000" indent="-228600" eaLnBrk="0" fontAlgn="base" hangingPunct="0">
                <a:spcBef>
                  <a:spcPct val="0"/>
                </a:spcBef>
                <a:spcAft>
                  <a:spcPct val="0"/>
                </a:spcAft>
                <a:defRPr sz="2400" b="1">
                  <a:solidFill>
                    <a:schemeClr val="tx1"/>
                  </a:solidFill>
                  <a:latin typeface="Arial" charset="0"/>
                </a:defRPr>
              </a:lvl8pPr>
              <a:lvl9pPr marL="3886200" indent="-228600" eaLnBrk="0" fontAlgn="base" hangingPunct="0">
                <a:spcBef>
                  <a:spcPct val="0"/>
                </a:spcBef>
                <a:spcAft>
                  <a:spcPct val="0"/>
                </a:spcAft>
                <a:defRPr sz="2400" b="1">
                  <a:solidFill>
                    <a:schemeClr val="tx1"/>
                  </a:solidFill>
                  <a:latin typeface="Arial" charset="0"/>
                </a:defRPr>
              </a:lvl9pPr>
            </a:lstStyle>
            <a:p>
              <a:pPr eaLnBrk="1" hangingPunct="1"/>
              <a:r>
                <a:rPr lang="de-DE" altLang="de-DE" sz="1125" dirty="0">
                  <a:solidFill>
                    <a:srgbClr val="000000"/>
                  </a:solidFill>
                </a:rPr>
                <a:t>1.5</a:t>
              </a:r>
              <a:endParaRPr lang="de-DE" altLang="de-DE" sz="1350" b="0" dirty="0"/>
            </a:p>
          </p:txBody>
        </p:sp>
        <p:sp>
          <p:nvSpPr>
            <p:cNvPr id="41" name="Rectangle 26"/>
            <p:cNvSpPr>
              <a:spLocks noChangeArrowheads="1"/>
            </p:cNvSpPr>
            <p:nvPr/>
          </p:nvSpPr>
          <p:spPr bwMode="auto">
            <a:xfrm>
              <a:off x="628" y="2813"/>
              <a:ext cx="209"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Arial" charset="0"/>
                </a:defRPr>
              </a:lvl1pPr>
              <a:lvl2pPr marL="742950" indent="-285750">
                <a:defRPr sz="2400" b="1">
                  <a:solidFill>
                    <a:schemeClr val="tx1"/>
                  </a:solidFill>
                  <a:latin typeface="Arial" charset="0"/>
                </a:defRPr>
              </a:lvl2pPr>
              <a:lvl3pPr marL="1143000" indent="-228600">
                <a:defRPr sz="2400" b="1">
                  <a:solidFill>
                    <a:schemeClr val="tx1"/>
                  </a:solidFill>
                  <a:latin typeface="Arial" charset="0"/>
                </a:defRPr>
              </a:lvl3pPr>
              <a:lvl4pPr marL="1600200" indent="-228600">
                <a:defRPr sz="2400" b="1">
                  <a:solidFill>
                    <a:schemeClr val="tx1"/>
                  </a:solidFill>
                  <a:latin typeface="Arial" charset="0"/>
                </a:defRPr>
              </a:lvl4pPr>
              <a:lvl5pPr marL="2057400" indent="-228600">
                <a:defRPr sz="2400" b="1">
                  <a:solidFill>
                    <a:schemeClr val="tx1"/>
                  </a:solidFill>
                  <a:latin typeface="Arial" charset="0"/>
                </a:defRPr>
              </a:lvl5pPr>
              <a:lvl6pPr marL="2514600" indent="-228600" eaLnBrk="0" fontAlgn="base" hangingPunct="0">
                <a:spcBef>
                  <a:spcPct val="0"/>
                </a:spcBef>
                <a:spcAft>
                  <a:spcPct val="0"/>
                </a:spcAft>
                <a:defRPr sz="2400" b="1">
                  <a:solidFill>
                    <a:schemeClr val="tx1"/>
                  </a:solidFill>
                  <a:latin typeface="Arial" charset="0"/>
                </a:defRPr>
              </a:lvl6pPr>
              <a:lvl7pPr marL="2971800" indent="-228600" eaLnBrk="0" fontAlgn="base" hangingPunct="0">
                <a:spcBef>
                  <a:spcPct val="0"/>
                </a:spcBef>
                <a:spcAft>
                  <a:spcPct val="0"/>
                </a:spcAft>
                <a:defRPr sz="2400" b="1">
                  <a:solidFill>
                    <a:schemeClr val="tx1"/>
                  </a:solidFill>
                  <a:latin typeface="Arial" charset="0"/>
                </a:defRPr>
              </a:lvl7pPr>
              <a:lvl8pPr marL="3429000" indent="-228600" eaLnBrk="0" fontAlgn="base" hangingPunct="0">
                <a:spcBef>
                  <a:spcPct val="0"/>
                </a:spcBef>
                <a:spcAft>
                  <a:spcPct val="0"/>
                </a:spcAft>
                <a:defRPr sz="2400" b="1">
                  <a:solidFill>
                    <a:schemeClr val="tx1"/>
                  </a:solidFill>
                  <a:latin typeface="Arial" charset="0"/>
                </a:defRPr>
              </a:lvl8pPr>
              <a:lvl9pPr marL="3886200" indent="-228600" eaLnBrk="0" fontAlgn="base" hangingPunct="0">
                <a:spcBef>
                  <a:spcPct val="0"/>
                </a:spcBef>
                <a:spcAft>
                  <a:spcPct val="0"/>
                </a:spcAft>
                <a:defRPr sz="2400" b="1">
                  <a:solidFill>
                    <a:schemeClr val="tx1"/>
                  </a:solidFill>
                  <a:latin typeface="Arial" charset="0"/>
                </a:defRPr>
              </a:lvl9pPr>
            </a:lstStyle>
            <a:p>
              <a:pPr eaLnBrk="1" hangingPunct="1"/>
              <a:r>
                <a:rPr lang="de-DE" altLang="de-DE" sz="1125" dirty="0">
                  <a:solidFill>
                    <a:srgbClr val="000000"/>
                  </a:solidFill>
                </a:rPr>
                <a:t>-0.6</a:t>
              </a:r>
              <a:endParaRPr lang="de-DE" altLang="de-DE" sz="1350" b="0" dirty="0"/>
            </a:p>
          </p:txBody>
        </p:sp>
        <p:sp>
          <p:nvSpPr>
            <p:cNvPr id="42" name="Rectangle 27"/>
            <p:cNvSpPr>
              <a:spLocks noChangeArrowheads="1"/>
            </p:cNvSpPr>
            <p:nvPr/>
          </p:nvSpPr>
          <p:spPr bwMode="auto">
            <a:xfrm>
              <a:off x="667" y="1001"/>
              <a:ext cx="168"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Arial" charset="0"/>
                </a:defRPr>
              </a:lvl1pPr>
              <a:lvl2pPr marL="742950" indent="-285750">
                <a:defRPr sz="2400" b="1">
                  <a:solidFill>
                    <a:schemeClr val="tx1"/>
                  </a:solidFill>
                  <a:latin typeface="Arial" charset="0"/>
                </a:defRPr>
              </a:lvl2pPr>
              <a:lvl3pPr marL="1143000" indent="-228600">
                <a:defRPr sz="2400" b="1">
                  <a:solidFill>
                    <a:schemeClr val="tx1"/>
                  </a:solidFill>
                  <a:latin typeface="Arial" charset="0"/>
                </a:defRPr>
              </a:lvl3pPr>
              <a:lvl4pPr marL="1600200" indent="-228600">
                <a:defRPr sz="2400" b="1">
                  <a:solidFill>
                    <a:schemeClr val="tx1"/>
                  </a:solidFill>
                  <a:latin typeface="Arial" charset="0"/>
                </a:defRPr>
              </a:lvl4pPr>
              <a:lvl5pPr marL="2057400" indent="-228600">
                <a:defRPr sz="2400" b="1">
                  <a:solidFill>
                    <a:schemeClr val="tx1"/>
                  </a:solidFill>
                  <a:latin typeface="Arial" charset="0"/>
                </a:defRPr>
              </a:lvl5pPr>
              <a:lvl6pPr marL="2514600" indent="-228600" eaLnBrk="0" fontAlgn="base" hangingPunct="0">
                <a:spcBef>
                  <a:spcPct val="0"/>
                </a:spcBef>
                <a:spcAft>
                  <a:spcPct val="0"/>
                </a:spcAft>
                <a:defRPr sz="2400" b="1">
                  <a:solidFill>
                    <a:schemeClr val="tx1"/>
                  </a:solidFill>
                  <a:latin typeface="Arial" charset="0"/>
                </a:defRPr>
              </a:lvl6pPr>
              <a:lvl7pPr marL="2971800" indent="-228600" eaLnBrk="0" fontAlgn="base" hangingPunct="0">
                <a:spcBef>
                  <a:spcPct val="0"/>
                </a:spcBef>
                <a:spcAft>
                  <a:spcPct val="0"/>
                </a:spcAft>
                <a:defRPr sz="2400" b="1">
                  <a:solidFill>
                    <a:schemeClr val="tx1"/>
                  </a:solidFill>
                  <a:latin typeface="Arial" charset="0"/>
                </a:defRPr>
              </a:lvl7pPr>
              <a:lvl8pPr marL="3429000" indent="-228600" eaLnBrk="0" fontAlgn="base" hangingPunct="0">
                <a:spcBef>
                  <a:spcPct val="0"/>
                </a:spcBef>
                <a:spcAft>
                  <a:spcPct val="0"/>
                </a:spcAft>
                <a:defRPr sz="2400" b="1">
                  <a:solidFill>
                    <a:schemeClr val="tx1"/>
                  </a:solidFill>
                  <a:latin typeface="Arial" charset="0"/>
                </a:defRPr>
              </a:lvl8pPr>
              <a:lvl9pPr marL="3886200" indent="-228600" eaLnBrk="0" fontAlgn="base" hangingPunct="0">
                <a:spcBef>
                  <a:spcPct val="0"/>
                </a:spcBef>
                <a:spcAft>
                  <a:spcPct val="0"/>
                </a:spcAft>
                <a:defRPr sz="2400" b="1">
                  <a:solidFill>
                    <a:schemeClr val="tx1"/>
                  </a:solidFill>
                  <a:latin typeface="Arial" charset="0"/>
                </a:defRPr>
              </a:lvl9pPr>
            </a:lstStyle>
            <a:p>
              <a:pPr eaLnBrk="1" hangingPunct="1"/>
              <a:r>
                <a:rPr lang="de-DE" altLang="de-DE" sz="1125" dirty="0">
                  <a:solidFill>
                    <a:srgbClr val="000000"/>
                  </a:solidFill>
                </a:rPr>
                <a:t>0.8</a:t>
              </a:r>
              <a:endParaRPr lang="de-DE" altLang="de-DE" sz="1350" b="0" dirty="0"/>
            </a:p>
          </p:txBody>
        </p:sp>
        <p:sp>
          <p:nvSpPr>
            <p:cNvPr id="43" name="Rectangle 28"/>
            <p:cNvSpPr>
              <a:spLocks noChangeArrowheads="1"/>
            </p:cNvSpPr>
            <p:nvPr/>
          </p:nvSpPr>
          <p:spPr bwMode="auto">
            <a:xfrm>
              <a:off x="3115" y="1571"/>
              <a:ext cx="55" cy="56"/>
            </a:xfrm>
            <a:prstGeom prst="rect">
              <a:avLst/>
            </a:prstGeom>
            <a:noFill/>
            <a:ln w="14288">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400" b="1">
                  <a:solidFill>
                    <a:schemeClr val="tx1"/>
                  </a:solidFill>
                  <a:latin typeface="Arial" charset="0"/>
                </a:defRPr>
              </a:lvl1pPr>
              <a:lvl2pPr marL="742950" indent="-285750">
                <a:defRPr sz="2400" b="1">
                  <a:solidFill>
                    <a:schemeClr val="tx1"/>
                  </a:solidFill>
                  <a:latin typeface="Arial" charset="0"/>
                </a:defRPr>
              </a:lvl2pPr>
              <a:lvl3pPr marL="1143000" indent="-228600">
                <a:defRPr sz="2400" b="1">
                  <a:solidFill>
                    <a:schemeClr val="tx1"/>
                  </a:solidFill>
                  <a:latin typeface="Arial" charset="0"/>
                </a:defRPr>
              </a:lvl3pPr>
              <a:lvl4pPr marL="1600200" indent="-228600">
                <a:defRPr sz="2400" b="1">
                  <a:solidFill>
                    <a:schemeClr val="tx1"/>
                  </a:solidFill>
                  <a:latin typeface="Arial" charset="0"/>
                </a:defRPr>
              </a:lvl4pPr>
              <a:lvl5pPr marL="2057400" indent="-228600">
                <a:defRPr sz="2400" b="1">
                  <a:solidFill>
                    <a:schemeClr val="tx1"/>
                  </a:solidFill>
                  <a:latin typeface="Arial" charset="0"/>
                </a:defRPr>
              </a:lvl5pPr>
              <a:lvl6pPr marL="2514600" indent="-228600" eaLnBrk="0" fontAlgn="base" hangingPunct="0">
                <a:spcBef>
                  <a:spcPct val="0"/>
                </a:spcBef>
                <a:spcAft>
                  <a:spcPct val="0"/>
                </a:spcAft>
                <a:defRPr sz="2400" b="1">
                  <a:solidFill>
                    <a:schemeClr val="tx1"/>
                  </a:solidFill>
                  <a:latin typeface="Arial" charset="0"/>
                </a:defRPr>
              </a:lvl6pPr>
              <a:lvl7pPr marL="2971800" indent="-228600" eaLnBrk="0" fontAlgn="base" hangingPunct="0">
                <a:spcBef>
                  <a:spcPct val="0"/>
                </a:spcBef>
                <a:spcAft>
                  <a:spcPct val="0"/>
                </a:spcAft>
                <a:defRPr sz="2400" b="1">
                  <a:solidFill>
                    <a:schemeClr val="tx1"/>
                  </a:solidFill>
                  <a:latin typeface="Arial" charset="0"/>
                </a:defRPr>
              </a:lvl7pPr>
              <a:lvl8pPr marL="3429000" indent="-228600" eaLnBrk="0" fontAlgn="base" hangingPunct="0">
                <a:spcBef>
                  <a:spcPct val="0"/>
                </a:spcBef>
                <a:spcAft>
                  <a:spcPct val="0"/>
                </a:spcAft>
                <a:defRPr sz="2400" b="1">
                  <a:solidFill>
                    <a:schemeClr val="tx1"/>
                  </a:solidFill>
                  <a:latin typeface="Arial" charset="0"/>
                </a:defRPr>
              </a:lvl8pPr>
              <a:lvl9pPr marL="3886200" indent="-228600" eaLnBrk="0" fontAlgn="base" hangingPunct="0">
                <a:spcBef>
                  <a:spcPct val="0"/>
                </a:spcBef>
                <a:spcAft>
                  <a:spcPct val="0"/>
                </a:spcAft>
                <a:defRPr sz="2400" b="1">
                  <a:solidFill>
                    <a:schemeClr val="tx1"/>
                  </a:solidFill>
                  <a:latin typeface="Arial" charset="0"/>
                </a:defRPr>
              </a:lvl9pPr>
            </a:lstStyle>
            <a:p>
              <a:endParaRPr lang="de-CH" altLang="de-DE" sz="1800" dirty="0"/>
            </a:p>
          </p:txBody>
        </p:sp>
        <p:sp>
          <p:nvSpPr>
            <p:cNvPr id="44" name="Freeform 29"/>
            <p:cNvSpPr>
              <a:spLocks/>
            </p:cNvSpPr>
            <p:nvPr/>
          </p:nvSpPr>
          <p:spPr bwMode="auto">
            <a:xfrm>
              <a:off x="2868" y="2160"/>
              <a:ext cx="50" cy="43"/>
            </a:xfrm>
            <a:custGeom>
              <a:avLst/>
              <a:gdLst>
                <a:gd name="T0" fmla="*/ 0 w 50"/>
                <a:gd name="T1" fmla="*/ 0 h 43"/>
                <a:gd name="T2" fmla="*/ 50 w 50"/>
                <a:gd name="T3" fmla="*/ 0 h 43"/>
                <a:gd name="T4" fmla="*/ 25 w 50"/>
                <a:gd name="T5" fmla="*/ 43 h 43"/>
                <a:gd name="T6" fmla="*/ 0 w 50"/>
                <a:gd name="T7" fmla="*/ 0 h 4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0" h="43">
                  <a:moveTo>
                    <a:pt x="0" y="0"/>
                  </a:moveTo>
                  <a:lnTo>
                    <a:pt x="50" y="0"/>
                  </a:lnTo>
                  <a:lnTo>
                    <a:pt x="25" y="43"/>
                  </a:lnTo>
                  <a:lnTo>
                    <a:pt x="0" y="0"/>
                  </a:lnTo>
                  <a:close/>
                </a:path>
              </a:pathLst>
            </a:custGeom>
            <a:noFill/>
            <a:ln w="142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CH" sz="3300" dirty="0"/>
            </a:p>
          </p:txBody>
        </p:sp>
        <p:sp>
          <p:nvSpPr>
            <p:cNvPr id="45" name="Rectangle 30"/>
            <p:cNvSpPr>
              <a:spLocks noChangeArrowheads="1"/>
            </p:cNvSpPr>
            <p:nvPr/>
          </p:nvSpPr>
          <p:spPr bwMode="auto">
            <a:xfrm>
              <a:off x="2214" y="1781"/>
              <a:ext cx="56" cy="55"/>
            </a:xfrm>
            <a:prstGeom prst="rect">
              <a:avLst/>
            </a:prstGeom>
            <a:solidFill>
              <a:srgbClr val="000000"/>
            </a:solidFill>
            <a:ln w="14288">
              <a:solidFill>
                <a:srgbClr val="000000"/>
              </a:solidFill>
              <a:miter lim="800000"/>
              <a:headEnd/>
              <a:tailEnd/>
            </a:ln>
          </p:spPr>
          <p:txBody>
            <a:bodyPr/>
            <a:lstStyle>
              <a:lvl1pPr>
                <a:defRPr sz="2400" b="1">
                  <a:solidFill>
                    <a:schemeClr val="tx1"/>
                  </a:solidFill>
                  <a:latin typeface="Arial" charset="0"/>
                </a:defRPr>
              </a:lvl1pPr>
              <a:lvl2pPr marL="742950" indent="-285750">
                <a:defRPr sz="2400" b="1">
                  <a:solidFill>
                    <a:schemeClr val="tx1"/>
                  </a:solidFill>
                  <a:latin typeface="Arial" charset="0"/>
                </a:defRPr>
              </a:lvl2pPr>
              <a:lvl3pPr marL="1143000" indent="-228600">
                <a:defRPr sz="2400" b="1">
                  <a:solidFill>
                    <a:schemeClr val="tx1"/>
                  </a:solidFill>
                  <a:latin typeface="Arial" charset="0"/>
                </a:defRPr>
              </a:lvl3pPr>
              <a:lvl4pPr marL="1600200" indent="-228600">
                <a:defRPr sz="2400" b="1">
                  <a:solidFill>
                    <a:schemeClr val="tx1"/>
                  </a:solidFill>
                  <a:latin typeface="Arial" charset="0"/>
                </a:defRPr>
              </a:lvl4pPr>
              <a:lvl5pPr marL="2057400" indent="-228600">
                <a:defRPr sz="2400" b="1">
                  <a:solidFill>
                    <a:schemeClr val="tx1"/>
                  </a:solidFill>
                  <a:latin typeface="Arial" charset="0"/>
                </a:defRPr>
              </a:lvl5pPr>
              <a:lvl6pPr marL="2514600" indent="-228600" eaLnBrk="0" fontAlgn="base" hangingPunct="0">
                <a:spcBef>
                  <a:spcPct val="0"/>
                </a:spcBef>
                <a:spcAft>
                  <a:spcPct val="0"/>
                </a:spcAft>
                <a:defRPr sz="2400" b="1">
                  <a:solidFill>
                    <a:schemeClr val="tx1"/>
                  </a:solidFill>
                  <a:latin typeface="Arial" charset="0"/>
                </a:defRPr>
              </a:lvl6pPr>
              <a:lvl7pPr marL="2971800" indent="-228600" eaLnBrk="0" fontAlgn="base" hangingPunct="0">
                <a:spcBef>
                  <a:spcPct val="0"/>
                </a:spcBef>
                <a:spcAft>
                  <a:spcPct val="0"/>
                </a:spcAft>
                <a:defRPr sz="2400" b="1">
                  <a:solidFill>
                    <a:schemeClr val="tx1"/>
                  </a:solidFill>
                  <a:latin typeface="Arial" charset="0"/>
                </a:defRPr>
              </a:lvl7pPr>
              <a:lvl8pPr marL="3429000" indent="-228600" eaLnBrk="0" fontAlgn="base" hangingPunct="0">
                <a:spcBef>
                  <a:spcPct val="0"/>
                </a:spcBef>
                <a:spcAft>
                  <a:spcPct val="0"/>
                </a:spcAft>
                <a:defRPr sz="2400" b="1">
                  <a:solidFill>
                    <a:schemeClr val="tx1"/>
                  </a:solidFill>
                  <a:latin typeface="Arial" charset="0"/>
                </a:defRPr>
              </a:lvl8pPr>
              <a:lvl9pPr marL="3886200" indent="-228600" eaLnBrk="0" fontAlgn="base" hangingPunct="0">
                <a:spcBef>
                  <a:spcPct val="0"/>
                </a:spcBef>
                <a:spcAft>
                  <a:spcPct val="0"/>
                </a:spcAft>
                <a:defRPr sz="2400" b="1">
                  <a:solidFill>
                    <a:schemeClr val="tx1"/>
                  </a:solidFill>
                  <a:latin typeface="Arial" charset="0"/>
                </a:defRPr>
              </a:lvl9pPr>
            </a:lstStyle>
            <a:p>
              <a:endParaRPr lang="de-CH" altLang="de-DE" sz="1800" dirty="0"/>
            </a:p>
          </p:txBody>
        </p:sp>
        <p:sp>
          <p:nvSpPr>
            <p:cNvPr id="46" name="Freeform 31"/>
            <p:cNvSpPr>
              <a:spLocks/>
            </p:cNvSpPr>
            <p:nvPr/>
          </p:nvSpPr>
          <p:spPr bwMode="auto">
            <a:xfrm>
              <a:off x="2250" y="2543"/>
              <a:ext cx="48" cy="43"/>
            </a:xfrm>
            <a:custGeom>
              <a:avLst/>
              <a:gdLst>
                <a:gd name="T0" fmla="*/ 0 w 48"/>
                <a:gd name="T1" fmla="*/ 0 h 43"/>
                <a:gd name="T2" fmla="*/ 48 w 48"/>
                <a:gd name="T3" fmla="*/ 0 h 43"/>
                <a:gd name="T4" fmla="*/ 23 w 48"/>
                <a:gd name="T5" fmla="*/ 43 h 43"/>
                <a:gd name="T6" fmla="*/ 0 w 48"/>
                <a:gd name="T7" fmla="*/ 0 h 4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8" h="43">
                  <a:moveTo>
                    <a:pt x="0" y="0"/>
                  </a:moveTo>
                  <a:lnTo>
                    <a:pt x="48" y="0"/>
                  </a:lnTo>
                  <a:lnTo>
                    <a:pt x="23" y="43"/>
                  </a:lnTo>
                  <a:lnTo>
                    <a:pt x="0" y="0"/>
                  </a:lnTo>
                  <a:close/>
                </a:path>
              </a:pathLst>
            </a:custGeom>
            <a:solidFill>
              <a:srgbClr val="000000"/>
            </a:solidFill>
            <a:ln w="14288">
              <a:solidFill>
                <a:srgbClr val="000000"/>
              </a:solidFill>
              <a:prstDash val="solid"/>
              <a:round/>
              <a:headEnd/>
              <a:tailEnd/>
            </a:ln>
          </p:spPr>
          <p:txBody>
            <a:bodyPr/>
            <a:lstStyle/>
            <a:p>
              <a:endParaRPr lang="de-CH" sz="3300" dirty="0"/>
            </a:p>
          </p:txBody>
        </p:sp>
        <p:sp>
          <p:nvSpPr>
            <p:cNvPr id="47" name="Oval 32"/>
            <p:cNvSpPr>
              <a:spLocks noChangeArrowheads="1"/>
            </p:cNvSpPr>
            <p:nvPr/>
          </p:nvSpPr>
          <p:spPr bwMode="auto">
            <a:xfrm>
              <a:off x="1149" y="1677"/>
              <a:ext cx="57" cy="55"/>
            </a:xfrm>
            <a:prstGeom prst="ellipse">
              <a:avLst/>
            </a:prstGeom>
            <a:noFill/>
            <a:ln w="1428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b="1">
                  <a:solidFill>
                    <a:schemeClr val="tx1"/>
                  </a:solidFill>
                  <a:latin typeface="Arial" charset="0"/>
                </a:defRPr>
              </a:lvl1pPr>
              <a:lvl2pPr marL="742950" indent="-285750">
                <a:defRPr sz="2400" b="1">
                  <a:solidFill>
                    <a:schemeClr val="tx1"/>
                  </a:solidFill>
                  <a:latin typeface="Arial" charset="0"/>
                </a:defRPr>
              </a:lvl2pPr>
              <a:lvl3pPr marL="1143000" indent="-228600">
                <a:defRPr sz="2400" b="1">
                  <a:solidFill>
                    <a:schemeClr val="tx1"/>
                  </a:solidFill>
                  <a:latin typeface="Arial" charset="0"/>
                </a:defRPr>
              </a:lvl3pPr>
              <a:lvl4pPr marL="1600200" indent="-228600">
                <a:defRPr sz="2400" b="1">
                  <a:solidFill>
                    <a:schemeClr val="tx1"/>
                  </a:solidFill>
                  <a:latin typeface="Arial" charset="0"/>
                </a:defRPr>
              </a:lvl4pPr>
              <a:lvl5pPr marL="2057400" indent="-228600">
                <a:defRPr sz="2400" b="1">
                  <a:solidFill>
                    <a:schemeClr val="tx1"/>
                  </a:solidFill>
                  <a:latin typeface="Arial" charset="0"/>
                </a:defRPr>
              </a:lvl5pPr>
              <a:lvl6pPr marL="2514600" indent="-228600" eaLnBrk="0" fontAlgn="base" hangingPunct="0">
                <a:spcBef>
                  <a:spcPct val="0"/>
                </a:spcBef>
                <a:spcAft>
                  <a:spcPct val="0"/>
                </a:spcAft>
                <a:defRPr sz="2400" b="1">
                  <a:solidFill>
                    <a:schemeClr val="tx1"/>
                  </a:solidFill>
                  <a:latin typeface="Arial" charset="0"/>
                </a:defRPr>
              </a:lvl6pPr>
              <a:lvl7pPr marL="2971800" indent="-228600" eaLnBrk="0" fontAlgn="base" hangingPunct="0">
                <a:spcBef>
                  <a:spcPct val="0"/>
                </a:spcBef>
                <a:spcAft>
                  <a:spcPct val="0"/>
                </a:spcAft>
                <a:defRPr sz="2400" b="1">
                  <a:solidFill>
                    <a:schemeClr val="tx1"/>
                  </a:solidFill>
                  <a:latin typeface="Arial" charset="0"/>
                </a:defRPr>
              </a:lvl7pPr>
              <a:lvl8pPr marL="3429000" indent="-228600" eaLnBrk="0" fontAlgn="base" hangingPunct="0">
                <a:spcBef>
                  <a:spcPct val="0"/>
                </a:spcBef>
                <a:spcAft>
                  <a:spcPct val="0"/>
                </a:spcAft>
                <a:defRPr sz="2400" b="1">
                  <a:solidFill>
                    <a:schemeClr val="tx1"/>
                  </a:solidFill>
                  <a:latin typeface="Arial" charset="0"/>
                </a:defRPr>
              </a:lvl8pPr>
              <a:lvl9pPr marL="3886200" indent="-228600" eaLnBrk="0" fontAlgn="base" hangingPunct="0">
                <a:spcBef>
                  <a:spcPct val="0"/>
                </a:spcBef>
                <a:spcAft>
                  <a:spcPct val="0"/>
                </a:spcAft>
                <a:defRPr sz="2400" b="1">
                  <a:solidFill>
                    <a:schemeClr val="tx1"/>
                  </a:solidFill>
                  <a:latin typeface="Arial" charset="0"/>
                </a:defRPr>
              </a:lvl9pPr>
            </a:lstStyle>
            <a:p>
              <a:endParaRPr lang="de-CH" altLang="de-DE" sz="1800" dirty="0"/>
            </a:p>
          </p:txBody>
        </p:sp>
        <p:sp>
          <p:nvSpPr>
            <p:cNvPr id="48" name="Oval 33"/>
            <p:cNvSpPr>
              <a:spLocks noChangeArrowheads="1"/>
            </p:cNvSpPr>
            <p:nvPr/>
          </p:nvSpPr>
          <p:spPr bwMode="auto">
            <a:xfrm>
              <a:off x="1491" y="1895"/>
              <a:ext cx="57" cy="57"/>
            </a:xfrm>
            <a:prstGeom prst="ellipse">
              <a:avLst/>
            </a:prstGeom>
            <a:solidFill>
              <a:srgbClr val="000000"/>
            </a:solidFill>
            <a:ln w="14288">
              <a:solidFill>
                <a:srgbClr val="000000"/>
              </a:solidFill>
              <a:round/>
              <a:headEnd/>
              <a:tailEnd/>
            </a:ln>
          </p:spPr>
          <p:txBody>
            <a:bodyPr/>
            <a:lstStyle>
              <a:lvl1pPr>
                <a:defRPr sz="2400" b="1">
                  <a:solidFill>
                    <a:schemeClr val="tx1"/>
                  </a:solidFill>
                  <a:latin typeface="Arial" charset="0"/>
                </a:defRPr>
              </a:lvl1pPr>
              <a:lvl2pPr marL="742950" indent="-285750">
                <a:defRPr sz="2400" b="1">
                  <a:solidFill>
                    <a:schemeClr val="tx1"/>
                  </a:solidFill>
                  <a:latin typeface="Arial" charset="0"/>
                </a:defRPr>
              </a:lvl2pPr>
              <a:lvl3pPr marL="1143000" indent="-228600">
                <a:defRPr sz="2400" b="1">
                  <a:solidFill>
                    <a:schemeClr val="tx1"/>
                  </a:solidFill>
                  <a:latin typeface="Arial" charset="0"/>
                </a:defRPr>
              </a:lvl3pPr>
              <a:lvl4pPr marL="1600200" indent="-228600">
                <a:defRPr sz="2400" b="1">
                  <a:solidFill>
                    <a:schemeClr val="tx1"/>
                  </a:solidFill>
                  <a:latin typeface="Arial" charset="0"/>
                </a:defRPr>
              </a:lvl4pPr>
              <a:lvl5pPr marL="2057400" indent="-228600">
                <a:defRPr sz="2400" b="1">
                  <a:solidFill>
                    <a:schemeClr val="tx1"/>
                  </a:solidFill>
                  <a:latin typeface="Arial" charset="0"/>
                </a:defRPr>
              </a:lvl5pPr>
              <a:lvl6pPr marL="2514600" indent="-228600" eaLnBrk="0" fontAlgn="base" hangingPunct="0">
                <a:spcBef>
                  <a:spcPct val="0"/>
                </a:spcBef>
                <a:spcAft>
                  <a:spcPct val="0"/>
                </a:spcAft>
                <a:defRPr sz="2400" b="1">
                  <a:solidFill>
                    <a:schemeClr val="tx1"/>
                  </a:solidFill>
                  <a:latin typeface="Arial" charset="0"/>
                </a:defRPr>
              </a:lvl6pPr>
              <a:lvl7pPr marL="2971800" indent="-228600" eaLnBrk="0" fontAlgn="base" hangingPunct="0">
                <a:spcBef>
                  <a:spcPct val="0"/>
                </a:spcBef>
                <a:spcAft>
                  <a:spcPct val="0"/>
                </a:spcAft>
                <a:defRPr sz="2400" b="1">
                  <a:solidFill>
                    <a:schemeClr val="tx1"/>
                  </a:solidFill>
                  <a:latin typeface="Arial" charset="0"/>
                </a:defRPr>
              </a:lvl7pPr>
              <a:lvl8pPr marL="3429000" indent="-228600" eaLnBrk="0" fontAlgn="base" hangingPunct="0">
                <a:spcBef>
                  <a:spcPct val="0"/>
                </a:spcBef>
                <a:spcAft>
                  <a:spcPct val="0"/>
                </a:spcAft>
                <a:defRPr sz="2400" b="1">
                  <a:solidFill>
                    <a:schemeClr val="tx1"/>
                  </a:solidFill>
                  <a:latin typeface="Arial" charset="0"/>
                </a:defRPr>
              </a:lvl8pPr>
              <a:lvl9pPr marL="3886200" indent="-228600" eaLnBrk="0" fontAlgn="base" hangingPunct="0">
                <a:spcBef>
                  <a:spcPct val="0"/>
                </a:spcBef>
                <a:spcAft>
                  <a:spcPct val="0"/>
                </a:spcAft>
                <a:defRPr sz="2400" b="1">
                  <a:solidFill>
                    <a:schemeClr val="tx1"/>
                  </a:solidFill>
                  <a:latin typeface="Arial" charset="0"/>
                </a:defRPr>
              </a:lvl9pPr>
            </a:lstStyle>
            <a:p>
              <a:endParaRPr lang="de-CH" altLang="de-DE" sz="1800" dirty="0"/>
            </a:p>
          </p:txBody>
        </p:sp>
        <p:sp>
          <p:nvSpPr>
            <p:cNvPr id="49" name="Freeform 34"/>
            <p:cNvSpPr>
              <a:spLocks/>
            </p:cNvSpPr>
            <p:nvPr/>
          </p:nvSpPr>
          <p:spPr bwMode="auto">
            <a:xfrm>
              <a:off x="1718" y="2283"/>
              <a:ext cx="56" cy="56"/>
            </a:xfrm>
            <a:custGeom>
              <a:avLst/>
              <a:gdLst>
                <a:gd name="T0" fmla="*/ 0 w 56"/>
                <a:gd name="T1" fmla="*/ 29 h 56"/>
                <a:gd name="T2" fmla="*/ 27 w 56"/>
                <a:gd name="T3" fmla="*/ 0 h 56"/>
                <a:gd name="T4" fmla="*/ 56 w 56"/>
                <a:gd name="T5" fmla="*/ 29 h 56"/>
                <a:gd name="T6" fmla="*/ 27 w 56"/>
                <a:gd name="T7" fmla="*/ 56 h 56"/>
                <a:gd name="T8" fmla="*/ 0 w 56"/>
                <a:gd name="T9" fmla="*/ 29 h 5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6" h="56">
                  <a:moveTo>
                    <a:pt x="0" y="29"/>
                  </a:moveTo>
                  <a:lnTo>
                    <a:pt x="27" y="0"/>
                  </a:lnTo>
                  <a:lnTo>
                    <a:pt x="56" y="29"/>
                  </a:lnTo>
                  <a:lnTo>
                    <a:pt x="27" y="56"/>
                  </a:lnTo>
                  <a:lnTo>
                    <a:pt x="0" y="29"/>
                  </a:lnTo>
                  <a:close/>
                </a:path>
              </a:pathLst>
            </a:custGeom>
            <a:noFill/>
            <a:ln w="142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CH" sz="3300" dirty="0"/>
            </a:p>
          </p:txBody>
        </p:sp>
        <p:sp>
          <p:nvSpPr>
            <p:cNvPr id="50" name="Freeform 35"/>
            <p:cNvSpPr>
              <a:spLocks/>
            </p:cNvSpPr>
            <p:nvPr/>
          </p:nvSpPr>
          <p:spPr bwMode="auto">
            <a:xfrm>
              <a:off x="2132" y="2382"/>
              <a:ext cx="57" cy="57"/>
            </a:xfrm>
            <a:custGeom>
              <a:avLst/>
              <a:gdLst>
                <a:gd name="T0" fmla="*/ 0 w 57"/>
                <a:gd name="T1" fmla="*/ 30 h 57"/>
                <a:gd name="T2" fmla="*/ 27 w 57"/>
                <a:gd name="T3" fmla="*/ 0 h 57"/>
                <a:gd name="T4" fmla="*/ 57 w 57"/>
                <a:gd name="T5" fmla="*/ 30 h 57"/>
                <a:gd name="T6" fmla="*/ 27 w 57"/>
                <a:gd name="T7" fmla="*/ 57 h 57"/>
                <a:gd name="T8" fmla="*/ 0 w 57"/>
                <a:gd name="T9" fmla="*/ 30 h 5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7" h="57">
                  <a:moveTo>
                    <a:pt x="0" y="30"/>
                  </a:moveTo>
                  <a:lnTo>
                    <a:pt x="27" y="0"/>
                  </a:lnTo>
                  <a:lnTo>
                    <a:pt x="57" y="30"/>
                  </a:lnTo>
                  <a:lnTo>
                    <a:pt x="27" y="57"/>
                  </a:lnTo>
                  <a:lnTo>
                    <a:pt x="0" y="30"/>
                  </a:lnTo>
                  <a:close/>
                </a:path>
              </a:pathLst>
            </a:custGeom>
            <a:solidFill>
              <a:srgbClr val="0F141C"/>
            </a:solidFill>
            <a:ln w="14288">
              <a:solidFill>
                <a:srgbClr val="000000"/>
              </a:solidFill>
              <a:prstDash val="solid"/>
              <a:round/>
              <a:headEnd/>
              <a:tailEnd/>
            </a:ln>
          </p:spPr>
          <p:txBody>
            <a:bodyPr/>
            <a:lstStyle/>
            <a:p>
              <a:endParaRPr lang="de-CH" sz="3300" dirty="0"/>
            </a:p>
          </p:txBody>
        </p:sp>
        <p:sp>
          <p:nvSpPr>
            <p:cNvPr id="51" name="Freeform 36"/>
            <p:cNvSpPr>
              <a:spLocks/>
            </p:cNvSpPr>
            <p:nvPr/>
          </p:nvSpPr>
          <p:spPr bwMode="auto">
            <a:xfrm>
              <a:off x="2089" y="2686"/>
              <a:ext cx="48" cy="41"/>
            </a:xfrm>
            <a:custGeom>
              <a:avLst/>
              <a:gdLst>
                <a:gd name="T0" fmla="*/ 0 w 48"/>
                <a:gd name="T1" fmla="*/ 41 h 41"/>
                <a:gd name="T2" fmla="*/ 48 w 48"/>
                <a:gd name="T3" fmla="*/ 41 h 41"/>
                <a:gd name="T4" fmla="*/ 23 w 48"/>
                <a:gd name="T5" fmla="*/ 0 h 41"/>
                <a:gd name="T6" fmla="*/ 0 w 48"/>
                <a:gd name="T7" fmla="*/ 41 h 4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8" h="41">
                  <a:moveTo>
                    <a:pt x="0" y="41"/>
                  </a:moveTo>
                  <a:lnTo>
                    <a:pt x="48" y="41"/>
                  </a:lnTo>
                  <a:lnTo>
                    <a:pt x="23" y="0"/>
                  </a:lnTo>
                  <a:lnTo>
                    <a:pt x="0" y="41"/>
                  </a:lnTo>
                  <a:close/>
                </a:path>
              </a:pathLst>
            </a:custGeom>
            <a:noFill/>
            <a:ln w="142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CH" sz="3300" dirty="0"/>
            </a:p>
          </p:txBody>
        </p:sp>
        <p:sp>
          <p:nvSpPr>
            <p:cNvPr id="52" name="Freeform 37"/>
            <p:cNvSpPr>
              <a:spLocks/>
            </p:cNvSpPr>
            <p:nvPr/>
          </p:nvSpPr>
          <p:spPr bwMode="auto">
            <a:xfrm>
              <a:off x="2003" y="2743"/>
              <a:ext cx="48" cy="43"/>
            </a:xfrm>
            <a:custGeom>
              <a:avLst/>
              <a:gdLst>
                <a:gd name="T0" fmla="*/ 0 w 48"/>
                <a:gd name="T1" fmla="*/ 43 h 43"/>
                <a:gd name="T2" fmla="*/ 48 w 48"/>
                <a:gd name="T3" fmla="*/ 43 h 43"/>
                <a:gd name="T4" fmla="*/ 23 w 48"/>
                <a:gd name="T5" fmla="*/ 0 h 43"/>
                <a:gd name="T6" fmla="*/ 0 w 48"/>
                <a:gd name="T7" fmla="*/ 43 h 4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8" h="43">
                  <a:moveTo>
                    <a:pt x="0" y="43"/>
                  </a:moveTo>
                  <a:lnTo>
                    <a:pt x="48" y="43"/>
                  </a:lnTo>
                  <a:lnTo>
                    <a:pt x="23" y="0"/>
                  </a:lnTo>
                  <a:lnTo>
                    <a:pt x="0" y="43"/>
                  </a:lnTo>
                  <a:close/>
                </a:path>
              </a:pathLst>
            </a:custGeom>
            <a:solidFill>
              <a:srgbClr val="000000"/>
            </a:solidFill>
            <a:ln w="14288">
              <a:solidFill>
                <a:srgbClr val="000000"/>
              </a:solidFill>
              <a:prstDash val="solid"/>
              <a:round/>
              <a:headEnd/>
              <a:tailEnd/>
            </a:ln>
          </p:spPr>
          <p:txBody>
            <a:bodyPr/>
            <a:lstStyle/>
            <a:p>
              <a:endParaRPr lang="de-CH" sz="3300" dirty="0"/>
            </a:p>
          </p:txBody>
        </p:sp>
        <p:sp>
          <p:nvSpPr>
            <p:cNvPr id="53" name="Freeform 38"/>
            <p:cNvSpPr>
              <a:spLocks/>
            </p:cNvSpPr>
            <p:nvPr/>
          </p:nvSpPr>
          <p:spPr bwMode="auto">
            <a:xfrm>
              <a:off x="1328" y="1836"/>
              <a:ext cx="57" cy="57"/>
            </a:xfrm>
            <a:custGeom>
              <a:avLst/>
              <a:gdLst>
                <a:gd name="T0" fmla="*/ 0 w 57"/>
                <a:gd name="T1" fmla="*/ 29 h 57"/>
                <a:gd name="T2" fmla="*/ 30 w 57"/>
                <a:gd name="T3" fmla="*/ 0 h 57"/>
                <a:gd name="T4" fmla="*/ 57 w 57"/>
                <a:gd name="T5" fmla="*/ 29 h 57"/>
                <a:gd name="T6" fmla="*/ 30 w 57"/>
                <a:gd name="T7" fmla="*/ 57 h 57"/>
                <a:gd name="T8" fmla="*/ 0 w 57"/>
                <a:gd name="T9" fmla="*/ 29 h 5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7" h="57">
                  <a:moveTo>
                    <a:pt x="0" y="29"/>
                  </a:moveTo>
                  <a:lnTo>
                    <a:pt x="30" y="0"/>
                  </a:lnTo>
                  <a:lnTo>
                    <a:pt x="57" y="29"/>
                  </a:lnTo>
                  <a:lnTo>
                    <a:pt x="30" y="57"/>
                  </a:lnTo>
                  <a:lnTo>
                    <a:pt x="0" y="29"/>
                  </a:lnTo>
                  <a:close/>
                </a:path>
              </a:pathLst>
            </a:custGeom>
            <a:noFill/>
            <a:ln w="142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CH" sz="3300" dirty="0"/>
            </a:p>
          </p:txBody>
        </p:sp>
        <p:sp>
          <p:nvSpPr>
            <p:cNvPr id="54" name="Freeform 39"/>
            <p:cNvSpPr>
              <a:spLocks/>
            </p:cNvSpPr>
            <p:nvPr/>
          </p:nvSpPr>
          <p:spPr bwMode="auto">
            <a:xfrm>
              <a:off x="1600" y="2126"/>
              <a:ext cx="57" cy="55"/>
            </a:xfrm>
            <a:custGeom>
              <a:avLst/>
              <a:gdLst>
                <a:gd name="T0" fmla="*/ 0 w 57"/>
                <a:gd name="T1" fmla="*/ 27 h 55"/>
                <a:gd name="T2" fmla="*/ 29 w 57"/>
                <a:gd name="T3" fmla="*/ 0 h 55"/>
                <a:gd name="T4" fmla="*/ 57 w 57"/>
                <a:gd name="T5" fmla="*/ 27 h 55"/>
                <a:gd name="T6" fmla="*/ 29 w 57"/>
                <a:gd name="T7" fmla="*/ 55 h 55"/>
                <a:gd name="T8" fmla="*/ 0 w 57"/>
                <a:gd name="T9" fmla="*/ 27 h 5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7" h="55">
                  <a:moveTo>
                    <a:pt x="0" y="27"/>
                  </a:moveTo>
                  <a:lnTo>
                    <a:pt x="29" y="0"/>
                  </a:lnTo>
                  <a:lnTo>
                    <a:pt x="57" y="27"/>
                  </a:lnTo>
                  <a:lnTo>
                    <a:pt x="29" y="55"/>
                  </a:lnTo>
                  <a:lnTo>
                    <a:pt x="0" y="27"/>
                  </a:lnTo>
                  <a:close/>
                </a:path>
              </a:pathLst>
            </a:custGeom>
            <a:solidFill>
              <a:srgbClr val="0F141C"/>
            </a:solidFill>
            <a:ln w="14288">
              <a:solidFill>
                <a:srgbClr val="000000"/>
              </a:solidFill>
              <a:prstDash val="solid"/>
              <a:round/>
              <a:headEnd/>
              <a:tailEnd/>
            </a:ln>
          </p:spPr>
          <p:txBody>
            <a:bodyPr/>
            <a:lstStyle/>
            <a:p>
              <a:endParaRPr lang="de-CH" sz="3300" dirty="0"/>
            </a:p>
          </p:txBody>
        </p:sp>
        <p:sp>
          <p:nvSpPr>
            <p:cNvPr id="55" name="Freeform 40"/>
            <p:cNvSpPr>
              <a:spLocks/>
            </p:cNvSpPr>
            <p:nvPr/>
          </p:nvSpPr>
          <p:spPr bwMode="auto">
            <a:xfrm>
              <a:off x="1686" y="2219"/>
              <a:ext cx="48" cy="43"/>
            </a:xfrm>
            <a:custGeom>
              <a:avLst/>
              <a:gdLst>
                <a:gd name="T0" fmla="*/ 0 w 48"/>
                <a:gd name="T1" fmla="*/ 43 h 43"/>
                <a:gd name="T2" fmla="*/ 48 w 48"/>
                <a:gd name="T3" fmla="*/ 43 h 43"/>
                <a:gd name="T4" fmla="*/ 23 w 48"/>
                <a:gd name="T5" fmla="*/ 0 h 43"/>
                <a:gd name="T6" fmla="*/ 0 w 48"/>
                <a:gd name="T7" fmla="*/ 43 h 4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8" h="43">
                  <a:moveTo>
                    <a:pt x="0" y="43"/>
                  </a:moveTo>
                  <a:lnTo>
                    <a:pt x="48" y="43"/>
                  </a:lnTo>
                  <a:lnTo>
                    <a:pt x="23" y="0"/>
                  </a:lnTo>
                  <a:lnTo>
                    <a:pt x="0" y="43"/>
                  </a:lnTo>
                  <a:close/>
                </a:path>
              </a:pathLst>
            </a:custGeom>
            <a:noFill/>
            <a:ln w="142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CH" sz="3300" dirty="0"/>
            </a:p>
          </p:txBody>
        </p:sp>
        <p:sp>
          <p:nvSpPr>
            <p:cNvPr id="56" name="Freeform 41"/>
            <p:cNvSpPr>
              <a:spLocks/>
            </p:cNvSpPr>
            <p:nvPr/>
          </p:nvSpPr>
          <p:spPr bwMode="auto">
            <a:xfrm>
              <a:off x="2311" y="2580"/>
              <a:ext cx="48" cy="40"/>
            </a:xfrm>
            <a:custGeom>
              <a:avLst/>
              <a:gdLst>
                <a:gd name="T0" fmla="*/ 0 w 48"/>
                <a:gd name="T1" fmla="*/ 40 h 40"/>
                <a:gd name="T2" fmla="*/ 48 w 48"/>
                <a:gd name="T3" fmla="*/ 40 h 40"/>
                <a:gd name="T4" fmla="*/ 25 w 48"/>
                <a:gd name="T5" fmla="*/ 0 h 40"/>
                <a:gd name="T6" fmla="*/ 0 w 48"/>
                <a:gd name="T7" fmla="*/ 40 h 4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8" h="40">
                  <a:moveTo>
                    <a:pt x="0" y="40"/>
                  </a:moveTo>
                  <a:lnTo>
                    <a:pt x="48" y="40"/>
                  </a:lnTo>
                  <a:lnTo>
                    <a:pt x="25" y="0"/>
                  </a:lnTo>
                  <a:lnTo>
                    <a:pt x="0" y="40"/>
                  </a:lnTo>
                  <a:close/>
                </a:path>
              </a:pathLst>
            </a:custGeom>
            <a:solidFill>
              <a:srgbClr val="000000"/>
            </a:solidFill>
            <a:ln w="14288">
              <a:solidFill>
                <a:srgbClr val="000000"/>
              </a:solidFill>
              <a:prstDash val="solid"/>
              <a:round/>
              <a:headEnd/>
              <a:tailEnd/>
            </a:ln>
          </p:spPr>
          <p:txBody>
            <a:bodyPr/>
            <a:lstStyle/>
            <a:p>
              <a:endParaRPr lang="de-CH" sz="3300" dirty="0"/>
            </a:p>
          </p:txBody>
        </p:sp>
        <p:sp>
          <p:nvSpPr>
            <p:cNvPr id="57" name="Rectangle 42"/>
            <p:cNvSpPr>
              <a:spLocks noChangeArrowheads="1"/>
            </p:cNvSpPr>
            <p:nvPr/>
          </p:nvSpPr>
          <p:spPr bwMode="auto">
            <a:xfrm>
              <a:off x="3643" y="1618"/>
              <a:ext cx="57" cy="57"/>
            </a:xfrm>
            <a:prstGeom prst="rect">
              <a:avLst/>
            </a:prstGeom>
            <a:noFill/>
            <a:ln w="14288">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400" b="1">
                  <a:solidFill>
                    <a:schemeClr val="tx1"/>
                  </a:solidFill>
                  <a:latin typeface="Arial" charset="0"/>
                </a:defRPr>
              </a:lvl1pPr>
              <a:lvl2pPr marL="742950" indent="-285750">
                <a:defRPr sz="2400" b="1">
                  <a:solidFill>
                    <a:schemeClr val="tx1"/>
                  </a:solidFill>
                  <a:latin typeface="Arial" charset="0"/>
                </a:defRPr>
              </a:lvl2pPr>
              <a:lvl3pPr marL="1143000" indent="-228600">
                <a:defRPr sz="2400" b="1">
                  <a:solidFill>
                    <a:schemeClr val="tx1"/>
                  </a:solidFill>
                  <a:latin typeface="Arial" charset="0"/>
                </a:defRPr>
              </a:lvl3pPr>
              <a:lvl4pPr marL="1600200" indent="-228600">
                <a:defRPr sz="2400" b="1">
                  <a:solidFill>
                    <a:schemeClr val="tx1"/>
                  </a:solidFill>
                  <a:latin typeface="Arial" charset="0"/>
                </a:defRPr>
              </a:lvl4pPr>
              <a:lvl5pPr marL="2057400" indent="-228600">
                <a:defRPr sz="2400" b="1">
                  <a:solidFill>
                    <a:schemeClr val="tx1"/>
                  </a:solidFill>
                  <a:latin typeface="Arial" charset="0"/>
                </a:defRPr>
              </a:lvl5pPr>
              <a:lvl6pPr marL="2514600" indent="-228600" eaLnBrk="0" fontAlgn="base" hangingPunct="0">
                <a:spcBef>
                  <a:spcPct val="0"/>
                </a:spcBef>
                <a:spcAft>
                  <a:spcPct val="0"/>
                </a:spcAft>
                <a:defRPr sz="2400" b="1">
                  <a:solidFill>
                    <a:schemeClr val="tx1"/>
                  </a:solidFill>
                  <a:latin typeface="Arial" charset="0"/>
                </a:defRPr>
              </a:lvl6pPr>
              <a:lvl7pPr marL="2971800" indent="-228600" eaLnBrk="0" fontAlgn="base" hangingPunct="0">
                <a:spcBef>
                  <a:spcPct val="0"/>
                </a:spcBef>
                <a:spcAft>
                  <a:spcPct val="0"/>
                </a:spcAft>
                <a:defRPr sz="2400" b="1">
                  <a:solidFill>
                    <a:schemeClr val="tx1"/>
                  </a:solidFill>
                  <a:latin typeface="Arial" charset="0"/>
                </a:defRPr>
              </a:lvl7pPr>
              <a:lvl8pPr marL="3429000" indent="-228600" eaLnBrk="0" fontAlgn="base" hangingPunct="0">
                <a:spcBef>
                  <a:spcPct val="0"/>
                </a:spcBef>
                <a:spcAft>
                  <a:spcPct val="0"/>
                </a:spcAft>
                <a:defRPr sz="2400" b="1">
                  <a:solidFill>
                    <a:schemeClr val="tx1"/>
                  </a:solidFill>
                  <a:latin typeface="Arial" charset="0"/>
                </a:defRPr>
              </a:lvl8pPr>
              <a:lvl9pPr marL="3886200" indent="-228600" eaLnBrk="0" fontAlgn="base" hangingPunct="0">
                <a:spcBef>
                  <a:spcPct val="0"/>
                </a:spcBef>
                <a:spcAft>
                  <a:spcPct val="0"/>
                </a:spcAft>
                <a:defRPr sz="2400" b="1">
                  <a:solidFill>
                    <a:schemeClr val="tx1"/>
                  </a:solidFill>
                  <a:latin typeface="Arial" charset="0"/>
                </a:defRPr>
              </a:lvl9pPr>
            </a:lstStyle>
            <a:p>
              <a:endParaRPr lang="de-CH" altLang="de-DE" sz="1800" dirty="0"/>
            </a:p>
          </p:txBody>
        </p:sp>
        <p:sp>
          <p:nvSpPr>
            <p:cNvPr id="58" name="Freeform 43"/>
            <p:cNvSpPr>
              <a:spLocks/>
            </p:cNvSpPr>
            <p:nvPr/>
          </p:nvSpPr>
          <p:spPr bwMode="auto">
            <a:xfrm>
              <a:off x="3360" y="2412"/>
              <a:ext cx="50" cy="43"/>
            </a:xfrm>
            <a:custGeom>
              <a:avLst/>
              <a:gdLst>
                <a:gd name="T0" fmla="*/ 0 w 50"/>
                <a:gd name="T1" fmla="*/ 0 h 43"/>
                <a:gd name="T2" fmla="*/ 50 w 50"/>
                <a:gd name="T3" fmla="*/ 0 h 43"/>
                <a:gd name="T4" fmla="*/ 25 w 50"/>
                <a:gd name="T5" fmla="*/ 43 h 43"/>
                <a:gd name="T6" fmla="*/ 0 w 50"/>
                <a:gd name="T7" fmla="*/ 0 h 4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0" h="43">
                  <a:moveTo>
                    <a:pt x="0" y="0"/>
                  </a:moveTo>
                  <a:lnTo>
                    <a:pt x="50" y="0"/>
                  </a:lnTo>
                  <a:lnTo>
                    <a:pt x="25" y="43"/>
                  </a:lnTo>
                  <a:lnTo>
                    <a:pt x="0" y="0"/>
                  </a:lnTo>
                  <a:close/>
                </a:path>
              </a:pathLst>
            </a:custGeom>
            <a:noFill/>
            <a:ln w="142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CH" sz="3300" dirty="0"/>
            </a:p>
          </p:txBody>
        </p:sp>
        <p:sp>
          <p:nvSpPr>
            <p:cNvPr id="59" name="Rectangle 44"/>
            <p:cNvSpPr>
              <a:spLocks noChangeArrowheads="1"/>
            </p:cNvSpPr>
            <p:nvPr/>
          </p:nvSpPr>
          <p:spPr bwMode="auto">
            <a:xfrm>
              <a:off x="3677" y="1967"/>
              <a:ext cx="57" cy="55"/>
            </a:xfrm>
            <a:prstGeom prst="rect">
              <a:avLst/>
            </a:prstGeom>
            <a:solidFill>
              <a:srgbClr val="000000"/>
            </a:solidFill>
            <a:ln w="14288">
              <a:solidFill>
                <a:srgbClr val="000000"/>
              </a:solidFill>
              <a:miter lim="800000"/>
              <a:headEnd/>
              <a:tailEnd/>
            </a:ln>
          </p:spPr>
          <p:txBody>
            <a:bodyPr/>
            <a:lstStyle>
              <a:lvl1pPr>
                <a:defRPr sz="2400" b="1">
                  <a:solidFill>
                    <a:schemeClr val="tx1"/>
                  </a:solidFill>
                  <a:latin typeface="Arial" charset="0"/>
                </a:defRPr>
              </a:lvl1pPr>
              <a:lvl2pPr marL="742950" indent="-285750">
                <a:defRPr sz="2400" b="1">
                  <a:solidFill>
                    <a:schemeClr val="tx1"/>
                  </a:solidFill>
                  <a:latin typeface="Arial" charset="0"/>
                </a:defRPr>
              </a:lvl2pPr>
              <a:lvl3pPr marL="1143000" indent="-228600">
                <a:defRPr sz="2400" b="1">
                  <a:solidFill>
                    <a:schemeClr val="tx1"/>
                  </a:solidFill>
                  <a:latin typeface="Arial" charset="0"/>
                </a:defRPr>
              </a:lvl3pPr>
              <a:lvl4pPr marL="1600200" indent="-228600">
                <a:defRPr sz="2400" b="1">
                  <a:solidFill>
                    <a:schemeClr val="tx1"/>
                  </a:solidFill>
                  <a:latin typeface="Arial" charset="0"/>
                </a:defRPr>
              </a:lvl4pPr>
              <a:lvl5pPr marL="2057400" indent="-228600">
                <a:defRPr sz="2400" b="1">
                  <a:solidFill>
                    <a:schemeClr val="tx1"/>
                  </a:solidFill>
                  <a:latin typeface="Arial" charset="0"/>
                </a:defRPr>
              </a:lvl5pPr>
              <a:lvl6pPr marL="2514600" indent="-228600" eaLnBrk="0" fontAlgn="base" hangingPunct="0">
                <a:spcBef>
                  <a:spcPct val="0"/>
                </a:spcBef>
                <a:spcAft>
                  <a:spcPct val="0"/>
                </a:spcAft>
                <a:defRPr sz="2400" b="1">
                  <a:solidFill>
                    <a:schemeClr val="tx1"/>
                  </a:solidFill>
                  <a:latin typeface="Arial" charset="0"/>
                </a:defRPr>
              </a:lvl6pPr>
              <a:lvl7pPr marL="2971800" indent="-228600" eaLnBrk="0" fontAlgn="base" hangingPunct="0">
                <a:spcBef>
                  <a:spcPct val="0"/>
                </a:spcBef>
                <a:spcAft>
                  <a:spcPct val="0"/>
                </a:spcAft>
                <a:defRPr sz="2400" b="1">
                  <a:solidFill>
                    <a:schemeClr val="tx1"/>
                  </a:solidFill>
                  <a:latin typeface="Arial" charset="0"/>
                </a:defRPr>
              </a:lvl7pPr>
              <a:lvl8pPr marL="3429000" indent="-228600" eaLnBrk="0" fontAlgn="base" hangingPunct="0">
                <a:spcBef>
                  <a:spcPct val="0"/>
                </a:spcBef>
                <a:spcAft>
                  <a:spcPct val="0"/>
                </a:spcAft>
                <a:defRPr sz="2400" b="1">
                  <a:solidFill>
                    <a:schemeClr val="tx1"/>
                  </a:solidFill>
                  <a:latin typeface="Arial" charset="0"/>
                </a:defRPr>
              </a:lvl8pPr>
              <a:lvl9pPr marL="3886200" indent="-228600" eaLnBrk="0" fontAlgn="base" hangingPunct="0">
                <a:spcBef>
                  <a:spcPct val="0"/>
                </a:spcBef>
                <a:spcAft>
                  <a:spcPct val="0"/>
                </a:spcAft>
                <a:defRPr sz="2400" b="1">
                  <a:solidFill>
                    <a:schemeClr val="tx1"/>
                  </a:solidFill>
                  <a:latin typeface="Arial" charset="0"/>
                </a:defRPr>
              </a:lvl9pPr>
            </a:lstStyle>
            <a:p>
              <a:endParaRPr lang="de-CH" altLang="de-DE" sz="1800" dirty="0"/>
            </a:p>
          </p:txBody>
        </p:sp>
        <p:sp>
          <p:nvSpPr>
            <p:cNvPr id="60" name="Freeform 45"/>
            <p:cNvSpPr>
              <a:spLocks/>
            </p:cNvSpPr>
            <p:nvPr/>
          </p:nvSpPr>
          <p:spPr bwMode="auto">
            <a:xfrm>
              <a:off x="3299" y="2786"/>
              <a:ext cx="47" cy="43"/>
            </a:xfrm>
            <a:custGeom>
              <a:avLst/>
              <a:gdLst>
                <a:gd name="T0" fmla="*/ 0 w 47"/>
                <a:gd name="T1" fmla="*/ 0 h 43"/>
                <a:gd name="T2" fmla="*/ 47 w 47"/>
                <a:gd name="T3" fmla="*/ 0 h 43"/>
                <a:gd name="T4" fmla="*/ 22 w 47"/>
                <a:gd name="T5" fmla="*/ 43 h 43"/>
                <a:gd name="T6" fmla="*/ 0 w 47"/>
                <a:gd name="T7" fmla="*/ 0 h 4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7" h="43">
                  <a:moveTo>
                    <a:pt x="0" y="0"/>
                  </a:moveTo>
                  <a:lnTo>
                    <a:pt x="47" y="0"/>
                  </a:lnTo>
                  <a:lnTo>
                    <a:pt x="22" y="43"/>
                  </a:lnTo>
                  <a:lnTo>
                    <a:pt x="0" y="0"/>
                  </a:lnTo>
                  <a:close/>
                </a:path>
              </a:pathLst>
            </a:custGeom>
            <a:solidFill>
              <a:srgbClr val="000000"/>
            </a:solidFill>
            <a:ln w="14288">
              <a:solidFill>
                <a:srgbClr val="000000"/>
              </a:solidFill>
              <a:prstDash val="solid"/>
              <a:round/>
              <a:headEnd/>
              <a:tailEnd/>
            </a:ln>
          </p:spPr>
          <p:txBody>
            <a:bodyPr/>
            <a:lstStyle/>
            <a:p>
              <a:endParaRPr lang="de-CH" sz="3300" dirty="0"/>
            </a:p>
          </p:txBody>
        </p:sp>
        <p:sp>
          <p:nvSpPr>
            <p:cNvPr id="61" name="Oval 46"/>
            <p:cNvSpPr>
              <a:spLocks noChangeArrowheads="1"/>
            </p:cNvSpPr>
            <p:nvPr/>
          </p:nvSpPr>
          <p:spPr bwMode="auto">
            <a:xfrm>
              <a:off x="1981" y="1419"/>
              <a:ext cx="54" cy="56"/>
            </a:xfrm>
            <a:prstGeom prst="ellipse">
              <a:avLst/>
            </a:prstGeom>
            <a:noFill/>
            <a:ln w="1428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b="1">
                  <a:solidFill>
                    <a:schemeClr val="tx1"/>
                  </a:solidFill>
                  <a:latin typeface="Arial" charset="0"/>
                </a:defRPr>
              </a:lvl1pPr>
              <a:lvl2pPr marL="742950" indent="-285750">
                <a:defRPr sz="2400" b="1">
                  <a:solidFill>
                    <a:schemeClr val="tx1"/>
                  </a:solidFill>
                  <a:latin typeface="Arial" charset="0"/>
                </a:defRPr>
              </a:lvl2pPr>
              <a:lvl3pPr marL="1143000" indent="-228600">
                <a:defRPr sz="2400" b="1">
                  <a:solidFill>
                    <a:schemeClr val="tx1"/>
                  </a:solidFill>
                  <a:latin typeface="Arial" charset="0"/>
                </a:defRPr>
              </a:lvl3pPr>
              <a:lvl4pPr marL="1600200" indent="-228600">
                <a:defRPr sz="2400" b="1">
                  <a:solidFill>
                    <a:schemeClr val="tx1"/>
                  </a:solidFill>
                  <a:latin typeface="Arial" charset="0"/>
                </a:defRPr>
              </a:lvl4pPr>
              <a:lvl5pPr marL="2057400" indent="-228600">
                <a:defRPr sz="2400" b="1">
                  <a:solidFill>
                    <a:schemeClr val="tx1"/>
                  </a:solidFill>
                  <a:latin typeface="Arial" charset="0"/>
                </a:defRPr>
              </a:lvl5pPr>
              <a:lvl6pPr marL="2514600" indent="-228600" eaLnBrk="0" fontAlgn="base" hangingPunct="0">
                <a:spcBef>
                  <a:spcPct val="0"/>
                </a:spcBef>
                <a:spcAft>
                  <a:spcPct val="0"/>
                </a:spcAft>
                <a:defRPr sz="2400" b="1">
                  <a:solidFill>
                    <a:schemeClr val="tx1"/>
                  </a:solidFill>
                  <a:latin typeface="Arial" charset="0"/>
                </a:defRPr>
              </a:lvl6pPr>
              <a:lvl7pPr marL="2971800" indent="-228600" eaLnBrk="0" fontAlgn="base" hangingPunct="0">
                <a:spcBef>
                  <a:spcPct val="0"/>
                </a:spcBef>
                <a:spcAft>
                  <a:spcPct val="0"/>
                </a:spcAft>
                <a:defRPr sz="2400" b="1">
                  <a:solidFill>
                    <a:schemeClr val="tx1"/>
                  </a:solidFill>
                  <a:latin typeface="Arial" charset="0"/>
                </a:defRPr>
              </a:lvl7pPr>
              <a:lvl8pPr marL="3429000" indent="-228600" eaLnBrk="0" fontAlgn="base" hangingPunct="0">
                <a:spcBef>
                  <a:spcPct val="0"/>
                </a:spcBef>
                <a:spcAft>
                  <a:spcPct val="0"/>
                </a:spcAft>
                <a:defRPr sz="2400" b="1">
                  <a:solidFill>
                    <a:schemeClr val="tx1"/>
                  </a:solidFill>
                  <a:latin typeface="Arial" charset="0"/>
                </a:defRPr>
              </a:lvl8pPr>
              <a:lvl9pPr marL="3886200" indent="-228600" eaLnBrk="0" fontAlgn="base" hangingPunct="0">
                <a:spcBef>
                  <a:spcPct val="0"/>
                </a:spcBef>
                <a:spcAft>
                  <a:spcPct val="0"/>
                </a:spcAft>
                <a:defRPr sz="2400" b="1">
                  <a:solidFill>
                    <a:schemeClr val="tx1"/>
                  </a:solidFill>
                  <a:latin typeface="Arial" charset="0"/>
                </a:defRPr>
              </a:lvl9pPr>
            </a:lstStyle>
            <a:p>
              <a:endParaRPr lang="de-CH" altLang="de-DE" sz="1800" dirty="0"/>
            </a:p>
          </p:txBody>
        </p:sp>
        <p:sp>
          <p:nvSpPr>
            <p:cNvPr id="62" name="Oval 47"/>
            <p:cNvSpPr>
              <a:spLocks noChangeArrowheads="1"/>
            </p:cNvSpPr>
            <p:nvPr/>
          </p:nvSpPr>
          <p:spPr bwMode="auto">
            <a:xfrm>
              <a:off x="1389" y="2029"/>
              <a:ext cx="57" cy="56"/>
            </a:xfrm>
            <a:prstGeom prst="ellipse">
              <a:avLst/>
            </a:prstGeom>
            <a:solidFill>
              <a:srgbClr val="000000"/>
            </a:solidFill>
            <a:ln w="14288">
              <a:solidFill>
                <a:srgbClr val="000000"/>
              </a:solidFill>
              <a:round/>
              <a:headEnd/>
              <a:tailEnd/>
            </a:ln>
          </p:spPr>
          <p:txBody>
            <a:bodyPr/>
            <a:lstStyle>
              <a:lvl1pPr>
                <a:defRPr sz="2400" b="1">
                  <a:solidFill>
                    <a:schemeClr val="tx1"/>
                  </a:solidFill>
                  <a:latin typeface="Arial" charset="0"/>
                </a:defRPr>
              </a:lvl1pPr>
              <a:lvl2pPr marL="742950" indent="-285750">
                <a:defRPr sz="2400" b="1">
                  <a:solidFill>
                    <a:schemeClr val="tx1"/>
                  </a:solidFill>
                  <a:latin typeface="Arial" charset="0"/>
                </a:defRPr>
              </a:lvl2pPr>
              <a:lvl3pPr marL="1143000" indent="-228600">
                <a:defRPr sz="2400" b="1">
                  <a:solidFill>
                    <a:schemeClr val="tx1"/>
                  </a:solidFill>
                  <a:latin typeface="Arial" charset="0"/>
                </a:defRPr>
              </a:lvl3pPr>
              <a:lvl4pPr marL="1600200" indent="-228600">
                <a:defRPr sz="2400" b="1">
                  <a:solidFill>
                    <a:schemeClr val="tx1"/>
                  </a:solidFill>
                  <a:latin typeface="Arial" charset="0"/>
                </a:defRPr>
              </a:lvl4pPr>
              <a:lvl5pPr marL="2057400" indent="-228600">
                <a:defRPr sz="2400" b="1">
                  <a:solidFill>
                    <a:schemeClr val="tx1"/>
                  </a:solidFill>
                  <a:latin typeface="Arial" charset="0"/>
                </a:defRPr>
              </a:lvl5pPr>
              <a:lvl6pPr marL="2514600" indent="-228600" eaLnBrk="0" fontAlgn="base" hangingPunct="0">
                <a:spcBef>
                  <a:spcPct val="0"/>
                </a:spcBef>
                <a:spcAft>
                  <a:spcPct val="0"/>
                </a:spcAft>
                <a:defRPr sz="2400" b="1">
                  <a:solidFill>
                    <a:schemeClr val="tx1"/>
                  </a:solidFill>
                  <a:latin typeface="Arial" charset="0"/>
                </a:defRPr>
              </a:lvl6pPr>
              <a:lvl7pPr marL="2971800" indent="-228600" eaLnBrk="0" fontAlgn="base" hangingPunct="0">
                <a:spcBef>
                  <a:spcPct val="0"/>
                </a:spcBef>
                <a:spcAft>
                  <a:spcPct val="0"/>
                </a:spcAft>
                <a:defRPr sz="2400" b="1">
                  <a:solidFill>
                    <a:schemeClr val="tx1"/>
                  </a:solidFill>
                  <a:latin typeface="Arial" charset="0"/>
                </a:defRPr>
              </a:lvl7pPr>
              <a:lvl8pPr marL="3429000" indent="-228600" eaLnBrk="0" fontAlgn="base" hangingPunct="0">
                <a:spcBef>
                  <a:spcPct val="0"/>
                </a:spcBef>
                <a:spcAft>
                  <a:spcPct val="0"/>
                </a:spcAft>
                <a:defRPr sz="2400" b="1">
                  <a:solidFill>
                    <a:schemeClr val="tx1"/>
                  </a:solidFill>
                  <a:latin typeface="Arial" charset="0"/>
                </a:defRPr>
              </a:lvl8pPr>
              <a:lvl9pPr marL="3886200" indent="-228600" eaLnBrk="0" fontAlgn="base" hangingPunct="0">
                <a:spcBef>
                  <a:spcPct val="0"/>
                </a:spcBef>
                <a:spcAft>
                  <a:spcPct val="0"/>
                </a:spcAft>
                <a:defRPr sz="2400" b="1">
                  <a:solidFill>
                    <a:schemeClr val="tx1"/>
                  </a:solidFill>
                  <a:latin typeface="Arial" charset="0"/>
                </a:defRPr>
              </a:lvl9pPr>
            </a:lstStyle>
            <a:p>
              <a:endParaRPr lang="de-CH" altLang="de-DE" sz="1800" dirty="0"/>
            </a:p>
          </p:txBody>
        </p:sp>
        <p:sp>
          <p:nvSpPr>
            <p:cNvPr id="63" name="Oval 48"/>
            <p:cNvSpPr>
              <a:spLocks noChangeArrowheads="1"/>
            </p:cNvSpPr>
            <p:nvPr/>
          </p:nvSpPr>
          <p:spPr bwMode="auto">
            <a:xfrm>
              <a:off x="1618" y="1571"/>
              <a:ext cx="57" cy="54"/>
            </a:xfrm>
            <a:prstGeom prst="ellipse">
              <a:avLst/>
            </a:prstGeom>
            <a:solidFill>
              <a:srgbClr val="000000"/>
            </a:solidFill>
            <a:ln w="14288">
              <a:solidFill>
                <a:srgbClr val="000000"/>
              </a:solidFill>
              <a:round/>
              <a:headEnd/>
              <a:tailEnd/>
            </a:ln>
          </p:spPr>
          <p:txBody>
            <a:bodyPr/>
            <a:lstStyle>
              <a:lvl1pPr>
                <a:defRPr sz="2400" b="1">
                  <a:solidFill>
                    <a:schemeClr val="tx1"/>
                  </a:solidFill>
                  <a:latin typeface="Arial" charset="0"/>
                </a:defRPr>
              </a:lvl1pPr>
              <a:lvl2pPr marL="742950" indent="-285750">
                <a:defRPr sz="2400" b="1">
                  <a:solidFill>
                    <a:schemeClr val="tx1"/>
                  </a:solidFill>
                  <a:latin typeface="Arial" charset="0"/>
                </a:defRPr>
              </a:lvl2pPr>
              <a:lvl3pPr marL="1143000" indent="-228600">
                <a:defRPr sz="2400" b="1">
                  <a:solidFill>
                    <a:schemeClr val="tx1"/>
                  </a:solidFill>
                  <a:latin typeface="Arial" charset="0"/>
                </a:defRPr>
              </a:lvl3pPr>
              <a:lvl4pPr marL="1600200" indent="-228600">
                <a:defRPr sz="2400" b="1">
                  <a:solidFill>
                    <a:schemeClr val="tx1"/>
                  </a:solidFill>
                  <a:latin typeface="Arial" charset="0"/>
                </a:defRPr>
              </a:lvl4pPr>
              <a:lvl5pPr marL="2057400" indent="-228600">
                <a:defRPr sz="2400" b="1">
                  <a:solidFill>
                    <a:schemeClr val="tx1"/>
                  </a:solidFill>
                  <a:latin typeface="Arial" charset="0"/>
                </a:defRPr>
              </a:lvl5pPr>
              <a:lvl6pPr marL="2514600" indent="-228600" eaLnBrk="0" fontAlgn="base" hangingPunct="0">
                <a:spcBef>
                  <a:spcPct val="0"/>
                </a:spcBef>
                <a:spcAft>
                  <a:spcPct val="0"/>
                </a:spcAft>
                <a:defRPr sz="2400" b="1">
                  <a:solidFill>
                    <a:schemeClr val="tx1"/>
                  </a:solidFill>
                  <a:latin typeface="Arial" charset="0"/>
                </a:defRPr>
              </a:lvl6pPr>
              <a:lvl7pPr marL="2971800" indent="-228600" eaLnBrk="0" fontAlgn="base" hangingPunct="0">
                <a:spcBef>
                  <a:spcPct val="0"/>
                </a:spcBef>
                <a:spcAft>
                  <a:spcPct val="0"/>
                </a:spcAft>
                <a:defRPr sz="2400" b="1">
                  <a:solidFill>
                    <a:schemeClr val="tx1"/>
                  </a:solidFill>
                  <a:latin typeface="Arial" charset="0"/>
                </a:defRPr>
              </a:lvl7pPr>
              <a:lvl8pPr marL="3429000" indent="-228600" eaLnBrk="0" fontAlgn="base" hangingPunct="0">
                <a:spcBef>
                  <a:spcPct val="0"/>
                </a:spcBef>
                <a:spcAft>
                  <a:spcPct val="0"/>
                </a:spcAft>
                <a:defRPr sz="2400" b="1">
                  <a:solidFill>
                    <a:schemeClr val="tx1"/>
                  </a:solidFill>
                  <a:latin typeface="Arial" charset="0"/>
                </a:defRPr>
              </a:lvl8pPr>
              <a:lvl9pPr marL="3886200" indent="-228600" eaLnBrk="0" fontAlgn="base" hangingPunct="0">
                <a:spcBef>
                  <a:spcPct val="0"/>
                </a:spcBef>
                <a:spcAft>
                  <a:spcPct val="0"/>
                </a:spcAft>
                <a:defRPr sz="2400" b="1">
                  <a:solidFill>
                    <a:schemeClr val="tx1"/>
                  </a:solidFill>
                  <a:latin typeface="Arial" charset="0"/>
                </a:defRPr>
              </a:lvl9pPr>
            </a:lstStyle>
            <a:p>
              <a:endParaRPr lang="de-CH" altLang="de-DE" sz="1800" dirty="0"/>
            </a:p>
          </p:txBody>
        </p:sp>
        <p:sp>
          <p:nvSpPr>
            <p:cNvPr id="64" name="Oval 49"/>
            <p:cNvSpPr>
              <a:spLocks noChangeArrowheads="1"/>
            </p:cNvSpPr>
            <p:nvPr/>
          </p:nvSpPr>
          <p:spPr bwMode="auto">
            <a:xfrm>
              <a:off x="1099" y="1797"/>
              <a:ext cx="57" cy="57"/>
            </a:xfrm>
            <a:prstGeom prst="ellipse">
              <a:avLst/>
            </a:prstGeom>
            <a:noFill/>
            <a:ln w="1428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b="1">
                  <a:solidFill>
                    <a:schemeClr val="tx1"/>
                  </a:solidFill>
                  <a:latin typeface="Arial" charset="0"/>
                </a:defRPr>
              </a:lvl1pPr>
              <a:lvl2pPr marL="742950" indent="-285750">
                <a:defRPr sz="2400" b="1">
                  <a:solidFill>
                    <a:schemeClr val="tx1"/>
                  </a:solidFill>
                  <a:latin typeface="Arial" charset="0"/>
                </a:defRPr>
              </a:lvl2pPr>
              <a:lvl3pPr marL="1143000" indent="-228600">
                <a:defRPr sz="2400" b="1">
                  <a:solidFill>
                    <a:schemeClr val="tx1"/>
                  </a:solidFill>
                  <a:latin typeface="Arial" charset="0"/>
                </a:defRPr>
              </a:lvl3pPr>
              <a:lvl4pPr marL="1600200" indent="-228600">
                <a:defRPr sz="2400" b="1">
                  <a:solidFill>
                    <a:schemeClr val="tx1"/>
                  </a:solidFill>
                  <a:latin typeface="Arial" charset="0"/>
                </a:defRPr>
              </a:lvl4pPr>
              <a:lvl5pPr marL="2057400" indent="-228600">
                <a:defRPr sz="2400" b="1">
                  <a:solidFill>
                    <a:schemeClr val="tx1"/>
                  </a:solidFill>
                  <a:latin typeface="Arial" charset="0"/>
                </a:defRPr>
              </a:lvl5pPr>
              <a:lvl6pPr marL="2514600" indent="-228600" eaLnBrk="0" fontAlgn="base" hangingPunct="0">
                <a:spcBef>
                  <a:spcPct val="0"/>
                </a:spcBef>
                <a:spcAft>
                  <a:spcPct val="0"/>
                </a:spcAft>
                <a:defRPr sz="2400" b="1">
                  <a:solidFill>
                    <a:schemeClr val="tx1"/>
                  </a:solidFill>
                  <a:latin typeface="Arial" charset="0"/>
                </a:defRPr>
              </a:lvl6pPr>
              <a:lvl7pPr marL="2971800" indent="-228600" eaLnBrk="0" fontAlgn="base" hangingPunct="0">
                <a:spcBef>
                  <a:spcPct val="0"/>
                </a:spcBef>
                <a:spcAft>
                  <a:spcPct val="0"/>
                </a:spcAft>
                <a:defRPr sz="2400" b="1">
                  <a:solidFill>
                    <a:schemeClr val="tx1"/>
                  </a:solidFill>
                  <a:latin typeface="Arial" charset="0"/>
                </a:defRPr>
              </a:lvl7pPr>
              <a:lvl8pPr marL="3429000" indent="-228600" eaLnBrk="0" fontAlgn="base" hangingPunct="0">
                <a:spcBef>
                  <a:spcPct val="0"/>
                </a:spcBef>
                <a:spcAft>
                  <a:spcPct val="0"/>
                </a:spcAft>
                <a:defRPr sz="2400" b="1">
                  <a:solidFill>
                    <a:schemeClr val="tx1"/>
                  </a:solidFill>
                  <a:latin typeface="Arial" charset="0"/>
                </a:defRPr>
              </a:lvl8pPr>
              <a:lvl9pPr marL="3886200" indent="-228600" eaLnBrk="0" fontAlgn="base" hangingPunct="0">
                <a:spcBef>
                  <a:spcPct val="0"/>
                </a:spcBef>
                <a:spcAft>
                  <a:spcPct val="0"/>
                </a:spcAft>
                <a:defRPr sz="2400" b="1">
                  <a:solidFill>
                    <a:schemeClr val="tx1"/>
                  </a:solidFill>
                  <a:latin typeface="Arial" charset="0"/>
                </a:defRPr>
              </a:lvl9pPr>
            </a:lstStyle>
            <a:p>
              <a:endParaRPr lang="de-CH" altLang="de-DE" sz="1800" dirty="0"/>
            </a:p>
          </p:txBody>
        </p:sp>
        <p:sp>
          <p:nvSpPr>
            <p:cNvPr id="65" name="Rectangle 50"/>
            <p:cNvSpPr>
              <a:spLocks noChangeArrowheads="1"/>
            </p:cNvSpPr>
            <p:nvPr/>
          </p:nvSpPr>
          <p:spPr bwMode="auto">
            <a:xfrm>
              <a:off x="3892" y="1872"/>
              <a:ext cx="57" cy="57"/>
            </a:xfrm>
            <a:prstGeom prst="rect">
              <a:avLst/>
            </a:prstGeom>
            <a:solidFill>
              <a:srgbClr val="000000"/>
            </a:solidFill>
            <a:ln w="14288">
              <a:solidFill>
                <a:srgbClr val="000000"/>
              </a:solidFill>
              <a:miter lim="800000"/>
              <a:headEnd/>
              <a:tailEnd/>
            </a:ln>
          </p:spPr>
          <p:txBody>
            <a:bodyPr/>
            <a:lstStyle>
              <a:lvl1pPr>
                <a:defRPr sz="2400" b="1">
                  <a:solidFill>
                    <a:schemeClr val="tx1"/>
                  </a:solidFill>
                  <a:latin typeface="Arial" charset="0"/>
                </a:defRPr>
              </a:lvl1pPr>
              <a:lvl2pPr marL="742950" indent="-285750">
                <a:defRPr sz="2400" b="1">
                  <a:solidFill>
                    <a:schemeClr val="tx1"/>
                  </a:solidFill>
                  <a:latin typeface="Arial" charset="0"/>
                </a:defRPr>
              </a:lvl2pPr>
              <a:lvl3pPr marL="1143000" indent="-228600">
                <a:defRPr sz="2400" b="1">
                  <a:solidFill>
                    <a:schemeClr val="tx1"/>
                  </a:solidFill>
                  <a:latin typeface="Arial" charset="0"/>
                </a:defRPr>
              </a:lvl3pPr>
              <a:lvl4pPr marL="1600200" indent="-228600">
                <a:defRPr sz="2400" b="1">
                  <a:solidFill>
                    <a:schemeClr val="tx1"/>
                  </a:solidFill>
                  <a:latin typeface="Arial" charset="0"/>
                </a:defRPr>
              </a:lvl4pPr>
              <a:lvl5pPr marL="2057400" indent="-228600">
                <a:defRPr sz="2400" b="1">
                  <a:solidFill>
                    <a:schemeClr val="tx1"/>
                  </a:solidFill>
                  <a:latin typeface="Arial" charset="0"/>
                </a:defRPr>
              </a:lvl5pPr>
              <a:lvl6pPr marL="2514600" indent="-228600" eaLnBrk="0" fontAlgn="base" hangingPunct="0">
                <a:spcBef>
                  <a:spcPct val="0"/>
                </a:spcBef>
                <a:spcAft>
                  <a:spcPct val="0"/>
                </a:spcAft>
                <a:defRPr sz="2400" b="1">
                  <a:solidFill>
                    <a:schemeClr val="tx1"/>
                  </a:solidFill>
                  <a:latin typeface="Arial" charset="0"/>
                </a:defRPr>
              </a:lvl6pPr>
              <a:lvl7pPr marL="2971800" indent="-228600" eaLnBrk="0" fontAlgn="base" hangingPunct="0">
                <a:spcBef>
                  <a:spcPct val="0"/>
                </a:spcBef>
                <a:spcAft>
                  <a:spcPct val="0"/>
                </a:spcAft>
                <a:defRPr sz="2400" b="1">
                  <a:solidFill>
                    <a:schemeClr val="tx1"/>
                  </a:solidFill>
                  <a:latin typeface="Arial" charset="0"/>
                </a:defRPr>
              </a:lvl7pPr>
              <a:lvl8pPr marL="3429000" indent="-228600" eaLnBrk="0" fontAlgn="base" hangingPunct="0">
                <a:spcBef>
                  <a:spcPct val="0"/>
                </a:spcBef>
                <a:spcAft>
                  <a:spcPct val="0"/>
                </a:spcAft>
                <a:defRPr sz="2400" b="1">
                  <a:solidFill>
                    <a:schemeClr val="tx1"/>
                  </a:solidFill>
                  <a:latin typeface="Arial" charset="0"/>
                </a:defRPr>
              </a:lvl8pPr>
              <a:lvl9pPr marL="3886200" indent="-228600" eaLnBrk="0" fontAlgn="base" hangingPunct="0">
                <a:spcBef>
                  <a:spcPct val="0"/>
                </a:spcBef>
                <a:spcAft>
                  <a:spcPct val="0"/>
                </a:spcAft>
                <a:defRPr sz="2400" b="1">
                  <a:solidFill>
                    <a:schemeClr val="tx1"/>
                  </a:solidFill>
                  <a:latin typeface="Arial" charset="0"/>
                </a:defRPr>
              </a:lvl9pPr>
            </a:lstStyle>
            <a:p>
              <a:endParaRPr lang="de-CH" altLang="de-DE" sz="1800" dirty="0"/>
            </a:p>
          </p:txBody>
        </p:sp>
        <p:sp>
          <p:nvSpPr>
            <p:cNvPr id="66" name="Freeform 51"/>
            <p:cNvSpPr>
              <a:spLocks/>
            </p:cNvSpPr>
            <p:nvPr/>
          </p:nvSpPr>
          <p:spPr bwMode="auto">
            <a:xfrm>
              <a:off x="4055" y="2881"/>
              <a:ext cx="48" cy="43"/>
            </a:xfrm>
            <a:custGeom>
              <a:avLst/>
              <a:gdLst>
                <a:gd name="T0" fmla="*/ 0 w 48"/>
                <a:gd name="T1" fmla="*/ 0 h 43"/>
                <a:gd name="T2" fmla="*/ 48 w 48"/>
                <a:gd name="T3" fmla="*/ 0 h 43"/>
                <a:gd name="T4" fmla="*/ 25 w 48"/>
                <a:gd name="T5" fmla="*/ 43 h 43"/>
                <a:gd name="T6" fmla="*/ 0 w 48"/>
                <a:gd name="T7" fmla="*/ 0 h 4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8" h="43">
                  <a:moveTo>
                    <a:pt x="0" y="0"/>
                  </a:moveTo>
                  <a:lnTo>
                    <a:pt x="48" y="0"/>
                  </a:lnTo>
                  <a:lnTo>
                    <a:pt x="25" y="43"/>
                  </a:lnTo>
                  <a:lnTo>
                    <a:pt x="0" y="0"/>
                  </a:lnTo>
                  <a:close/>
                </a:path>
              </a:pathLst>
            </a:custGeom>
            <a:solidFill>
              <a:srgbClr val="000000"/>
            </a:solidFill>
            <a:ln w="14288">
              <a:solidFill>
                <a:srgbClr val="000000"/>
              </a:solidFill>
              <a:prstDash val="solid"/>
              <a:round/>
              <a:headEnd/>
              <a:tailEnd/>
            </a:ln>
          </p:spPr>
          <p:txBody>
            <a:bodyPr/>
            <a:lstStyle/>
            <a:p>
              <a:endParaRPr lang="de-CH" sz="3300" dirty="0"/>
            </a:p>
          </p:txBody>
        </p:sp>
        <p:sp>
          <p:nvSpPr>
            <p:cNvPr id="67" name="Rectangle 52"/>
            <p:cNvSpPr>
              <a:spLocks noChangeArrowheads="1"/>
            </p:cNvSpPr>
            <p:nvPr/>
          </p:nvSpPr>
          <p:spPr bwMode="auto">
            <a:xfrm>
              <a:off x="2936" y="1244"/>
              <a:ext cx="55" cy="57"/>
            </a:xfrm>
            <a:prstGeom prst="rect">
              <a:avLst/>
            </a:prstGeom>
            <a:noFill/>
            <a:ln w="14288">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400" b="1">
                  <a:solidFill>
                    <a:schemeClr val="tx1"/>
                  </a:solidFill>
                  <a:latin typeface="Arial" charset="0"/>
                </a:defRPr>
              </a:lvl1pPr>
              <a:lvl2pPr marL="742950" indent="-285750">
                <a:defRPr sz="2400" b="1">
                  <a:solidFill>
                    <a:schemeClr val="tx1"/>
                  </a:solidFill>
                  <a:latin typeface="Arial" charset="0"/>
                </a:defRPr>
              </a:lvl2pPr>
              <a:lvl3pPr marL="1143000" indent="-228600">
                <a:defRPr sz="2400" b="1">
                  <a:solidFill>
                    <a:schemeClr val="tx1"/>
                  </a:solidFill>
                  <a:latin typeface="Arial" charset="0"/>
                </a:defRPr>
              </a:lvl3pPr>
              <a:lvl4pPr marL="1600200" indent="-228600">
                <a:defRPr sz="2400" b="1">
                  <a:solidFill>
                    <a:schemeClr val="tx1"/>
                  </a:solidFill>
                  <a:latin typeface="Arial" charset="0"/>
                </a:defRPr>
              </a:lvl4pPr>
              <a:lvl5pPr marL="2057400" indent="-228600">
                <a:defRPr sz="2400" b="1">
                  <a:solidFill>
                    <a:schemeClr val="tx1"/>
                  </a:solidFill>
                  <a:latin typeface="Arial" charset="0"/>
                </a:defRPr>
              </a:lvl5pPr>
              <a:lvl6pPr marL="2514600" indent="-228600" eaLnBrk="0" fontAlgn="base" hangingPunct="0">
                <a:spcBef>
                  <a:spcPct val="0"/>
                </a:spcBef>
                <a:spcAft>
                  <a:spcPct val="0"/>
                </a:spcAft>
                <a:defRPr sz="2400" b="1">
                  <a:solidFill>
                    <a:schemeClr val="tx1"/>
                  </a:solidFill>
                  <a:latin typeface="Arial" charset="0"/>
                </a:defRPr>
              </a:lvl6pPr>
              <a:lvl7pPr marL="2971800" indent="-228600" eaLnBrk="0" fontAlgn="base" hangingPunct="0">
                <a:spcBef>
                  <a:spcPct val="0"/>
                </a:spcBef>
                <a:spcAft>
                  <a:spcPct val="0"/>
                </a:spcAft>
                <a:defRPr sz="2400" b="1">
                  <a:solidFill>
                    <a:schemeClr val="tx1"/>
                  </a:solidFill>
                  <a:latin typeface="Arial" charset="0"/>
                </a:defRPr>
              </a:lvl7pPr>
              <a:lvl8pPr marL="3429000" indent="-228600" eaLnBrk="0" fontAlgn="base" hangingPunct="0">
                <a:spcBef>
                  <a:spcPct val="0"/>
                </a:spcBef>
                <a:spcAft>
                  <a:spcPct val="0"/>
                </a:spcAft>
                <a:defRPr sz="2400" b="1">
                  <a:solidFill>
                    <a:schemeClr val="tx1"/>
                  </a:solidFill>
                  <a:latin typeface="Arial" charset="0"/>
                </a:defRPr>
              </a:lvl8pPr>
              <a:lvl9pPr marL="3886200" indent="-228600" eaLnBrk="0" fontAlgn="base" hangingPunct="0">
                <a:spcBef>
                  <a:spcPct val="0"/>
                </a:spcBef>
                <a:spcAft>
                  <a:spcPct val="0"/>
                </a:spcAft>
                <a:defRPr sz="2400" b="1">
                  <a:solidFill>
                    <a:schemeClr val="tx1"/>
                  </a:solidFill>
                  <a:latin typeface="Arial" charset="0"/>
                </a:defRPr>
              </a:lvl9pPr>
            </a:lstStyle>
            <a:p>
              <a:endParaRPr lang="de-CH" altLang="de-DE" sz="1800" dirty="0"/>
            </a:p>
          </p:txBody>
        </p:sp>
        <p:sp>
          <p:nvSpPr>
            <p:cNvPr id="68" name="Freeform 53"/>
            <p:cNvSpPr>
              <a:spLocks/>
            </p:cNvSpPr>
            <p:nvPr/>
          </p:nvSpPr>
          <p:spPr bwMode="auto">
            <a:xfrm>
              <a:off x="2472" y="1929"/>
              <a:ext cx="50" cy="43"/>
            </a:xfrm>
            <a:custGeom>
              <a:avLst/>
              <a:gdLst>
                <a:gd name="T0" fmla="*/ 0 w 50"/>
                <a:gd name="T1" fmla="*/ 0 h 43"/>
                <a:gd name="T2" fmla="*/ 50 w 50"/>
                <a:gd name="T3" fmla="*/ 0 h 43"/>
                <a:gd name="T4" fmla="*/ 25 w 50"/>
                <a:gd name="T5" fmla="*/ 43 h 43"/>
                <a:gd name="T6" fmla="*/ 0 w 50"/>
                <a:gd name="T7" fmla="*/ 0 h 4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0" h="43">
                  <a:moveTo>
                    <a:pt x="0" y="0"/>
                  </a:moveTo>
                  <a:lnTo>
                    <a:pt x="50" y="0"/>
                  </a:lnTo>
                  <a:lnTo>
                    <a:pt x="25" y="43"/>
                  </a:lnTo>
                  <a:lnTo>
                    <a:pt x="0" y="0"/>
                  </a:lnTo>
                  <a:close/>
                </a:path>
              </a:pathLst>
            </a:custGeom>
            <a:noFill/>
            <a:ln w="142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CH" sz="3300" dirty="0"/>
            </a:p>
          </p:txBody>
        </p:sp>
        <p:sp>
          <p:nvSpPr>
            <p:cNvPr id="69" name="Freeform 54"/>
            <p:cNvSpPr>
              <a:spLocks/>
            </p:cNvSpPr>
            <p:nvPr/>
          </p:nvSpPr>
          <p:spPr bwMode="auto">
            <a:xfrm>
              <a:off x="2535" y="2874"/>
              <a:ext cx="50" cy="41"/>
            </a:xfrm>
            <a:custGeom>
              <a:avLst/>
              <a:gdLst>
                <a:gd name="T0" fmla="*/ 0 w 50"/>
                <a:gd name="T1" fmla="*/ 41 h 41"/>
                <a:gd name="T2" fmla="*/ 50 w 50"/>
                <a:gd name="T3" fmla="*/ 41 h 41"/>
                <a:gd name="T4" fmla="*/ 25 w 50"/>
                <a:gd name="T5" fmla="*/ 0 h 41"/>
                <a:gd name="T6" fmla="*/ 0 w 50"/>
                <a:gd name="T7" fmla="*/ 41 h 4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0" h="41">
                  <a:moveTo>
                    <a:pt x="0" y="41"/>
                  </a:moveTo>
                  <a:lnTo>
                    <a:pt x="50" y="41"/>
                  </a:lnTo>
                  <a:lnTo>
                    <a:pt x="25" y="0"/>
                  </a:lnTo>
                  <a:lnTo>
                    <a:pt x="0" y="41"/>
                  </a:lnTo>
                  <a:close/>
                </a:path>
              </a:pathLst>
            </a:custGeom>
            <a:solidFill>
              <a:srgbClr val="000000"/>
            </a:solidFill>
            <a:ln w="14288">
              <a:solidFill>
                <a:srgbClr val="000000"/>
              </a:solidFill>
              <a:prstDash val="solid"/>
              <a:round/>
              <a:headEnd/>
              <a:tailEnd/>
            </a:ln>
          </p:spPr>
          <p:txBody>
            <a:bodyPr/>
            <a:lstStyle/>
            <a:p>
              <a:endParaRPr lang="de-CH" sz="3300" dirty="0"/>
            </a:p>
          </p:txBody>
        </p:sp>
        <p:sp>
          <p:nvSpPr>
            <p:cNvPr id="70" name="Freeform 55"/>
            <p:cNvSpPr>
              <a:spLocks/>
            </p:cNvSpPr>
            <p:nvPr/>
          </p:nvSpPr>
          <p:spPr bwMode="auto">
            <a:xfrm>
              <a:off x="1953" y="2185"/>
              <a:ext cx="50" cy="43"/>
            </a:xfrm>
            <a:custGeom>
              <a:avLst/>
              <a:gdLst>
                <a:gd name="T0" fmla="*/ 0 w 50"/>
                <a:gd name="T1" fmla="*/ 43 h 43"/>
                <a:gd name="T2" fmla="*/ 50 w 50"/>
                <a:gd name="T3" fmla="*/ 43 h 43"/>
                <a:gd name="T4" fmla="*/ 25 w 50"/>
                <a:gd name="T5" fmla="*/ 0 h 43"/>
                <a:gd name="T6" fmla="*/ 0 w 50"/>
                <a:gd name="T7" fmla="*/ 43 h 4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0" h="43">
                  <a:moveTo>
                    <a:pt x="0" y="43"/>
                  </a:moveTo>
                  <a:lnTo>
                    <a:pt x="50" y="43"/>
                  </a:lnTo>
                  <a:lnTo>
                    <a:pt x="25" y="0"/>
                  </a:lnTo>
                  <a:lnTo>
                    <a:pt x="0" y="43"/>
                  </a:lnTo>
                  <a:close/>
                </a:path>
              </a:pathLst>
            </a:custGeom>
            <a:noFill/>
            <a:ln w="142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CH" sz="3300" dirty="0"/>
            </a:p>
          </p:txBody>
        </p:sp>
        <p:sp>
          <p:nvSpPr>
            <p:cNvPr id="71" name="Freeform 56"/>
            <p:cNvSpPr>
              <a:spLocks/>
            </p:cNvSpPr>
            <p:nvPr/>
          </p:nvSpPr>
          <p:spPr bwMode="auto">
            <a:xfrm>
              <a:off x="2175" y="1763"/>
              <a:ext cx="57" cy="55"/>
            </a:xfrm>
            <a:custGeom>
              <a:avLst/>
              <a:gdLst>
                <a:gd name="T0" fmla="*/ 0 w 57"/>
                <a:gd name="T1" fmla="*/ 28 h 55"/>
                <a:gd name="T2" fmla="*/ 30 w 57"/>
                <a:gd name="T3" fmla="*/ 0 h 55"/>
                <a:gd name="T4" fmla="*/ 57 w 57"/>
                <a:gd name="T5" fmla="*/ 28 h 55"/>
                <a:gd name="T6" fmla="*/ 30 w 57"/>
                <a:gd name="T7" fmla="*/ 55 h 55"/>
                <a:gd name="T8" fmla="*/ 0 w 57"/>
                <a:gd name="T9" fmla="*/ 28 h 5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7" h="55">
                  <a:moveTo>
                    <a:pt x="0" y="28"/>
                  </a:moveTo>
                  <a:lnTo>
                    <a:pt x="30" y="0"/>
                  </a:lnTo>
                  <a:lnTo>
                    <a:pt x="57" y="28"/>
                  </a:lnTo>
                  <a:lnTo>
                    <a:pt x="30" y="55"/>
                  </a:lnTo>
                  <a:lnTo>
                    <a:pt x="0" y="28"/>
                  </a:lnTo>
                  <a:close/>
                </a:path>
              </a:pathLst>
            </a:custGeom>
            <a:solidFill>
              <a:srgbClr val="0F141C"/>
            </a:solidFill>
            <a:ln w="14288">
              <a:solidFill>
                <a:srgbClr val="000000"/>
              </a:solidFill>
              <a:prstDash val="solid"/>
              <a:round/>
              <a:headEnd/>
              <a:tailEnd/>
            </a:ln>
          </p:spPr>
          <p:txBody>
            <a:bodyPr/>
            <a:lstStyle/>
            <a:p>
              <a:endParaRPr lang="de-CH" sz="3300" dirty="0"/>
            </a:p>
          </p:txBody>
        </p:sp>
        <p:sp>
          <p:nvSpPr>
            <p:cNvPr id="72" name="Freeform 57"/>
            <p:cNvSpPr>
              <a:spLocks/>
            </p:cNvSpPr>
            <p:nvPr/>
          </p:nvSpPr>
          <p:spPr bwMode="auto">
            <a:xfrm>
              <a:off x="2187" y="2448"/>
              <a:ext cx="56" cy="55"/>
            </a:xfrm>
            <a:custGeom>
              <a:avLst/>
              <a:gdLst>
                <a:gd name="T0" fmla="*/ 0 w 56"/>
                <a:gd name="T1" fmla="*/ 27 h 55"/>
                <a:gd name="T2" fmla="*/ 27 w 56"/>
                <a:gd name="T3" fmla="*/ 0 h 55"/>
                <a:gd name="T4" fmla="*/ 56 w 56"/>
                <a:gd name="T5" fmla="*/ 27 h 55"/>
                <a:gd name="T6" fmla="*/ 27 w 56"/>
                <a:gd name="T7" fmla="*/ 55 h 55"/>
                <a:gd name="T8" fmla="*/ 0 w 56"/>
                <a:gd name="T9" fmla="*/ 27 h 5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6" h="55">
                  <a:moveTo>
                    <a:pt x="0" y="27"/>
                  </a:moveTo>
                  <a:lnTo>
                    <a:pt x="27" y="0"/>
                  </a:lnTo>
                  <a:lnTo>
                    <a:pt x="56" y="27"/>
                  </a:lnTo>
                  <a:lnTo>
                    <a:pt x="27" y="55"/>
                  </a:lnTo>
                  <a:lnTo>
                    <a:pt x="0" y="27"/>
                  </a:lnTo>
                  <a:close/>
                </a:path>
              </a:pathLst>
            </a:custGeom>
            <a:noFill/>
            <a:ln w="142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CH" sz="3300" dirty="0"/>
            </a:p>
          </p:txBody>
        </p:sp>
        <p:sp>
          <p:nvSpPr>
            <p:cNvPr id="73" name="Freeform 58"/>
            <p:cNvSpPr>
              <a:spLocks/>
            </p:cNvSpPr>
            <p:nvPr/>
          </p:nvSpPr>
          <p:spPr bwMode="auto">
            <a:xfrm>
              <a:off x="1720" y="2312"/>
              <a:ext cx="48" cy="43"/>
            </a:xfrm>
            <a:custGeom>
              <a:avLst/>
              <a:gdLst>
                <a:gd name="T0" fmla="*/ 0 w 48"/>
                <a:gd name="T1" fmla="*/ 43 h 43"/>
                <a:gd name="T2" fmla="*/ 48 w 48"/>
                <a:gd name="T3" fmla="*/ 43 h 43"/>
                <a:gd name="T4" fmla="*/ 25 w 48"/>
                <a:gd name="T5" fmla="*/ 0 h 43"/>
                <a:gd name="T6" fmla="*/ 0 w 48"/>
                <a:gd name="T7" fmla="*/ 43 h 4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8" h="43">
                  <a:moveTo>
                    <a:pt x="0" y="43"/>
                  </a:moveTo>
                  <a:lnTo>
                    <a:pt x="48" y="43"/>
                  </a:lnTo>
                  <a:lnTo>
                    <a:pt x="25" y="0"/>
                  </a:lnTo>
                  <a:lnTo>
                    <a:pt x="0" y="43"/>
                  </a:lnTo>
                  <a:close/>
                </a:path>
              </a:pathLst>
            </a:custGeom>
            <a:noFill/>
            <a:ln w="142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CH" sz="3300" dirty="0"/>
            </a:p>
          </p:txBody>
        </p:sp>
        <p:sp>
          <p:nvSpPr>
            <p:cNvPr id="74" name="Freeform 59"/>
            <p:cNvSpPr>
              <a:spLocks/>
            </p:cNvSpPr>
            <p:nvPr/>
          </p:nvSpPr>
          <p:spPr bwMode="auto">
            <a:xfrm>
              <a:off x="1824" y="2357"/>
              <a:ext cx="48" cy="41"/>
            </a:xfrm>
            <a:custGeom>
              <a:avLst/>
              <a:gdLst>
                <a:gd name="T0" fmla="*/ 0 w 48"/>
                <a:gd name="T1" fmla="*/ 41 h 41"/>
                <a:gd name="T2" fmla="*/ 48 w 48"/>
                <a:gd name="T3" fmla="*/ 41 h 41"/>
                <a:gd name="T4" fmla="*/ 25 w 48"/>
                <a:gd name="T5" fmla="*/ 0 h 41"/>
                <a:gd name="T6" fmla="*/ 0 w 48"/>
                <a:gd name="T7" fmla="*/ 41 h 4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8" h="41">
                  <a:moveTo>
                    <a:pt x="0" y="41"/>
                  </a:moveTo>
                  <a:lnTo>
                    <a:pt x="48" y="41"/>
                  </a:lnTo>
                  <a:lnTo>
                    <a:pt x="25" y="0"/>
                  </a:lnTo>
                  <a:lnTo>
                    <a:pt x="0" y="41"/>
                  </a:lnTo>
                  <a:close/>
                </a:path>
              </a:pathLst>
            </a:custGeom>
            <a:solidFill>
              <a:srgbClr val="000000"/>
            </a:solidFill>
            <a:ln w="14288">
              <a:solidFill>
                <a:srgbClr val="000000"/>
              </a:solidFill>
              <a:prstDash val="solid"/>
              <a:round/>
              <a:headEnd/>
              <a:tailEnd/>
            </a:ln>
          </p:spPr>
          <p:txBody>
            <a:bodyPr/>
            <a:lstStyle/>
            <a:p>
              <a:endParaRPr lang="de-CH" sz="3300" dirty="0"/>
            </a:p>
          </p:txBody>
        </p:sp>
        <p:sp>
          <p:nvSpPr>
            <p:cNvPr id="75" name="Freeform 60"/>
            <p:cNvSpPr>
              <a:spLocks/>
            </p:cNvSpPr>
            <p:nvPr/>
          </p:nvSpPr>
          <p:spPr bwMode="auto">
            <a:xfrm>
              <a:off x="1754" y="2140"/>
              <a:ext cx="57" cy="56"/>
            </a:xfrm>
            <a:custGeom>
              <a:avLst/>
              <a:gdLst>
                <a:gd name="T0" fmla="*/ 0 w 57"/>
                <a:gd name="T1" fmla="*/ 29 h 56"/>
                <a:gd name="T2" fmla="*/ 27 w 57"/>
                <a:gd name="T3" fmla="*/ 0 h 56"/>
                <a:gd name="T4" fmla="*/ 57 w 57"/>
                <a:gd name="T5" fmla="*/ 29 h 56"/>
                <a:gd name="T6" fmla="*/ 27 w 57"/>
                <a:gd name="T7" fmla="*/ 56 h 56"/>
                <a:gd name="T8" fmla="*/ 0 w 57"/>
                <a:gd name="T9" fmla="*/ 29 h 5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7" h="56">
                  <a:moveTo>
                    <a:pt x="0" y="29"/>
                  </a:moveTo>
                  <a:lnTo>
                    <a:pt x="27" y="0"/>
                  </a:lnTo>
                  <a:lnTo>
                    <a:pt x="57" y="29"/>
                  </a:lnTo>
                  <a:lnTo>
                    <a:pt x="27" y="56"/>
                  </a:lnTo>
                  <a:lnTo>
                    <a:pt x="0" y="29"/>
                  </a:lnTo>
                  <a:close/>
                </a:path>
              </a:pathLst>
            </a:custGeom>
            <a:noFill/>
            <a:ln w="142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CH" sz="3300" dirty="0"/>
            </a:p>
          </p:txBody>
        </p:sp>
        <p:sp>
          <p:nvSpPr>
            <p:cNvPr id="76" name="Freeform 61"/>
            <p:cNvSpPr>
              <a:spLocks/>
            </p:cNvSpPr>
            <p:nvPr/>
          </p:nvSpPr>
          <p:spPr bwMode="auto">
            <a:xfrm>
              <a:off x="1992" y="2323"/>
              <a:ext cx="56" cy="57"/>
            </a:xfrm>
            <a:custGeom>
              <a:avLst/>
              <a:gdLst>
                <a:gd name="T0" fmla="*/ 0 w 56"/>
                <a:gd name="T1" fmla="*/ 30 h 57"/>
                <a:gd name="T2" fmla="*/ 27 w 56"/>
                <a:gd name="T3" fmla="*/ 0 h 57"/>
                <a:gd name="T4" fmla="*/ 56 w 56"/>
                <a:gd name="T5" fmla="*/ 30 h 57"/>
                <a:gd name="T6" fmla="*/ 27 w 56"/>
                <a:gd name="T7" fmla="*/ 57 h 57"/>
                <a:gd name="T8" fmla="*/ 0 w 56"/>
                <a:gd name="T9" fmla="*/ 30 h 5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6" h="57">
                  <a:moveTo>
                    <a:pt x="0" y="30"/>
                  </a:moveTo>
                  <a:lnTo>
                    <a:pt x="27" y="0"/>
                  </a:lnTo>
                  <a:lnTo>
                    <a:pt x="56" y="30"/>
                  </a:lnTo>
                  <a:lnTo>
                    <a:pt x="27" y="57"/>
                  </a:lnTo>
                  <a:lnTo>
                    <a:pt x="0" y="30"/>
                  </a:lnTo>
                  <a:close/>
                </a:path>
              </a:pathLst>
            </a:custGeom>
            <a:solidFill>
              <a:srgbClr val="0F141C"/>
            </a:solidFill>
            <a:ln w="14288">
              <a:solidFill>
                <a:srgbClr val="000000"/>
              </a:solidFill>
              <a:prstDash val="solid"/>
              <a:round/>
              <a:headEnd/>
              <a:tailEnd/>
            </a:ln>
          </p:spPr>
          <p:txBody>
            <a:bodyPr/>
            <a:lstStyle/>
            <a:p>
              <a:endParaRPr lang="de-CH" sz="3300" dirty="0"/>
            </a:p>
          </p:txBody>
        </p:sp>
        <p:sp>
          <p:nvSpPr>
            <p:cNvPr id="77" name="Oval 62"/>
            <p:cNvSpPr>
              <a:spLocks noChangeArrowheads="1"/>
            </p:cNvSpPr>
            <p:nvPr/>
          </p:nvSpPr>
          <p:spPr bwMode="auto">
            <a:xfrm>
              <a:off x="1235" y="1766"/>
              <a:ext cx="55" cy="54"/>
            </a:xfrm>
            <a:prstGeom prst="ellipse">
              <a:avLst/>
            </a:prstGeom>
            <a:noFill/>
            <a:ln w="1428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b="1">
                  <a:solidFill>
                    <a:schemeClr val="tx1"/>
                  </a:solidFill>
                  <a:latin typeface="Arial" charset="0"/>
                </a:defRPr>
              </a:lvl1pPr>
              <a:lvl2pPr marL="742950" indent="-285750">
                <a:defRPr sz="2400" b="1">
                  <a:solidFill>
                    <a:schemeClr val="tx1"/>
                  </a:solidFill>
                  <a:latin typeface="Arial" charset="0"/>
                </a:defRPr>
              </a:lvl2pPr>
              <a:lvl3pPr marL="1143000" indent="-228600">
                <a:defRPr sz="2400" b="1">
                  <a:solidFill>
                    <a:schemeClr val="tx1"/>
                  </a:solidFill>
                  <a:latin typeface="Arial" charset="0"/>
                </a:defRPr>
              </a:lvl3pPr>
              <a:lvl4pPr marL="1600200" indent="-228600">
                <a:defRPr sz="2400" b="1">
                  <a:solidFill>
                    <a:schemeClr val="tx1"/>
                  </a:solidFill>
                  <a:latin typeface="Arial" charset="0"/>
                </a:defRPr>
              </a:lvl4pPr>
              <a:lvl5pPr marL="2057400" indent="-228600">
                <a:defRPr sz="2400" b="1">
                  <a:solidFill>
                    <a:schemeClr val="tx1"/>
                  </a:solidFill>
                  <a:latin typeface="Arial" charset="0"/>
                </a:defRPr>
              </a:lvl5pPr>
              <a:lvl6pPr marL="2514600" indent="-228600" eaLnBrk="0" fontAlgn="base" hangingPunct="0">
                <a:spcBef>
                  <a:spcPct val="0"/>
                </a:spcBef>
                <a:spcAft>
                  <a:spcPct val="0"/>
                </a:spcAft>
                <a:defRPr sz="2400" b="1">
                  <a:solidFill>
                    <a:schemeClr val="tx1"/>
                  </a:solidFill>
                  <a:latin typeface="Arial" charset="0"/>
                </a:defRPr>
              </a:lvl6pPr>
              <a:lvl7pPr marL="2971800" indent="-228600" eaLnBrk="0" fontAlgn="base" hangingPunct="0">
                <a:spcBef>
                  <a:spcPct val="0"/>
                </a:spcBef>
                <a:spcAft>
                  <a:spcPct val="0"/>
                </a:spcAft>
                <a:defRPr sz="2400" b="1">
                  <a:solidFill>
                    <a:schemeClr val="tx1"/>
                  </a:solidFill>
                  <a:latin typeface="Arial" charset="0"/>
                </a:defRPr>
              </a:lvl7pPr>
              <a:lvl8pPr marL="3429000" indent="-228600" eaLnBrk="0" fontAlgn="base" hangingPunct="0">
                <a:spcBef>
                  <a:spcPct val="0"/>
                </a:spcBef>
                <a:spcAft>
                  <a:spcPct val="0"/>
                </a:spcAft>
                <a:defRPr sz="2400" b="1">
                  <a:solidFill>
                    <a:schemeClr val="tx1"/>
                  </a:solidFill>
                  <a:latin typeface="Arial" charset="0"/>
                </a:defRPr>
              </a:lvl8pPr>
              <a:lvl9pPr marL="3886200" indent="-228600" eaLnBrk="0" fontAlgn="base" hangingPunct="0">
                <a:spcBef>
                  <a:spcPct val="0"/>
                </a:spcBef>
                <a:spcAft>
                  <a:spcPct val="0"/>
                </a:spcAft>
                <a:defRPr sz="2400" b="1">
                  <a:solidFill>
                    <a:schemeClr val="tx1"/>
                  </a:solidFill>
                  <a:latin typeface="Arial" charset="0"/>
                </a:defRPr>
              </a:lvl9pPr>
            </a:lstStyle>
            <a:p>
              <a:endParaRPr lang="de-CH" altLang="de-DE" sz="1800" dirty="0"/>
            </a:p>
          </p:txBody>
        </p:sp>
        <p:sp>
          <p:nvSpPr>
            <p:cNvPr id="78" name="Oval 63"/>
            <p:cNvSpPr>
              <a:spLocks noChangeArrowheads="1"/>
            </p:cNvSpPr>
            <p:nvPr/>
          </p:nvSpPr>
          <p:spPr bwMode="auto">
            <a:xfrm>
              <a:off x="1419" y="1480"/>
              <a:ext cx="54" cy="54"/>
            </a:xfrm>
            <a:prstGeom prst="ellipse">
              <a:avLst/>
            </a:prstGeom>
            <a:solidFill>
              <a:srgbClr val="000000"/>
            </a:solidFill>
            <a:ln w="14288">
              <a:solidFill>
                <a:srgbClr val="000000"/>
              </a:solidFill>
              <a:round/>
              <a:headEnd/>
              <a:tailEnd/>
            </a:ln>
          </p:spPr>
          <p:txBody>
            <a:bodyPr/>
            <a:lstStyle>
              <a:lvl1pPr>
                <a:defRPr sz="2400" b="1">
                  <a:solidFill>
                    <a:schemeClr val="tx1"/>
                  </a:solidFill>
                  <a:latin typeface="Arial" charset="0"/>
                </a:defRPr>
              </a:lvl1pPr>
              <a:lvl2pPr marL="742950" indent="-285750">
                <a:defRPr sz="2400" b="1">
                  <a:solidFill>
                    <a:schemeClr val="tx1"/>
                  </a:solidFill>
                  <a:latin typeface="Arial" charset="0"/>
                </a:defRPr>
              </a:lvl2pPr>
              <a:lvl3pPr marL="1143000" indent="-228600">
                <a:defRPr sz="2400" b="1">
                  <a:solidFill>
                    <a:schemeClr val="tx1"/>
                  </a:solidFill>
                  <a:latin typeface="Arial" charset="0"/>
                </a:defRPr>
              </a:lvl3pPr>
              <a:lvl4pPr marL="1600200" indent="-228600">
                <a:defRPr sz="2400" b="1">
                  <a:solidFill>
                    <a:schemeClr val="tx1"/>
                  </a:solidFill>
                  <a:latin typeface="Arial" charset="0"/>
                </a:defRPr>
              </a:lvl4pPr>
              <a:lvl5pPr marL="2057400" indent="-228600">
                <a:defRPr sz="2400" b="1">
                  <a:solidFill>
                    <a:schemeClr val="tx1"/>
                  </a:solidFill>
                  <a:latin typeface="Arial" charset="0"/>
                </a:defRPr>
              </a:lvl5pPr>
              <a:lvl6pPr marL="2514600" indent="-228600" eaLnBrk="0" fontAlgn="base" hangingPunct="0">
                <a:spcBef>
                  <a:spcPct val="0"/>
                </a:spcBef>
                <a:spcAft>
                  <a:spcPct val="0"/>
                </a:spcAft>
                <a:defRPr sz="2400" b="1">
                  <a:solidFill>
                    <a:schemeClr val="tx1"/>
                  </a:solidFill>
                  <a:latin typeface="Arial" charset="0"/>
                </a:defRPr>
              </a:lvl6pPr>
              <a:lvl7pPr marL="2971800" indent="-228600" eaLnBrk="0" fontAlgn="base" hangingPunct="0">
                <a:spcBef>
                  <a:spcPct val="0"/>
                </a:spcBef>
                <a:spcAft>
                  <a:spcPct val="0"/>
                </a:spcAft>
                <a:defRPr sz="2400" b="1">
                  <a:solidFill>
                    <a:schemeClr val="tx1"/>
                  </a:solidFill>
                  <a:latin typeface="Arial" charset="0"/>
                </a:defRPr>
              </a:lvl7pPr>
              <a:lvl8pPr marL="3429000" indent="-228600" eaLnBrk="0" fontAlgn="base" hangingPunct="0">
                <a:spcBef>
                  <a:spcPct val="0"/>
                </a:spcBef>
                <a:spcAft>
                  <a:spcPct val="0"/>
                </a:spcAft>
                <a:defRPr sz="2400" b="1">
                  <a:solidFill>
                    <a:schemeClr val="tx1"/>
                  </a:solidFill>
                  <a:latin typeface="Arial" charset="0"/>
                </a:defRPr>
              </a:lvl8pPr>
              <a:lvl9pPr marL="3886200" indent="-228600" eaLnBrk="0" fontAlgn="base" hangingPunct="0">
                <a:spcBef>
                  <a:spcPct val="0"/>
                </a:spcBef>
                <a:spcAft>
                  <a:spcPct val="0"/>
                </a:spcAft>
                <a:defRPr sz="2400" b="1">
                  <a:solidFill>
                    <a:schemeClr val="tx1"/>
                  </a:solidFill>
                  <a:latin typeface="Arial" charset="0"/>
                </a:defRPr>
              </a:lvl9pPr>
            </a:lstStyle>
            <a:p>
              <a:endParaRPr lang="de-CH" altLang="de-DE" sz="1800" dirty="0"/>
            </a:p>
          </p:txBody>
        </p:sp>
        <p:sp>
          <p:nvSpPr>
            <p:cNvPr id="79" name="Rectangle 64"/>
            <p:cNvSpPr>
              <a:spLocks noChangeArrowheads="1"/>
            </p:cNvSpPr>
            <p:nvPr/>
          </p:nvSpPr>
          <p:spPr bwMode="auto">
            <a:xfrm>
              <a:off x="3197" y="1285"/>
              <a:ext cx="56" cy="57"/>
            </a:xfrm>
            <a:prstGeom prst="rect">
              <a:avLst/>
            </a:prstGeom>
            <a:noFill/>
            <a:ln w="14288">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400" b="1">
                  <a:solidFill>
                    <a:schemeClr val="tx1"/>
                  </a:solidFill>
                  <a:latin typeface="Arial" charset="0"/>
                </a:defRPr>
              </a:lvl1pPr>
              <a:lvl2pPr marL="742950" indent="-285750">
                <a:defRPr sz="2400" b="1">
                  <a:solidFill>
                    <a:schemeClr val="tx1"/>
                  </a:solidFill>
                  <a:latin typeface="Arial" charset="0"/>
                </a:defRPr>
              </a:lvl2pPr>
              <a:lvl3pPr marL="1143000" indent="-228600">
                <a:defRPr sz="2400" b="1">
                  <a:solidFill>
                    <a:schemeClr val="tx1"/>
                  </a:solidFill>
                  <a:latin typeface="Arial" charset="0"/>
                </a:defRPr>
              </a:lvl3pPr>
              <a:lvl4pPr marL="1600200" indent="-228600">
                <a:defRPr sz="2400" b="1">
                  <a:solidFill>
                    <a:schemeClr val="tx1"/>
                  </a:solidFill>
                  <a:latin typeface="Arial" charset="0"/>
                </a:defRPr>
              </a:lvl4pPr>
              <a:lvl5pPr marL="2057400" indent="-228600">
                <a:defRPr sz="2400" b="1">
                  <a:solidFill>
                    <a:schemeClr val="tx1"/>
                  </a:solidFill>
                  <a:latin typeface="Arial" charset="0"/>
                </a:defRPr>
              </a:lvl5pPr>
              <a:lvl6pPr marL="2514600" indent="-228600" eaLnBrk="0" fontAlgn="base" hangingPunct="0">
                <a:spcBef>
                  <a:spcPct val="0"/>
                </a:spcBef>
                <a:spcAft>
                  <a:spcPct val="0"/>
                </a:spcAft>
                <a:defRPr sz="2400" b="1">
                  <a:solidFill>
                    <a:schemeClr val="tx1"/>
                  </a:solidFill>
                  <a:latin typeface="Arial" charset="0"/>
                </a:defRPr>
              </a:lvl6pPr>
              <a:lvl7pPr marL="2971800" indent="-228600" eaLnBrk="0" fontAlgn="base" hangingPunct="0">
                <a:spcBef>
                  <a:spcPct val="0"/>
                </a:spcBef>
                <a:spcAft>
                  <a:spcPct val="0"/>
                </a:spcAft>
                <a:defRPr sz="2400" b="1">
                  <a:solidFill>
                    <a:schemeClr val="tx1"/>
                  </a:solidFill>
                  <a:latin typeface="Arial" charset="0"/>
                </a:defRPr>
              </a:lvl7pPr>
              <a:lvl8pPr marL="3429000" indent="-228600" eaLnBrk="0" fontAlgn="base" hangingPunct="0">
                <a:spcBef>
                  <a:spcPct val="0"/>
                </a:spcBef>
                <a:spcAft>
                  <a:spcPct val="0"/>
                </a:spcAft>
                <a:defRPr sz="2400" b="1">
                  <a:solidFill>
                    <a:schemeClr val="tx1"/>
                  </a:solidFill>
                  <a:latin typeface="Arial" charset="0"/>
                </a:defRPr>
              </a:lvl8pPr>
              <a:lvl9pPr marL="3886200" indent="-228600" eaLnBrk="0" fontAlgn="base" hangingPunct="0">
                <a:spcBef>
                  <a:spcPct val="0"/>
                </a:spcBef>
                <a:spcAft>
                  <a:spcPct val="0"/>
                </a:spcAft>
                <a:defRPr sz="2400" b="1">
                  <a:solidFill>
                    <a:schemeClr val="tx1"/>
                  </a:solidFill>
                  <a:latin typeface="Arial" charset="0"/>
                </a:defRPr>
              </a:lvl9pPr>
            </a:lstStyle>
            <a:p>
              <a:endParaRPr lang="de-CH" altLang="de-DE" sz="1800" dirty="0"/>
            </a:p>
          </p:txBody>
        </p:sp>
        <p:sp>
          <p:nvSpPr>
            <p:cNvPr id="80" name="Freeform 65"/>
            <p:cNvSpPr>
              <a:spLocks/>
            </p:cNvSpPr>
            <p:nvPr/>
          </p:nvSpPr>
          <p:spPr bwMode="auto">
            <a:xfrm>
              <a:off x="2769" y="1924"/>
              <a:ext cx="47" cy="41"/>
            </a:xfrm>
            <a:custGeom>
              <a:avLst/>
              <a:gdLst>
                <a:gd name="T0" fmla="*/ 0 w 47"/>
                <a:gd name="T1" fmla="*/ 0 h 41"/>
                <a:gd name="T2" fmla="*/ 47 w 47"/>
                <a:gd name="T3" fmla="*/ 0 h 41"/>
                <a:gd name="T4" fmla="*/ 22 w 47"/>
                <a:gd name="T5" fmla="*/ 41 h 41"/>
                <a:gd name="T6" fmla="*/ 0 w 47"/>
                <a:gd name="T7" fmla="*/ 0 h 4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7" h="41">
                  <a:moveTo>
                    <a:pt x="0" y="0"/>
                  </a:moveTo>
                  <a:lnTo>
                    <a:pt x="47" y="0"/>
                  </a:lnTo>
                  <a:lnTo>
                    <a:pt x="22" y="41"/>
                  </a:lnTo>
                  <a:lnTo>
                    <a:pt x="0" y="0"/>
                  </a:lnTo>
                  <a:close/>
                </a:path>
              </a:pathLst>
            </a:custGeom>
            <a:noFill/>
            <a:ln w="142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CH" sz="3300" dirty="0"/>
            </a:p>
          </p:txBody>
        </p:sp>
        <p:sp>
          <p:nvSpPr>
            <p:cNvPr id="81" name="Rectangle 66"/>
            <p:cNvSpPr>
              <a:spLocks noChangeArrowheads="1"/>
            </p:cNvSpPr>
            <p:nvPr/>
          </p:nvSpPr>
          <p:spPr bwMode="auto">
            <a:xfrm>
              <a:off x="3099" y="1847"/>
              <a:ext cx="57" cy="57"/>
            </a:xfrm>
            <a:prstGeom prst="rect">
              <a:avLst/>
            </a:prstGeom>
            <a:solidFill>
              <a:srgbClr val="000000"/>
            </a:solidFill>
            <a:ln w="14288">
              <a:solidFill>
                <a:srgbClr val="000000"/>
              </a:solidFill>
              <a:miter lim="800000"/>
              <a:headEnd/>
              <a:tailEnd/>
            </a:ln>
          </p:spPr>
          <p:txBody>
            <a:bodyPr/>
            <a:lstStyle>
              <a:lvl1pPr>
                <a:defRPr sz="2400" b="1">
                  <a:solidFill>
                    <a:schemeClr val="tx1"/>
                  </a:solidFill>
                  <a:latin typeface="Arial" charset="0"/>
                </a:defRPr>
              </a:lvl1pPr>
              <a:lvl2pPr marL="742950" indent="-285750">
                <a:defRPr sz="2400" b="1">
                  <a:solidFill>
                    <a:schemeClr val="tx1"/>
                  </a:solidFill>
                  <a:latin typeface="Arial" charset="0"/>
                </a:defRPr>
              </a:lvl2pPr>
              <a:lvl3pPr marL="1143000" indent="-228600">
                <a:defRPr sz="2400" b="1">
                  <a:solidFill>
                    <a:schemeClr val="tx1"/>
                  </a:solidFill>
                  <a:latin typeface="Arial" charset="0"/>
                </a:defRPr>
              </a:lvl3pPr>
              <a:lvl4pPr marL="1600200" indent="-228600">
                <a:defRPr sz="2400" b="1">
                  <a:solidFill>
                    <a:schemeClr val="tx1"/>
                  </a:solidFill>
                  <a:latin typeface="Arial" charset="0"/>
                </a:defRPr>
              </a:lvl4pPr>
              <a:lvl5pPr marL="2057400" indent="-228600">
                <a:defRPr sz="2400" b="1">
                  <a:solidFill>
                    <a:schemeClr val="tx1"/>
                  </a:solidFill>
                  <a:latin typeface="Arial" charset="0"/>
                </a:defRPr>
              </a:lvl5pPr>
              <a:lvl6pPr marL="2514600" indent="-228600" eaLnBrk="0" fontAlgn="base" hangingPunct="0">
                <a:spcBef>
                  <a:spcPct val="0"/>
                </a:spcBef>
                <a:spcAft>
                  <a:spcPct val="0"/>
                </a:spcAft>
                <a:defRPr sz="2400" b="1">
                  <a:solidFill>
                    <a:schemeClr val="tx1"/>
                  </a:solidFill>
                  <a:latin typeface="Arial" charset="0"/>
                </a:defRPr>
              </a:lvl6pPr>
              <a:lvl7pPr marL="2971800" indent="-228600" eaLnBrk="0" fontAlgn="base" hangingPunct="0">
                <a:spcBef>
                  <a:spcPct val="0"/>
                </a:spcBef>
                <a:spcAft>
                  <a:spcPct val="0"/>
                </a:spcAft>
                <a:defRPr sz="2400" b="1">
                  <a:solidFill>
                    <a:schemeClr val="tx1"/>
                  </a:solidFill>
                  <a:latin typeface="Arial" charset="0"/>
                </a:defRPr>
              </a:lvl7pPr>
              <a:lvl8pPr marL="3429000" indent="-228600" eaLnBrk="0" fontAlgn="base" hangingPunct="0">
                <a:spcBef>
                  <a:spcPct val="0"/>
                </a:spcBef>
                <a:spcAft>
                  <a:spcPct val="0"/>
                </a:spcAft>
                <a:defRPr sz="2400" b="1">
                  <a:solidFill>
                    <a:schemeClr val="tx1"/>
                  </a:solidFill>
                  <a:latin typeface="Arial" charset="0"/>
                </a:defRPr>
              </a:lvl8pPr>
              <a:lvl9pPr marL="3886200" indent="-228600" eaLnBrk="0" fontAlgn="base" hangingPunct="0">
                <a:spcBef>
                  <a:spcPct val="0"/>
                </a:spcBef>
                <a:spcAft>
                  <a:spcPct val="0"/>
                </a:spcAft>
                <a:defRPr sz="2400" b="1">
                  <a:solidFill>
                    <a:schemeClr val="tx1"/>
                  </a:solidFill>
                  <a:latin typeface="Arial" charset="0"/>
                </a:defRPr>
              </a:lvl9pPr>
            </a:lstStyle>
            <a:p>
              <a:endParaRPr lang="de-CH" altLang="de-DE" sz="1800" dirty="0"/>
            </a:p>
          </p:txBody>
        </p:sp>
        <p:sp>
          <p:nvSpPr>
            <p:cNvPr id="82" name="Freeform 67"/>
            <p:cNvSpPr>
              <a:spLocks/>
            </p:cNvSpPr>
            <p:nvPr/>
          </p:nvSpPr>
          <p:spPr bwMode="auto">
            <a:xfrm>
              <a:off x="2753" y="2317"/>
              <a:ext cx="47" cy="40"/>
            </a:xfrm>
            <a:custGeom>
              <a:avLst/>
              <a:gdLst>
                <a:gd name="T0" fmla="*/ 0 w 47"/>
                <a:gd name="T1" fmla="*/ 0 h 40"/>
                <a:gd name="T2" fmla="*/ 47 w 47"/>
                <a:gd name="T3" fmla="*/ 0 h 40"/>
                <a:gd name="T4" fmla="*/ 25 w 47"/>
                <a:gd name="T5" fmla="*/ 40 h 40"/>
                <a:gd name="T6" fmla="*/ 0 w 47"/>
                <a:gd name="T7" fmla="*/ 0 h 4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7" h="40">
                  <a:moveTo>
                    <a:pt x="0" y="0"/>
                  </a:moveTo>
                  <a:lnTo>
                    <a:pt x="47" y="0"/>
                  </a:lnTo>
                  <a:lnTo>
                    <a:pt x="25" y="40"/>
                  </a:lnTo>
                  <a:lnTo>
                    <a:pt x="0" y="0"/>
                  </a:lnTo>
                  <a:close/>
                </a:path>
              </a:pathLst>
            </a:custGeom>
            <a:solidFill>
              <a:srgbClr val="000000"/>
            </a:solidFill>
            <a:ln w="14288">
              <a:solidFill>
                <a:srgbClr val="000000"/>
              </a:solidFill>
              <a:prstDash val="solid"/>
              <a:round/>
              <a:headEnd/>
              <a:tailEnd/>
            </a:ln>
          </p:spPr>
          <p:txBody>
            <a:bodyPr/>
            <a:lstStyle/>
            <a:p>
              <a:endParaRPr lang="de-CH" sz="3300" dirty="0"/>
            </a:p>
          </p:txBody>
        </p:sp>
        <p:sp>
          <p:nvSpPr>
            <p:cNvPr id="83" name="Rectangle 68"/>
            <p:cNvSpPr>
              <a:spLocks noChangeArrowheads="1"/>
            </p:cNvSpPr>
            <p:nvPr/>
          </p:nvSpPr>
          <p:spPr bwMode="auto">
            <a:xfrm>
              <a:off x="3244" y="1428"/>
              <a:ext cx="57" cy="54"/>
            </a:xfrm>
            <a:prstGeom prst="rect">
              <a:avLst/>
            </a:prstGeom>
            <a:noFill/>
            <a:ln w="14288">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400" b="1">
                  <a:solidFill>
                    <a:schemeClr val="tx1"/>
                  </a:solidFill>
                  <a:latin typeface="Arial" charset="0"/>
                </a:defRPr>
              </a:lvl1pPr>
              <a:lvl2pPr marL="742950" indent="-285750">
                <a:defRPr sz="2400" b="1">
                  <a:solidFill>
                    <a:schemeClr val="tx1"/>
                  </a:solidFill>
                  <a:latin typeface="Arial" charset="0"/>
                </a:defRPr>
              </a:lvl2pPr>
              <a:lvl3pPr marL="1143000" indent="-228600">
                <a:defRPr sz="2400" b="1">
                  <a:solidFill>
                    <a:schemeClr val="tx1"/>
                  </a:solidFill>
                  <a:latin typeface="Arial" charset="0"/>
                </a:defRPr>
              </a:lvl3pPr>
              <a:lvl4pPr marL="1600200" indent="-228600">
                <a:defRPr sz="2400" b="1">
                  <a:solidFill>
                    <a:schemeClr val="tx1"/>
                  </a:solidFill>
                  <a:latin typeface="Arial" charset="0"/>
                </a:defRPr>
              </a:lvl4pPr>
              <a:lvl5pPr marL="2057400" indent="-228600">
                <a:defRPr sz="2400" b="1">
                  <a:solidFill>
                    <a:schemeClr val="tx1"/>
                  </a:solidFill>
                  <a:latin typeface="Arial" charset="0"/>
                </a:defRPr>
              </a:lvl5pPr>
              <a:lvl6pPr marL="2514600" indent="-228600" eaLnBrk="0" fontAlgn="base" hangingPunct="0">
                <a:spcBef>
                  <a:spcPct val="0"/>
                </a:spcBef>
                <a:spcAft>
                  <a:spcPct val="0"/>
                </a:spcAft>
                <a:defRPr sz="2400" b="1">
                  <a:solidFill>
                    <a:schemeClr val="tx1"/>
                  </a:solidFill>
                  <a:latin typeface="Arial" charset="0"/>
                </a:defRPr>
              </a:lvl6pPr>
              <a:lvl7pPr marL="2971800" indent="-228600" eaLnBrk="0" fontAlgn="base" hangingPunct="0">
                <a:spcBef>
                  <a:spcPct val="0"/>
                </a:spcBef>
                <a:spcAft>
                  <a:spcPct val="0"/>
                </a:spcAft>
                <a:defRPr sz="2400" b="1">
                  <a:solidFill>
                    <a:schemeClr val="tx1"/>
                  </a:solidFill>
                  <a:latin typeface="Arial" charset="0"/>
                </a:defRPr>
              </a:lvl7pPr>
              <a:lvl8pPr marL="3429000" indent="-228600" eaLnBrk="0" fontAlgn="base" hangingPunct="0">
                <a:spcBef>
                  <a:spcPct val="0"/>
                </a:spcBef>
                <a:spcAft>
                  <a:spcPct val="0"/>
                </a:spcAft>
                <a:defRPr sz="2400" b="1">
                  <a:solidFill>
                    <a:schemeClr val="tx1"/>
                  </a:solidFill>
                  <a:latin typeface="Arial" charset="0"/>
                </a:defRPr>
              </a:lvl8pPr>
              <a:lvl9pPr marL="3886200" indent="-228600" eaLnBrk="0" fontAlgn="base" hangingPunct="0">
                <a:spcBef>
                  <a:spcPct val="0"/>
                </a:spcBef>
                <a:spcAft>
                  <a:spcPct val="0"/>
                </a:spcAft>
                <a:defRPr sz="2400" b="1">
                  <a:solidFill>
                    <a:schemeClr val="tx1"/>
                  </a:solidFill>
                  <a:latin typeface="Arial" charset="0"/>
                </a:defRPr>
              </a:lvl9pPr>
            </a:lstStyle>
            <a:p>
              <a:endParaRPr lang="de-CH" altLang="de-DE" sz="1800" dirty="0"/>
            </a:p>
          </p:txBody>
        </p:sp>
        <p:sp>
          <p:nvSpPr>
            <p:cNvPr id="84" name="Rectangle 69"/>
            <p:cNvSpPr>
              <a:spLocks noChangeArrowheads="1"/>
            </p:cNvSpPr>
            <p:nvPr/>
          </p:nvSpPr>
          <p:spPr bwMode="auto">
            <a:xfrm>
              <a:off x="3491" y="1927"/>
              <a:ext cx="57" cy="54"/>
            </a:xfrm>
            <a:prstGeom prst="rect">
              <a:avLst/>
            </a:prstGeom>
            <a:solidFill>
              <a:srgbClr val="000000"/>
            </a:solidFill>
            <a:ln w="14288">
              <a:solidFill>
                <a:srgbClr val="000000"/>
              </a:solidFill>
              <a:miter lim="800000"/>
              <a:headEnd/>
              <a:tailEnd/>
            </a:ln>
          </p:spPr>
          <p:txBody>
            <a:bodyPr/>
            <a:lstStyle>
              <a:lvl1pPr>
                <a:defRPr sz="2400" b="1">
                  <a:solidFill>
                    <a:schemeClr val="tx1"/>
                  </a:solidFill>
                  <a:latin typeface="Arial" charset="0"/>
                </a:defRPr>
              </a:lvl1pPr>
              <a:lvl2pPr marL="742950" indent="-285750">
                <a:defRPr sz="2400" b="1">
                  <a:solidFill>
                    <a:schemeClr val="tx1"/>
                  </a:solidFill>
                  <a:latin typeface="Arial" charset="0"/>
                </a:defRPr>
              </a:lvl2pPr>
              <a:lvl3pPr marL="1143000" indent="-228600">
                <a:defRPr sz="2400" b="1">
                  <a:solidFill>
                    <a:schemeClr val="tx1"/>
                  </a:solidFill>
                  <a:latin typeface="Arial" charset="0"/>
                </a:defRPr>
              </a:lvl3pPr>
              <a:lvl4pPr marL="1600200" indent="-228600">
                <a:defRPr sz="2400" b="1">
                  <a:solidFill>
                    <a:schemeClr val="tx1"/>
                  </a:solidFill>
                  <a:latin typeface="Arial" charset="0"/>
                </a:defRPr>
              </a:lvl4pPr>
              <a:lvl5pPr marL="2057400" indent="-228600">
                <a:defRPr sz="2400" b="1">
                  <a:solidFill>
                    <a:schemeClr val="tx1"/>
                  </a:solidFill>
                  <a:latin typeface="Arial" charset="0"/>
                </a:defRPr>
              </a:lvl5pPr>
              <a:lvl6pPr marL="2514600" indent="-228600" eaLnBrk="0" fontAlgn="base" hangingPunct="0">
                <a:spcBef>
                  <a:spcPct val="0"/>
                </a:spcBef>
                <a:spcAft>
                  <a:spcPct val="0"/>
                </a:spcAft>
                <a:defRPr sz="2400" b="1">
                  <a:solidFill>
                    <a:schemeClr val="tx1"/>
                  </a:solidFill>
                  <a:latin typeface="Arial" charset="0"/>
                </a:defRPr>
              </a:lvl6pPr>
              <a:lvl7pPr marL="2971800" indent="-228600" eaLnBrk="0" fontAlgn="base" hangingPunct="0">
                <a:spcBef>
                  <a:spcPct val="0"/>
                </a:spcBef>
                <a:spcAft>
                  <a:spcPct val="0"/>
                </a:spcAft>
                <a:defRPr sz="2400" b="1">
                  <a:solidFill>
                    <a:schemeClr val="tx1"/>
                  </a:solidFill>
                  <a:latin typeface="Arial" charset="0"/>
                </a:defRPr>
              </a:lvl7pPr>
              <a:lvl8pPr marL="3429000" indent="-228600" eaLnBrk="0" fontAlgn="base" hangingPunct="0">
                <a:spcBef>
                  <a:spcPct val="0"/>
                </a:spcBef>
                <a:spcAft>
                  <a:spcPct val="0"/>
                </a:spcAft>
                <a:defRPr sz="2400" b="1">
                  <a:solidFill>
                    <a:schemeClr val="tx1"/>
                  </a:solidFill>
                  <a:latin typeface="Arial" charset="0"/>
                </a:defRPr>
              </a:lvl8pPr>
              <a:lvl9pPr marL="3886200" indent="-228600" eaLnBrk="0" fontAlgn="base" hangingPunct="0">
                <a:spcBef>
                  <a:spcPct val="0"/>
                </a:spcBef>
                <a:spcAft>
                  <a:spcPct val="0"/>
                </a:spcAft>
                <a:defRPr sz="2400" b="1">
                  <a:solidFill>
                    <a:schemeClr val="tx1"/>
                  </a:solidFill>
                  <a:latin typeface="Arial" charset="0"/>
                </a:defRPr>
              </a:lvl9pPr>
            </a:lstStyle>
            <a:p>
              <a:endParaRPr lang="de-CH" altLang="de-DE" sz="1800" dirty="0"/>
            </a:p>
          </p:txBody>
        </p:sp>
        <p:sp>
          <p:nvSpPr>
            <p:cNvPr id="85" name="Freeform 70"/>
            <p:cNvSpPr>
              <a:spLocks/>
            </p:cNvSpPr>
            <p:nvPr/>
          </p:nvSpPr>
          <p:spPr bwMode="auto">
            <a:xfrm>
              <a:off x="2966" y="2106"/>
              <a:ext cx="47" cy="43"/>
            </a:xfrm>
            <a:custGeom>
              <a:avLst/>
              <a:gdLst>
                <a:gd name="T0" fmla="*/ 0 w 47"/>
                <a:gd name="T1" fmla="*/ 0 h 43"/>
                <a:gd name="T2" fmla="*/ 47 w 47"/>
                <a:gd name="T3" fmla="*/ 0 h 43"/>
                <a:gd name="T4" fmla="*/ 22 w 47"/>
                <a:gd name="T5" fmla="*/ 43 h 43"/>
                <a:gd name="T6" fmla="*/ 0 w 47"/>
                <a:gd name="T7" fmla="*/ 0 h 4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7" h="43">
                  <a:moveTo>
                    <a:pt x="0" y="0"/>
                  </a:moveTo>
                  <a:lnTo>
                    <a:pt x="47" y="0"/>
                  </a:lnTo>
                  <a:lnTo>
                    <a:pt x="22" y="43"/>
                  </a:lnTo>
                  <a:lnTo>
                    <a:pt x="0" y="0"/>
                  </a:lnTo>
                  <a:close/>
                </a:path>
              </a:pathLst>
            </a:custGeom>
            <a:noFill/>
            <a:ln w="142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CH" sz="3300" dirty="0"/>
            </a:p>
          </p:txBody>
        </p:sp>
        <p:sp>
          <p:nvSpPr>
            <p:cNvPr id="86" name="Freeform 71"/>
            <p:cNvSpPr>
              <a:spLocks/>
            </p:cNvSpPr>
            <p:nvPr/>
          </p:nvSpPr>
          <p:spPr bwMode="auto">
            <a:xfrm>
              <a:off x="3197" y="2552"/>
              <a:ext cx="47" cy="44"/>
            </a:xfrm>
            <a:custGeom>
              <a:avLst/>
              <a:gdLst>
                <a:gd name="T0" fmla="*/ 0 w 47"/>
                <a:gd name="T1" fmla="*/ 0 h 44"/>
                <a:gd name="T2" fmla="*/ 47 w 47"/>
                <a:gd name="T3" fmla="*/ 0 h 44"/>
                <a:gd name="T4" fmla="*/ 25 w 47"/>
                <a:gd name="T5" fmla="*/ 44 h 44"/>
                <a:gd name="T6" fmla="*/ 0 w 47"/>
                <a:gd name="T7" fmla="*/ 0 h 4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7" h="44">
                  <a:moveTo>
                    <a:pt x="0" y="0"/>
                  </a:moveTo>
                  <a:lnTo>
                    <a:pt x="47" y="0"/>
                  </a:lnTo>
                  <a:lnTo>
                    <a:pt x="25" y="44"/>
                  </a:lnTo>
                  <a:lnTo>
                    <a:pt x="0" y="0"/>
                  </a:lnTo>
                  <a:close/>
                </a:path>
              </a:pathLst>
            </a:custGeom>
            <a:solidFill>
              <a:srgbClr val="000000"/>
            </a:solidFill>
            <a:ln w="14288">
              <a:solidFill>
                <a:srgbClr val="000000"/>
              </a:solidFill>
              <a:prstDash val="solid"/>
              <a:round/>
              <a:headEnd/>
              <a:tailEnd/>
            </a:ln>
          </p:spPr>
          <p:txBody>
            <a:bodyPr/>
            <a:lstStyle/>
            <a:p>
              <a:endParaRPr lang="de-CH" sz="3300" dirty="0"/>
            </a:p>
          </p:txBody>
        </p:sp>
        <p:sp>
          <p:nvSpPr>
            <p:cNvPr id="87" name="Oval 72"/>
            <p:cNvSpPr>
              <a:spLocks noChangeArrowheads="1"/>
            </p:cNvSpPr>
            <p:nvPr/>
          </p:nvSpPr>
          <p:spPr bwMode="auto">
            <a:xfrm>
              <a:off x="1152" y="1856"/>
              <a:ext cx="56" cy="57"/>
            </a:xfrm>
            <a:prstGeom prst="ellipse">
              <a:avLst/>
            </a:prstGeom>
            <a:noFill/>
            <a:ln w="1428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b="1">
                  <a:solidFill>
                    <a:schemeClr val="tx1"/>
                  </a:solidFill>
                  <a:latin typeface="Arial" charset="0"/>
                </a:defRPr>
              </a:lvl1pPr>
              <a:lvl2pPr marL="742950" indent="-285750">
                <a:defRPr sz="2400" b="1">
                  <a:solidFill>
                    <a:schemeClr val="tx1"/>
                  </a:solidFill>
                  <a:latin typeface="Arial" charset="0"/>
                </a:defRPr>
              </a:lvl2pPr>
              <a:lvl3pPr marL="1143000" indent="-228600">
                <a:defRPr sz="2400" b="1">
                  <a:solidFill>
                    <a:schemeClr val="tx1"/>
                  </a:solidFill>
                  <a:latin typeface="Arial" charset="0"/>
                </a:defRPr>
              </a:lvl3pPr>
              <a:lvl4pPr marL="1600200" indent="-228600">
                <a:defRPr sz="2400" b="1">
                  <a:solidFill>
                    <a:schemeClr val="tx1"/>
                  </a:solidFill>
                  <a:latin typeface="Arial" charset="0"/>
                </a:defRPr>
              </a:lvl4pPr>
              <a:lvl5pPr marL="2057400" indent="-228600">
                <a:defRPr sz="2400" b="1">
                  <a:solidFill>
                    <a:schemeClr val="tx1"/>
                  </a:solidFill>
                  <a:latin typeface="Arial" charset="0"/>
                </a:defRPr>
              </a:lvl5pPr>
              <a:lvl6pPr marL="2514600" indent="-228600" eaLnBrk="0" fontAlgn="base" hangingPunct="0">
                <a:spcBef>
                  <a:spcPct val="0"/>
                </a:spcBef>
                <a:spcAft>
                  <a:spcPct val="0"/>
                </a:spcAft>
                <a:defRPr sz="2400" b="1">
                  <a:solidFill>
                    <a:schemeClr val="tx1"/>
                  </a:solidFill>
                  <a:latin typeface="Arial" charset="0"/>
                </a:defRPr>
              </a:lvl6pPr>
              <a:lvl7pPr marL="2971800" indent="-228600" eaLnBrk="0" fontAlgn="base" hangingPunct="0">
                <a:spcBef>
                  <a:spcPct val="0"/>
                </a:spcBef>
                <a:spcAft>
                  <a:spcPct val="0"/>
                </a:spcAft>
                <a:defRPr sz="2400" b="1">
                  <a:solidFill>
                    <a:schemeClr val="tx1"/>
                  </a:solidFill>
                  <a:latin typeface="Arial" charset="0"/>
                </a:defRPr>
              </a:lvl7pPr>
              <a:lvl8pPr marL="3429000" indent="-228600" eaLnBrk="0" fontAlgn="base" hangingPunct="0">
                <a:spcBef>
                  <a:spcPct val="0"/>
                </a:spcBef>
                <a:spcAft>
                  <a:spcPct val="0"/>
                </a:spcAft>
                <a:defRPr sz="2400" b="1">
                  <a:solidFill>
                    <a:schemeClr val="tx1"/>
                  </a:solidFill>
                  <a:latin typeface="Arial" charset="0"/>
                </a:defRPr>
              </a:lvl8pPr>
              <a:lvl9pPr marL="3886200" indent="-228600" eaLnBrk="0" fontAlgn="base" hangingPunct="0">
                <a:spcBef>
                  <a:spcPct val="0"/>
                </a:spcBef>
                <a:spcAft>
                  <a:spcPct val="0"/>
                </a:spcAft>
                <a:defRPr sz="2400" b="1">
                  <a:solidFill>
                    <a:schemeClr val="tx1"/>
                  </a:solidFill>
                  <a:latin typeface="Arial" charset="0"/>
                </a:defRPr>
              </a:lvl9pPr>
            </a:lstStyle>
            <a:p>
              <a:endParaRPr lang="de-CH" altLang="de-DE" sz="1800" dirty="0"/>
            </a:p>
          </p:txBody>
        </p:sp>
        <p:sp>
          <p:nvSpPr>
            <p:cNvPr id="88" name="Oval 73"/>
            <p:cNvSpPr>
              <a:spLocks noChangeArrowheads="1"/>
            </p:cNvSpPr>
            <p:nvPr/>
          </p:nvSpPr>
          <p:spPr bwMode="auto">
            <a:xfrm>
              <a:off x="1496" y="1922"/>
              <a:ext cx="54" cy="54"/>
            </a:xfrm>
            <a:prstGeom prst="ellipse">
              <a:avLst/>
            </a:prstGeom>
            <a:solidFill>
              <a:srgbClr val="000000"/>
            </a:solidFill>
            <a:ln w="14288">
              <a:solidFill>
                <a:srgbClr val="000000"/>
              </a:solidFill>
              <a:round/>
              <a:headEnd/>
              <a:tailEnd/>
            </a:ln>
          </p:spPr>
          <p:txBody>
            <a:bodyPr/>
            <a:lstStyle>
              <a:lvl1pPr>
                <a:defRPr sz="2400" b="1">
                  <a:solidFill>
                    <a:schemeClr val="tx1"/>
                  </a:solidFill>
                  <a:latin typeface="Arial" charset="0"/>
                </a:defRPr>
              </a:lvl1pPr>
              <a:lvl2pPr marL="742950" indent="-285750">
                <a:defRPr sz="2400" b="1">
                  <a:solidFill>
                    <a:schemeClr val="tx1"/>
                  </a:solidFill>
                  <a:latin typeface="Arial" charset="0"/>
                </a:defRPr>
              </a:lvl2pPr>
              <a:lvl3pPr marL="1143000" indent="-228600">
                <a:defRPr sz="2400" b="1">
                  <a:solidFill>
                    <a:schemeClr val="tx1"/>
                  </a:solidFill>
                  <a:latin typeface="Arial" charset="0"/>
                </a:defRPr>
              </a:lvl3pPr>
              <a:lvl4pPr marL="1600200" indent="-228600">
                <a:defRPr sz="2400" b="1">
                  <a:solidFill>
                    <a:schemeClr val="tx1"/>
                  </a:solidFill>
                  <a:latin typeface="Arial" charset="0"/>
                </a:defRPr>
              </a:lvl4pPr>
              <a:lvl5pPr marL="2057400" indent="-228600">
                <a:defRPr sz="2400" b="1">
                  <a:solidFill>
                    <a:schemeClr val="tx1"/>
                  </a:solidFill>
                  <a:latin typeface="Arial" charset="0"/>
                </a:defRPr>
              </a:lvl5pPr>
              <a:lvl6pPr marL="2514600" indent="-228600" eaLnBrk="0" fontAlgn="base" hangingPunct="0">
                <a:spcBef>
                  <a:spcPct val="0"/>
                </a:spcBef>
                <a:spcAft>
                  <a:spcPct val="0"/>
                </a:spcAft>
                <a:defRPr sz="2400" b="1">
                  <a:solidFill>
                    <a:schemeClr val="tx1"/>
                  </a:solidFill>
                  <a:latin typeface="Arial" charset="0"/>
                </a:defRPr>
              </a:lvl6pPr>
              <a:lvl7pPr marL="2971800" indent="-228600" eaLnBrk="0" fontAlgn="base" hangingPunct="0">
                <a:spcBef>
                  <a:spcPct val="0"/>
                </a:spcBef>
                <a:spcAft>
                  <a:spcPct val="0"/>
                </a:spcAft>
                <a:defRPr sz="2400" b="1">
                  <a:solidFill>
                    <a:schemeClr val="tx1"/>
                  </a:solidFill>
                  <a:latin typeface="Arial" charset="0"/>
                </a:defRPr>
              </a:lvl7pPr>
              <a:lvl8pPr marL="3429000" indent="-228600" eaLnBrk="0" fontAlgn="base" hangingPunct="0">
                <a:spcBef>
                  <a:spcPct val="0"/>
                </a:spcBef>
                <a:spcAft>
                  <a:spcPct val="0"/>
                </a:spcAft>
                <a:defRPr sz="2400" b="1">
                  <a:solidFill>
                    <a:schemeClr val="tx1"/>
                  </a:solidFill>
                  <a:latin typeface="Arial" charset="0"/>
                </a:defRPr>
              </a:lvl8pPr>
              <a:lvl9pPr marL="3886200" indent="-228600" eaLnBrk="0" fontAlgn="base" hangingPunct="0">
                <a:spcBef>
                  <a:spcPct val="0"/>
                </a:spcBef>
                <a:spcAft>
                  <a:spcPct val="0"/>
                </a:spcAft>
                <a:defRPr sz="2400" b="1">
                  <a:solidFill>
                    <a:schemeClr val="tx1"/>
                  </a:solidFill>
                  <a:latin typeface="Arial" charset="0"/>
                </a:defRPr>
              </a:lvl9pPr>
            </a:lstStyle>
            <a:p>
              <a:endParaRPr lang="de-CH" altLang="de-DE" sz="1800" dirty="0"/>
            </a:p>
          </p:txBody>
        </p:sp>
        <p:sp>
          <p:nvSpPr>
            <p:cNvPr id="89" name="Freeform 74"/>
            <p:cNvSpPr>
              <a:spLocks/>
            </p:cNvSpPr>
            <p:nvPr/>
          </p:nvSpPr>
          <p:spPr bwMode="auto">
            <a:xfrm>
              <a:off x="1774" y="2113"/>
              <a:ext cx="57" cy="56"/>
            </a:xfrm>
            <a:custGeom>
              <a:avLst/>
              <a:gdLst>
                <a:gd name="T0" fmla="*/ 0 w 57"/>
                <a:gd name="T1" fmla="*/ 29 h 56"/>
                <a:gd name="T2" fmla="*/ 30 w 57"/>
                <a:gd name="T3" fmla="*/ 0 h 56"/>
                <a:gd name="T4" fmla="*/ 57 w 57"/>
                <a:gd name="T5" fmla="*/ 29 h 56"/>
                <a:gd name="T6" fmla="*/ 30 w 57"/>
                <a:gd name="T7" fmla="*/ 56 h 56"/>
                <a:gd name="T8" fmla="*/ 0 w 57"/>
                <a:gd name="T9" fmla="*/ 29 h 5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7" h="56">
                  <a:moveTo>
                    <a:pt x="0" y="29"/>
                  </a:moveTo>
                  <a:lnTo>
                    <a:pt x="30" y="0"/>
                  </a:lnTo>
                  <a:lnTo>
                    <a:pt x="57" y="29"/>
                  </a:lnTo>
                  <a:lnTo>
                    <a:pt x="30" y="56"/>
                  </a:lnTo>
                  <a:lnTo>
                    <a:pt x="0" y="29"/>
                  </a:lnTo>
                  <a:close/>
                </a:path>
              </a:pathLst>
            </a:custGeom>
            <a:noFill/>
            <a:ln w="142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CH" sz="3300" dirty="0"/>
            </a:p>
          </p:txBody>
        </p:sp>
        <p:sp>
          <p:nvSpPr>
            <p:cNvPr id="90" name="Freeform 75"/>
            <p:cNvSpPr>
              <a:spLocks/>
            </p:cNvSpPr>
            <p:nvPr/>
          </p:nvSpPr>
          <p:spPr bwMode="auto">
            <a:xfrm>
              <a:off x="2069" y="2301"/>
              <a:ext cx="54" cy="56"/>
            </a:xfrm>
            <a:custGeom>
              <a:avLst/>
              <a:gdLst>
                <a:gd name="T0" fmla="*/ 0 w 54"/>
                <a:gd name="T1" fmla="*/ 29 h 56"/>
                <a:gd name="T2" fmla="*/ 27 w 54"/>
                <a:gd name="T3" fmla="*/ 0 h 56"/>
                <a:gd name="T4" fmla="*/ 54 w 54"/>
                <a:gd name="T5" fmla="*/ 29 h 56"/>
                <a:gd name="T6" fmla="*/ 27 w 54"/>
                <a:gd name="T7" fmla="*/ 56 h 56"/>
                <a:gd name="T8" fmla="*/ 0 w 54"/>
                <a:gd name="T9" fmla="*/ 29 h 5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4" h="56">
                  <a:moveTo>
                    <a:pt x="0" y="29"/>
                  </a:moveTo>
                  <a:lnTo>
                    <a:pt x="27" y="0"/>
                  </a:lnTo>
                  <a:lnTo>
                    <a:pt x="54" y="29"/>
                  </a:lnTo>
                  <a:lnTo>
                    <a:pt x="27" y="56"/>
                  </a:lnTo>
                  <a:lnTo>
                    <a:pt x="0" y="29"/>
                  </a:lnTo>
                  <a:close/>
                </a:path>
              </a:pathLst>
            </a:custGeom>
            <a:solidFill>
              <a:srgbClr val="0F141C"/>
            </a:solidFill>
            <a:ln w="14288">
              <a:solidFill>
                <a:srgbClr val="000000"/>
              </a:solidFill>
              <a:prstDash val="solid"/>
              <a:round/>
              <a:headEnd/>
              <a:tailEnd/>
            </a:ln>
          </p:spPr>
          <p:txBody>
            <a:bodyPr/>
            <a:lstStyle/>
            <a:p>
              <a:endParaRPr lang="de-CH" sz="3300" dirty="0"/>
            </a:p>
          </p:txBody>
        </p:sp>
        <p:sp>
          <p:nvSpPr>
            <p:cNvPr id="91" name="Freeform 76"/>
            <p:cNvSpPr>
              <a:spLocks/>
            </p:cNvSpPr>
            <p:nvPr/>
          </p:nvSpPr>
          <p:spPr bwMode="auto">
            <a:xfrm>
              <a:off x="1845" y="2294"/>
              <a:ext cx="47" cy="41"/>
            </a:xfrm>
            <a:custGeom>
              <a:avLst/>
              <a:gdLst>
                <a:gd name="T0" fmla="*/ 0 w 47"/>
                <a:gd name="T1" fmla="*/ 41 h 41"/>
                <a:gd name="T2" fmla="*/ 47 w 47"/>
                <a:gd name="T3" fmla="*/ 41 h 41"/>
                <a:gd name="T4" fmla="*/ 22 w 47"/>
                <a:gd name="T5" fmla="*/ 0 h 41"/>
                <a:gd name="T6" fmla="*/ 0 w 47"/>
                <a:gd name="T7" fmla="*/ 41 h 4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7" h="41">
                  <a:moveTo>
                    <a:pt x="0" y="41"/>
                  </a:moveTo>
                  <a:lnTo>
                    <a:pt x="47" y="41"/>
                  </a:lnTo>
                  <a:lnTo>
                    <a:pt x="22" y="0"/>
                  </a:lnTo>
                  <a:lnTo>
                    <a:pt x="0" y="41"/>
                  </a:lnTo>
                  <a:close/>
                </a:path>
              </a:pathLst>
            </a:custGeom>
            <a:noFill/>
            <a:ln w="142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CH" sz="3300" dirty="0"/>
            </a:p>
          </p:txBody>
        </p:sp>
        <p:sp>
          <p:nvSpPr>
            <p:cNvPr id="92" name="Freeform 77"/>
            <p:cNvSpPr>
              <a:spLocks/>
            </p:cNvSpPr>
            <p:nvPr/>
          </p:nvSpPr>
          <p:spPr bwMode="auto">
            <a:xfrm>
              <a:off x="2277" y="2571"/>
              <a:ext cx="48" cy="43"/>
            </a:xfrm>
            <a:custGeom>
              <a:avLst/>
              <a:gdLst>
                <a:gd name="T0" fmla="*/ 0 w 48"/>
                <a:gd name="T1" fmla="*/ 43 h 43"/>
                <a:gd name="T2" fmla="*/ 48 w 48"/>
                <a:gd name="T3" fmla="*/ 43 h 43"/>
                <a:gd name="T4" fmla="*/ 23 w 48"/>
                <a:gd name="T5" fmla="*/ 0 h 43"/>
                <a:gd name="T6" fmla="*/ 0 w 48"/>
                <a:gd name="T7" fmla="*/ 43 h 4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8" h="43">
                  <a:moveTo>
                    <a:pt x="0" y="43"/>
                  </a:moveTo>
                  <a:lnTo>
                    <a:pt x="48" y="43"/>
                  </a:lnTo>
                  <a:lnTo>
                    <a:pt x="23" y="0"/>
                  </a:lnTo>
                  <a:lnTo>
                    <a:pt x="0" y="43"/>
                  </a:lnTo>
                  <a:close/>
                </a:path>
              </a:pathLst>
            </a:custGeom>
            <a:solidFill>
              <a:srgbClr val="000000"/>
            </a:solidFill>
            <a:ln w="14288">
              <a:solidFill>
                <a:srgbClr val="000000"/>
              </a:solidFill>
              <a:prstDash val="solid"/>
              <a:round/>
              <a:headEnd/>
              <a:tailEnd/>
            </a:ln>
          </p:spPr>
          <p:txBody>
            <a:bodyPr/>
            <a:lstStyle/>
            <a:p>
              <a:endParaRPr lang="de-CH" sz="3300" dirty="0"/>
            </a:p>
          </p:txBody>
        </p:sp>
        <p:sp>
          <p:nvSpPr>
            <p:cNvPr id="93" name="Line 78"/>
            <p:cNvSpPr>
              <a:spLocks noChangeShapeType="1"/>
            </p:cNvSpPr>
            <p:nvPr/>
          </p:nvSpPr>
          <p:spPr bwMode="auto">
            <a:xfrm flipH="1" flipV="1">
              <a:off x="2069" y="1750"/>
              <a:ext cx="267" cy="358"/>
            </a:xfrm>
            <a:prstGeom prst="line">
              <a:avLst/>
            </a:prstGeom>
            <a:noFill/>
            <a:ln w="14288">
              <a:solidFill>
                <a:srgbClr val="DE0024"/>
              </a:solidFill>
              <a:round/>
              <a:headEnd/>
              <a:tailEnd/>
            </a:ln>
            <a:extLst>
              <a:ext uri="{909E8E84-426E-40DD-AFC4-6F175D3DCCD1}">
                <a14:hiddenFill xmlns:a14="http://schemas.microsoft.com/office/drawing/2010/main">
                  <a:noFill/>
                </a14:hiddenFill>
              </a:ext>
            </a:extLst>
          </p:spPr>
          <p:txBody>
            <a:bodyPr/>
            <a:lstStyle/>
            <a:p>
              <a:endParaRPr lang="de-CH" sz="3300" dirty="0"/>
            </a:p>
          </p:txBody>
        </p:sp>
        <p:sp>
          <p:nvSpPr>
            <p:cNvPr id="94" name="Freeform 79"/>
            <p:cNvSpPr>
              <a:spLocks/>
            </p:cNvSpPr>
            <p:nvPr/>
          </p:nvSpPr>
          <p:spPr bwMode="auto">
            <a:xfrm>
              <a:off x="2069" y="1750"/>
              <a:ext cx="52" cy="61"/>
            </a:xfrm>
            <a:custGeom>
              <a:avLst/>
              <a:gdLst>
                <a:gd name="T0" fmla="*/ 0 w 52"/>
                <a:gd name="T1" fmla="*/ 0 h 61"/>
                <a:gd name="T2" fmla="*/ 20 w 52"/>
                <a:gd name="T3" fmla="*/ 61 h 61"/>
                <a:gd name="T4" fmla="*/ 52 w 52"/>
                <a:gd name="T5" fmla="*/ 36 h 61"/>
                <a:gd name="T6" fmla="*/ 0 w 52"/>
                <a:gd name="T7" fmla="*/ 0 h 6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2" h="61">
                  <a:moveTo>
                    <a:pt x="0" y="0"/>
                  </a:moveTo>
                  <a:lnTo>
                    <a:pt x="20" y="61"/>
                  </a:lnTo>
                  <a:lnTo>
                    <a:pt x="52" y="36"/>
                  </a:lnTo>
                  <a:lnTo>
                    <a:pt x="0" y="0"/>
                  </a:lnTo>
                  <a:close/>
                </a:path>
              </a:pathLst>
            </a:custGeom>
            <a:solidFill>
              <a:srgbClr val="DE0024"/>
            </a:solidFill>
            <a:ln w="14288">
              <a:solidFill>
                <a:srgbClr val="DE0024"/>
              </a:solidFill>
              <a:prstDash val="solid"/>
              <a:round/>
              <a:headEnd/>
              <a:tailEnd/>
            </a:ln>
          </p:spPr>
          <p:txBody>
            <a:bodyPr/>
            <a:lstStyle/>
            <a:p>
              <a:endParaRPr lang="de-CH" sz="3300" dirty="0"/>
            </a:p>
          </p:txBody>
        </p:sp>
        <p:sp>
          <p:nvSpPr>
            <p:cNvPr id="95" name="Line 80"/>
            <p:cNvSpPr>
              <a:spLocks noChangeShapeType="1"/>
            </p:cNvSpPr>
            <p:nvPr/>
          </p:nvSpPr>
          <p:spPr bwMode="auto">
            <a:xfrm>
              <a:off x="2336" y="2108"/>
              <a:ext cx="267" cy="356"/>
            </a:xfrm>
            <a:prstGeom prst="line">
              <a:avLst/>
            </a:prstGeom>
            <a:noFill/>
            <a:ln w="14288">
              <a:solidFill>
                <a:srgbClr val="DE0024"/>
              </a:solidFill>
              <a:round/>
              <a:headEnd/>
              <a:tailEnd/>
            </a:ln>
            <a:extLst>
              <a:ext uri="{909E8E84-426E-40DD-AFC4-6F175D3DCCD1}">
                <a14:hiddenFill xmlns:a14="http://schemas.microsoft.com/office/drawing/2010/main">
                  <a:noFill/>
                </a14:hiddenFill>
              </a:ext>
            </a:extLst>
          </p:spPr>
          <p:txBody>
            <a:bodyPr/>
            <a:lstStyle/>
            <a:p>
              <a:endParaRPr lang="de-CH" sz="3300" dirty="0"/>
            </a:p>
          </p:txBody>
        </p:sp>
        <p:sp>
          <p:nvSpPr>
            <p:cNvPr id="96" name="Freeform 81"/>
            <p:cNvSpPr>
              <a:spLocks/>
            </p:cNvSpPr>
            <p:nvPr/>
          </p:nvSpPr>
          <p:spPr bwMode="auto">
            <a:xfrm>
              <a:off x="2551" y="2405"/>
              <a:ext cx="52" cy="59"/>
            </a:xfrm>
            <a:custGeom>
              <a:avLst/>
              <a:gdLst>
                <a:gd name="T0" fmla="*/ 52 w 52"/>
                <a:gd name="T1" fmla="*/ 59 h 59"/>
                <a:gd name="T2" fmla="*/ 34 w 52"/>
                <a:gd name="T3" fmla="*/ 0 h 59"/>
                <a:gd name="T4" fmla="*/ 0 w 52"/>
                <a:gd name="T5" fmla="*/ 23 h 59"/>
                <a:gd name="T6" fmla="*/ 52 w 52"/>
                <a:gd name="T7" fmla="*/ 59 h 5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2" h="59">
                  <a:moveTo>
                    <a:pt x="52" y="59"/>
                  </a:moveTo>
                  <a:lnTo>
                    <a:pt x="34" y="0"/>
                  </a:lnTo>
                  <a:lnTo>
                    <a:pt x="0" y="23"/>
                  </a:lnTo>
                  <a:lnTo>
                    <a:pt x="52" y="59"/>
                  </a:lnTo>
                  <a:close/>
                </a:path>
              </a:pathLst>
            </a:custGeom>
            <a:solidFill>
              <a:srgbClr val="DE0024"/>
            </a:solidFill>
            <a:ln w="14288">
              <a:solidFill>
                <a:srgbClr val="DE0024"/>
              </a:solidFill>
              <a:prstDash val="solid"/>
              <a:round/>
              <a:headEnd/>
              <a:tailEnd/>
            </a:ln>
          </p:spPr>
          <p:txBody>
            <a:bodyPr/>
            <a:lstStyle/>
            <a:p>
              <a:endParaRPr lang="de-CH" sz="3300" dirty="0"/>
            </a:p>
          </p:txBody>
        </p:sp>
        <p:sp>
          <p:nvSpPr>
            <p:cNvPr id="97" name="Line 82"/>
            <p:cNvSpPr>
              <a:spLocks noChangeShapeType="1"/>
            </p:cNvSpPr>
            <p:nvPr/>
          </p:nvSpPr>
          <p:spPr bwMode="auto">
            <a:xfrm flipV="1">
              <a:off x="2336" y="1539"/>
              <a:ext cx="1259" cy="569"/>
            </a:xfrm>
            <a:prstGeom prst="line">
              <a:avLst/>
            </a:prstGeom>
            <a:noFill/>
            <a:ln w="14288">
              <a:solidFill>
                <a:srgbClr val="DE0024"/>
              </a:solidFill>
              <a:round/>
              <a:headEnd/>
              <a:tailEnd/>
            </a:ln>
            <a:extLst>
              <a:ext uri="{909E8E84-426E-40DD-AFC4-6F175D3DCCD1}">
                <a14:hiddenFill xmlns:a14="http://schemas.microsoft.com/office/drawing/2010/main">
                  <a:noFill/>
                </a14:hiddenFill>
              </a:ext>
            </a:extLst>
          </p:spPr>
          <p:txBody>
            <a:bodyPr/>
            <a:lstStyle/>
            <a:p>
              <a:endParaRPr lang="de-CH" sz="3300" dirty="0"/>
            </a:p>
          </p:txBody>
        </p:sp>
        <p:sp>
          <p:nvSpPr>
            <p:cNvPr id="98" name="Freeform 83"/>
            <p:cNvSpPr>
              <a:spLocks/>
            </p:cNvSpPr>
            <p:nvPr/>
          </p:nvSpPr>
          <p:spPr bwMode="auto">
            <a:xfrm>
              <a:off x="3532" y="1539"/>
              <a:ext cx="63" cy="43"/>
            </a:xfrm>
            <a:custGeom>
              <a:avLst/>
              <a:gdLst>
                <a:gd name="T0" fmla="*/ 63 w 63"/>
                <a:gd name="T1" fmla="*/ 0 h 43"/>
                <a:gd name="T2" fmla="*/ 16 w 63"/>
                <a:gd name="T3" fmla="*/ 43 h 43"/>
                <a:gd name="T4" fmla="*/ 0 w 63"/>
                <a:gd name="T5" fmla="*/ 7 h 43"/>
                <a:gd name="T6" fmla="*/ 63 w 63"/>
                <a:gd name="T7" fmla="*/ 0 h 4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3" h="43">
                  <a:moveTo>
                    <a:pt x="63" y="0"/>
                  </a:moveTo>
                  <a:lnTo>
                    <a:pt x="16" y="43"/>
                  </a:lnTo>
                  <a:lnTo>
                    <a:pt x="0" y="7"/>
                  </a:lnTo>
                  <a:lnTo>
                    <a:pt x="63" y="0"/>
                  </a:lnTo>
                  <a:close/>
                </a:path>
              </a:pathLst>
            </a:custGeom>
            <a:solidFill>
              <a:srgbClr val="DE0024"/>
            </a:solidFill>
            <a:ln w="14288">
              <a:solidFill>
                <a:srgbClr val="DE0024"/>
              </a:solidFill>
              <a:prstDash val="solid"/>
              <a:round/>
              <a:headEnd/>
              <a:tailEnd/>
            </a:ln>
          </p:spPr>
          <p:txBody>
            <a:bodyPr/>
            <a:lstStyle/>
            <a:p>
              <a:endParaRPr lang="de-CH" sz="3300" dirty="0"/>
            </a:p>
          </p:txBody>
        </p:sp>
        <p:sp>
          <p:nvSpPr>
            <p:cNvPr id="99" name="Line 84"/>
            <p:cNvSpPr>
              <a:spLocks noChangeShapeType="1"/>
            </p:cNvSpPr>
            <p:nvPr/>
          </p:nvSpPr>
          <p:spPr bwMode="auto">
            <a:xfrm>
              <a:off x="2336" y="2108"/>
              <a:ext cx="917" cy="356"/>
            </a:xfrm>
            <a:prstGeom prst="line">
              <a:avLst/>
            </a:prstGeom>
            <a:noFill/>
            <a:ln w="14288">
              <a:solidFill>
                <a:srgbClr val="DE0024"/>
              </a:solidFill>
              <a:round/>
              <a:headEnd/>
              <a:tailEnd/>
            </a:ln>
            <a:extLst>
              <a:ext uri="{909E8E84-426E-40DD-AFC4-6F175D3DCCD1}">
                <a14:hiddenFill xmlns:a14="http://schemas.microsoft.com/office/drawing/2010/main">
                  <a:noFill/>
                </a14:hiddenFill>
              </a:ext>
            </a:extLst>
          </p:spPr>
          <p:txBody>
            <a:bodyPr/>
            <a:lstStyle/>
            <a:p>
              <a:endParaRPr lang="de-CH" sz="3300" dirty="0"/>
            </a:p>
          </p:txBody>
        </p:sp>
        <p:sp>
          <p:nvSpPr>
            <p:cNvPr id="100" name="Freeform 85"/>
            <p:cNvSpPr>
              <a:spLocks/>
            </p:cNvSpPr>
            <p:nvPr/>
          </p:nvSpPr>
          <p:spPr bwMode="auto">
            <a:xfrm>
              <a:off x="3190" y="2425"/>
              <a:ext cx="63" cy="39"/>
            </a:xfrm>
            <a:custGeom>
              <a:avLst/>
              <a:gdLst>
                <a:gd name="T0" fmla="*/ 63 w 63"/>
                <a:gd name="T1" fmla="*/ 39 h 39"/>
                <a:gd name="T2" fmla="*/ 14 w 63"/>
                <a:gd name="T3" fmla="*/ 0 h 39"/>
                <a:gd name="T4" fmla="*/ 0 w 63"/>
                <a:gd name="T5" fmla="*/ 37 h 39"/>
                <a:gd name="T6" fmla="*/ 63 w 63"/>
                <a:gd name="T7" fmla="*/ 39 h 3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3" h="39">
                  <a:moveTo>
                    <a:pt x="63" y="39"/>
                  </a:moveTo>
                  <a:lnTo>
                    <a:pt x="14" y="0"/>
                  </a:lnTo>
                  <a:lnTo>
                    <a:pt x="0" y="37"/>
                  </a:lnTo>
                  <a:lnTo>
                    <a:pt x="63" y="39"/>
                  </a:lnTo>
                  <a:close/>
                </a:path>
              </a:pathLst>
            </a:custGeom>
            <a:solidFill>
              <a:srgbClr val="DE0024"/>
            </a:solidFill>
            <a:ln w="14288">
              <a:solidFill>
                <a:srgbClr val="DE0024"/>
              </a:solidFill>
              <a:prstDash val="solid"/>
              <a:round/>
              <a:headEnd/>
              <a:tailEnd/>
            </a:ln>
          </p:spPr>
          <p:txBody>
            <a:bodyPr/>
            <a:lstStyle/>
            <a:p>
              <a:endParaRPr lang="de-CH" sz="3300" dirty="0"/>
            </a:p>
          </p:txBody>
        </p:sp>
        <p:sp>
          <p:nvSpPr>
            <p:cNvPr id="101" name="Line 86"/>
            <p:cNvSpPr>
              <a:spLocks noChangeShapeType="1"/>
            </p:cNvSpPr>
            <p:nvPr/>
          </p:nvSpPr>
          <p:spPr bwMode="auto">
            <a:xfrm flipH="1" flipV="1">
              <a:off x="1129" y="1657"/>
              <a:ext cx="1207" cy="451"/>
            </a:xfrm>
            <a:prstGeom prst="line">
              <a:avLst/>
            </a:prstGeom>
            <a:noFill/>
            <a:ln w="14288">
              <a:solidFill>
                <a:srgbClr val="DE0024"/>
              </a:solidFill>
              <a:round/>
              <a:headEnd/>
              <a:tailEnd/>
            </a:ln>
            <a:extLst>
              <a:ext uri="{909E8E84-426E-40DD-AFC4-6F175D3DCCD1}">
                <a14:hiddenFill xmlns:a14="http://schemas.microsoft.com/office/drawing/2010/main">
                  <a:noFill/>
                </a14:hiddenFill>
              </a:ext>
            </a:extLst>
          </p:spPr>
          <p:txBody>
            <a:bodyPr/>
            <a:lstStyle/>
            <a:p>
              <a:endParaRPr lang="de-CH" sz="3300" dirty="0"/>
            </a:p>
          </p:txBody>
        </p:sp>
        <p:sp>
          <p:nvSpPr>
            <p:cNvPr id="102" name="Freeform 87"/>
            <p:cNvSpPr>
              <a:spLocks/>
            </p:cNvSpPr>
            <p:nvPr/>
          </p:nvSpPr>
          <p:spPr bwMode="auto">
            <a:xfrm>
              <a:off x="1129" y="1657"/>
              <a:ext cx="61" cy="38"/>
            </a:xfrm>
            <a:custGeom>
              <a:avLst/>
              <a:gdLst>
                <a:gd name="T0" fmla="*/ 0 w 61"/>
                <a:gd name="T1" fmla="*/ 0 h 38"/>
                <a:gd name="T2" fmla="*/ 48 w 61"/>
                <a:gd name="T3" fmla="*/ 38 h 38"/>
                <a:gd name="T4" fmla="*/ 61 w 61"/>
                <a:gd name="T5" fmla="*/ 2 h 38"/>
                <a:gd name="T6" fmla="*/ 0 w 61"/>
                <a:gd name="T7" fmla="*/ 0 h 3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1" h="38">
                  <a:moveTo>
                    <a:pt x="0" y="0"/>
                  </a:moveTo>
                  <a:lnTo>
                    <a:pt x="48" y="38"/>
                  </a:lnTo>
                  <a:lnTo>
                    <a:pt x="61" y="2"/>
                  </a:lnTo>
                  <a:lnTo>
                    <a:pt x="0" y="0"/>
                  </a:lnTo>
                  <a:close/>
                </a:path>
              </a:pathLst>
            </a:custGeom>
            <a:solidFill>
              <a:srgbClr val="DE0024"/>
            </a:solidFill>
            <a:ln w="14288">
              <a:solidFill>
                <a:srgbClr val="DE0024"/>
              </a:solidFill>
              <a:prstDash val="solid"/>
              <a:round/>
              <a:headEnd/>
              <a:tailEnd/>
            </a:ln>
          </p:spPr>
          <p:txBody>
            <a:bodyPr/>
            <a:lstStyle/>
            <a:p>
              <a:endParaRPr lang="de-CH" sz="3300" dirty="0"/>
            </a:p>
          </p:txBody>
        </p:sp>
        <p:sp>
          <p:nvSpPr>
            <p:cNvPr id="103" name="Line 88"/>
            <p:cNvSpPr>
              <a:spLocks noChangeShapeType="1"/>
            </p:cNvSpPr>
            <p:nvPr/>
          </p:nvSpPr>
          <p:spPr bwMode="auto">
            <a:xfrm flipH="1">
              <a:off x="1756" y="2108"/>
              <a:ext cx="580" cy="122"/>
            </a:xfrm>
            <a:prstGeom prst="line">
              <a:avLst/>
            </a:prstGeom>
            <a:noFill/>
            <a:ln w="14288">
              <a:solidFill>
                <a:srgbClr val="DE0024"/>
              </a:solidFill>
              <a:round/>
              <a:headEnd/>
              <a:tailEnd/>
            </a:ln>
            <a:extLst>
              <a:ext uri="{909E8E84-426E-40DD-AFC4-6F175D3DCCD1}">
                <a14:hiddenFill xmlns:a14="http://schemas.microsoft.com/office/drawing/2010/main">
                  <a:noFill/>
                </a14:hiddenFill>
              </a:ext>
            </a:extLst>
          </p:spPr>
          <p:txBody>
            <a:bodyPr/>
            <a:lstStyle/>
            <a:p>
              <a:endParaRPr lang="de-CH" sz="3300" dirty="0"/>
            </a:p>
          </p:txBody>
        </p:sp>
        <p:sp>
          <p:nvSpPr>
            <p:cNvPr id="104" name="Freeform 89"/>
            <p:cNvSpPr>
              <a:spLocks/>
            </p:cNvSpPr>
            <p:nvPr/>
          </p:nvSpPr>
          <p:spPr bwMode="auto">
            <a:xfrm>
              <a:off x="1756" y="2199"/>
              <a:ext cx="61" cy="38"/>
            </a:xfrm>
            <a:custGeom>
              <a:avLst/>
              <a:gdLst>
                <a:gd name="T0" fmla="*/ 0 w 61"/>
                <a:gd name="T1" fmla="*/ 31 h 38"/>
                <a:gd name="T2" fmla="*/ 55 w 61"/>
                <a:gd name="T3" fmla="*/ 0 h 38"/>
                <a:gd name="T4" fmla="*/ 61 w 61"/>
                <a:gd name="T5" fmla="*/ 38 h 38"/>
                <a:gd name="T6" fmla="*/ 0 w 61"/>
                <a:gd name="T7" fmla="*/ 31 h 3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1" h="38">
                  <a:moveTo>
                    <a:pt x="0" y="31"/>
                  </a:moveTo>
                  <a:lnTo>
                    <a:pt x="55" y="0"/>
                  </a:lnTo>
                  <a:lnTo>
                    <a:pt x="61" y="38"/>
                  </a:lnTo>
                  <a:lnTo>
                    <a:pt x="0" y="31"/>
                  </a:lnTo>
                  <a:close/>
                </a:path>
              </a:pathLst>
            </a:custGeom>
            <a:solidFill>
              <a:srgbClr val="DE0024"/>
            </a:solidFill>
            <a:ln w="14288">
              <a:solidFill>
                <a:srgbClr val="DE0024"/>
              </a:solidFill>
              <a:prstDash val="solid"/>
              <a:round/>
              <a:headEnd/>
              <a:tailEnd/>
            </a:ln>
          </p:spPr>
          <p:txBody>
            <a:bodyPr/>
            <a:lstStyle/>
            <a:p>
              <a:endParaRPr lang="de-CH" sz="3300" dirty="0"/>
            </a:p>
          </p:txBody>
        </p:sp>
        <p:sp>
          <p:nvSpPr>
            <p:cNvPr id="105" name="Line 90"/>
            <p:cNvSpPr>
              <a:spLocks noChangeShapeType="1"/>
            </p:cNvSpPr>
            <p:nvPr/>
          </p:nvSpPr>
          <p:spPr bwMode="auto">
            <a:xfrm flipH="1">
              <a:off x="1951" y="2108"/>
              <a:ext cx="385" cy="537"/>
            </a:xfrm>
            <a:prstGeom prst="line">
              <a:avLst/>
            </a:prstGeom>
            <a:noFill/>
            <a:ln w="14288">
              <a:solidFill>
                <a:srgbClr val="DE0024"/>
              </a:solidFill>
              <a:round/>
              <a:headEnd/>
              <a:tailEnd/>
            </a:ln>
            <a:extLst>
              <a:ext uri="{909E8E84-426E-40DD-AFC4-6F175D3DCCD1}">
                <a14:hiddenFill xmlns:a14="http://schemas.microsoft.com/office/drawing/2010/main">
                  <a:noFill/>
                </a14:hiddenFill>
              </a:ext>
            </a:extLst>
          </p:spPr>
          <p:txBody>
            <a:bodyPr/>
            <a:lstStyle/>
            <a:p>
              <a:endParaRPr lang="de-CH" sz="3300" dirty="0"/>
            </a:p>
          </p:txBody>
        </p:sp>
        <p:sp>
          <p:nvSpPr>
            <p:cNvPr id="106" name="Freeform 91"/>
            <p:cNvSpPr>
              <a:spLocks/>
            </p:cNvSpPr>
            <p:nvPr/>
          </p:nvSpPr>
          <p:spPr bwMode="auto">
            <a:xfrm>
              <a:off x="1951" y="2584"/>
              <a:ext cx="52" cy="61"/>
            </a:xfrm>
            <a:custGeom>
              <a:avLst/>
              <a:gdLst>
                <a:gd name="T0" fmla="*/ 0 w 52"/>
                <a:gd name="T1" fmla="*/ 61 h 61"/>
                <a:gd name="T2" fmla="*/ 20 w 52"/>
                <a:gd name="T3" fmla="*/ 0 h 61"/>
                <a:gd name="T4" fmla="*/ 52 w 52"/>
                <a:gd name="T5" fmla="*/ 25 h 61"/>
                <a:gd name="T6" fmla="*/ 0 w 52"/>
                <a:gd name="T7" fmla="*/ 61 h 6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2" h="61">
                  <a:moveTo>
                    <a:pt x="0" y="61"/>
                  </a:moveTo>
                  <a:lnTo>
                    <a:pt x="20" y="0"/>
                  </a:lnTo>
                  <a:lnTo>
                    <a:pt x="52" y="25"/>
                  </a:lnTo>
                  <a:lnTo>
                    <a:pt x="0" y="61"/>
                  </a:lnTo>
                  <a:close/>
                </a:path>
              </a:pathLst>
            </a:custGeom>
            <a:solidFill>
              <a:srgbClr val="DE0024"/>
            </a:solidFill>
            <a:ln w="14288">
              <a:solidFill>
                <a:srgbClr val="DE0024"/>
              </a:solidFill>
              <a:prstDash val="solid"/>
              <a:round/>
              <a:headEnd/>
              <a:tailEnd/>
            </a:ln>
          </p:spPr>
          <p:txBody>
            <a:bodyPr/>
            <a:lstStyle/>
            <a:p>
              <a:endParaRPr lang="de-CH" sz="3300" dirty="0"/>
            </a:p>
          </p:txBody>
        </p:sp>
        <p:sp>
          <p:nvSpPr>
            <p:cNvPr id="107" name="Rectangle 92"/>
            <p:cNvSpPr>
              <a:spLocks noChangeArrowheads="1"/>
            </p:cNvSpPr>
            <p:nvPr/>
          </p:nvSpPr>
          <p:spPr bwMode="auto">
            <a:xfrm>
              <a:off x="1701" y="1480"/>
              <a:ext cx="631" cy="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Arial" charset="0"/>
                </a:defRPr>
              </a:lvl1pPr>
              <a:lvl2pPr marL="742950" indent="-285750">
                <a:defRPr sz="2400" b="1">
                  <a:solidFill>
                    <a:schemeClr val="tx1"/>
                  </a:solidFill>
                  <a:latin typeface="Arial" charset="0"/>
                </a:defRPr>
              </a:lvl2pPr>
              <a:lvl3pPr marL="1143000" indent="-228600">
                <a:defRPr sz="2400" b="1">
                  <a:solidFill>
                    <a:schemeClr val="tx1"/>
                  </a:solidFill>
                  <a:latin typeface="Arial" charset="0"/>
                </a:defRPr>
              </a:lvl3pPr>
              <a:lvl4pPr marL="1600200" indent="-228600">
                <a:defRPr sz="2400" b="1">
                  <a:solidFill>
                    <a:schemeClr val="tx1"/>
                  </a:solidFill>
                  <a:latin typeface="Arial" charset="0"/>
                </a:defRPr>
              </a:lvl4pPr>
              <a:lvl5pPr marL="2057400" indent="-228600">
                <a:defRPr sz="2400" b="1">
                  <a:solidFill>
                    <a:schemeClr val="tx1"/>
                  </a:solidFill>
                  <a:latin typeface="Arial" charset="0"/>
                </a:defRPr>
              </a:lvl5pPr>
              <a:lvl6pPr marL="2514600" indent="-228600" eaLnBrk="0" fontAlgn="base" hangingPunct="0">
                <a:spcBef>
                  <a:spcPct val="0"/>
                </a:spcBef>
                <a:spcAft>
                  <a:spcPct val="0"/>
                </a:spcAft>
                <a:defRPr sz="2400" b="1">
                  <a:solidFill>
                    <a:schemeClr val="tx1"/>
                  </a:solidFill>
                  <a:latin typeface="Arial" charset="0"/>
                </a:defRPr>
              </a:lvl6pPr>
              <a:lvl7pPr marL="2971800" indent="-228600" eaLnBrk="0" fontAlgn="base" hangingPunct="0">
                <a:spcBef>
                  <a:spcPct val="0"/>
                </a:spcBef>
                <a:spcAft>
                  <a:spcPct val="0"/>
                </a:spcAft>
                <a:defRPr sz="2400" b="1">
                  <a:solidFill>
                    <a:schemeClr val="tx1"/>
                  </a:solidFill>
                  <a:latin typeface="Arial" charset="0"/>
                </a:defRPr>
              </a:lvl7pPr>
              <a:lvl8pPr marL="3429000" indent="-228600" eaLnBrk="0" fontAlgn="base" hangingPunct="0">
                <a:spcBef>
                  <a:spcPct val="0"/>
                </a:spcBef>
                <a:spcAft>
                  <a:spcPct val="0"/>
                </a:spcAft>
                <a:defRPr sz="2400" b="1">
                  <a:solidFill>
                    <a:schemeClr val="tx1"/>
                  </a:solidFill>
                  <a:latin typeface="Arial" charset="0"/>
                </a:defRPr>
              </a:lvl8pPr>
              <a:lvl9pPr marL="3886200" indent="-228600" eaLnBrk="0" fontAlgn="base" hangingPunct="0">
                <a:spcBef>
                  <a:spcPct val="0"/>
                </a:spcBef>
                <a:spcAft>
                  <a:spcPct val="0"/>
                </a:spcAft>
                <a:defRPr sz="2400" b="1">
                  <a:solidFill>
                    <a:schemeClr val="tx1"/>
                  </a:solidFill>
                  <a:latin typeface="Arial" charset="0"/>
                </a:defRPr>
              </a:lvl9pPr>
            </a:lstStyle>
            <a:p>
              <a:pPr eaLnBrk="1" hangingPunct="1"/>
              <a:r>
                <a:rPr lang="de-DE" altLang="de-DE" sz="1125" dirty="0">
                  <a:solidFill>
                    <a:srgbClr val="000000"/>
                  </a:solidFill>
                </a:rPr>
                <a:t>winter wheat </a:t>
              </a:r>
              <a:br>
                <a:rPr lang="de-DE" altLang="de-DE" sz="1125" dirty="0">
                  <a:solidFill>
                    <a:srgbClr val="000000"/>
                  </a:solidFill>
                </a:rPr>
              </a:br>
              <a:r>
                <a:rPr lang="de-DE" altLang="de-DE" sz="1125" dirty="0">
                  <a:solidFill>
                    <a:srgbClr val="000000"/>
                  </a:solidFill>
                </a:rPr>
                <a:t>after potato</a:t>
              </a:r>
              <a:endParaRPr lang="de-DE" altLang="de-DE" sz="1350" b="0" dirty="0"/>
            </a:p>
          </p:txBody>
        </p:sp>
        <p:sp>
          <p:nvSpPr>
            <p:cNvPr id="108" name="Rectangle 93"/>
            <p:cNvSpPr>
              <a:spLocks noChangeArrowheads="1"/>
            </p:cNvSpPr>
            <p:nvPr/>
          </p:nvSpPr>
          <p:spPr bwMode="auto">
            <a:xfrm>
              <a:off x="2336" y="2478"/>
              <a:ext cx="631" cy="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Arial" charset="0"/>
                </a:defRPr>
              </a:lvl1pPr>
              <a:lvl2pPr marL="742950" indent="-285750">
                <a:defRPr sz="2400" b="1">
                  <a:solidFill>
                    <a:schemeClr val="tx1"/>
                  </a:solidFill>
                  <a:latin typeface="Arial" charset="0"/>
                </a:defRPr>
              </a:lvl2pPr>
              <a:lvl3pPr marL="1143000" indent="-228600">
                <a:defRPr sz="2400" b="1">
                  <a:solidFill>
                    <a:schemeClr val="tx1"/>
                  </a:solidFill>
                  <a:latin typeface="Arial" charset="0"/>
                </a:defRPr>
              </a:lvl3pPr>
              <a:lvl4pPr marL="1600200" indent="-228600">
                <a:defRPr sz="2400" b="1">
                  <a:solidFill>
                    <a:schemeClr val="tx1"/>
                  </a:solidFill>
                  <a:latin typeface="Arial" charset="0"/>
                </a:defRPr>
              </a:lvl4pPr>
              <a:lvl5pPr marL="2057400" indent="-228600">
                <a:defRPr sz="2400" b="1">
                  <a:solidFill>
                    <a:schemeClr val="tx1"/>
                  </a:solidFill>
                  <a:latin typeface="Arial" charset="0"/>
                </a:defRPr>
              </a:lvl5pPr>
              <a:lvl6pPr marL="2514600" indent="-228600" eaLnBrk="0" fontAlgn="base" hangingPunct="0">
                <a:spcBef>
                  <a:spcPct val="0"/>
                </a:spcBef>
                <a:spcAft>
                  <a:spcPct val="0"/>
                </a:spcAft>
                <a:defRPr sz="2400" b="1">
                  <a:solidFill>
                    <a:schemeClr val="tx1"/>
                  </a:solidFill>
                  <a:latin typeface="Arial" charset="0"/>
                </a:defRPr>
              </a:lvl6pPr>
              <a:lvl7pPr marL="2971800" indent="-228600" eaLnBrk="0" fontAlgn="base" hangingPunct="0">
                <a:spcBef>
                  <a:spcPct val="0"/>
                </a:spcBef>
                <a:spcAft>
                  <a:spcPct val="0"/>
                </a:spcAft>
                <a:defRPr sz="2400" b="1">
                  <a:solidFill>
                    <a:schemeClr val="tx1"/>
                  </a:solidFill>
                  <a:latin typeface="Arial" charset="0"/>
                </a:defRPr>
              </a:lvl7pPr>
              <a:lvl8pPr marL="3429000" indent="-228600" eaLnBrk="0" fontAlgn="base" hangingPunct="0">
                <a:spcBef>
                  <a:spcPct val="0"/>
                </a:spcBef>
                <a:spcAft>
                  <a:spcPct val="0"/>
                </a:spcAft>
                <a:defRPr sz="2400" b="1">
                  <a:solidFill>
                    <a:schemeClr val="tx1"/>
                  </a:solidFill>
                  <a:latin typeface="Arial" charset="0"/>
                </a:defRPr>
              </a:lvl8pPr>
              <a:lvl9pPr marL="3886200" indent="-228600" eaLnBrk="0" fontAlgn="base" hangingPunct="0">
                <a:spcBef>
                  <a:spcPct val="0"/>
                </a:spcBef>
                <a:spcAft>
                  <a:spcPct val="0"/>
                </a:spcAft>
                <a:defRPr sz="2400" b="1">
                  <a:solidFill>
                    <a:schemeClr val="tx1"/>
                  </a:solidFill>
                  <a:latin typeface="Arial" charset="0"/>
                </a:defRPr>
              </a:lvl9pPr>
            </a:lstStyle>
            <a:p>
              <a:pPr eaLnBrk="1" hangingPunct="1"/>
              <a:r>
                <a:rPr lang="de-DE" altLang="de-DE" sz="1125" dirty="0">
                  <a:solidFill>
                    <a:srgbClr val="000000"/>
                  </a:solidFill>
                </a:rPr>
                <a:t>winter wheat </a:t>
              </a:r>
              <a:br>
                <a:rPr lang="de-DE" altLang="de-DE" sz="1125" dirty="0">
                  <a:solidFill>
                    <a:srgbClr val="000000"/>
                  </a:solidFill>
                </a:rPr>
              </a:br>
              <a:r>
                <a:rPr lang="de-DE" altLang="de-DE" sz="1125" dirty="0">
                  <a:solidFill>
                    <a:srgbClr val="000000"/>
                  </a:solidFill>
                </a:rPr>
                <a:t>after maize</a:t>
              </a:r>
              <a:endParaRPr lang="de-DE" altLang="de-DE" sz="1350" b="0" dirty="0"/>
            </a:p>
          </p:txBody>
        </p:sp>
        <p:sp>
          <p:nvSpPr>
            <p:cNvPr id="109" name="Rectangle 94"/>
            <p:cNvSpPr>
              <a:spLocks noChangeArrowheads="1"/>
            </p:cNvSpPr>
            <p:nvPr/>
          </p:nvSpPr>
          <p:spPr bwMode="auto">
            <a:xfrm>
              <a:off x="3602" y="1414"/>
              <a:ext cx="498"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Arial" charset="0"/>
                </a:defRPr>
              </a:lvl1pPr>
              <a:lvl2pPr marL="742950" indent="-285750">
                <a:defRPr sz="2400" b="1">
                  <a:solidFill>
                    <a:schemeClr val="tx1"/>
                  </a:solidFill>
                  <a:latin typeface="Arial" charset="0"/>
                </a:defRPr>
              </a:lvl2pPr>
              <a:lvl3pPr marL="1143000" indent="-228600">
                <a:defRPr sz="2400" b="1">
                  <a:solidFill>
                    <a:schemeClr val="tx1"/>
                  </a:solidFill>
                  <a:latin typeface="Arial" charset="0"/>
                </a:defRPr>
              </a:lvl3pPr>
              <a:lvl4pPr marL="1600200" indent="-228600">
                <a:defRPr sz="2400" b="1">
                  <a:solidFill>
                    <a:schemeClr val="tx1"/>
                  </a:solidFill>
                  <a:latin typeface="Arial" charset="0"/>
                </a:defRPr>
              </a:lvl4pPr>
              <a:lvl5pPr marL="2057400" indent="-228600">
                <a:defRPr sz="2400" b="1">
                  <a:solidFill>
                    <a:schemeClr val="tx1"/>
                  </a:solidFill>
                  <a:latin typeface="Arial" charset="0"/>
                </a:defRPr>
              </a:lvl5pPr>
              <a:lvl6pPr marL="2514600" indent="-228600" eaLnBrk="0" fontAlgn="base" hangingPunct="0">
                <a:spcBef>
                  <a:spcPct val="0"/>
                </a:spcBef>
                <a:spcAft>
                  <a:spcPct val="0"/>
                </a:spcAft>
                <a:defRPr sz="2400" b="1">
                  <a:solidFill>
                    <a:schemeClr val="tx1"/>
                  </a:solidFill>
                  <a:latin typeface="Arial" charset="0"/>
                </a:defRPr>
              </a:lvl6pPr>
              <a:lvl7pPr marL="2971800" indent="-228600" eaLnBrk="0" fontAlgn="base" hangingPunct="0">
                <a:spcBef>
                  <a:spcPct val="0"/>
                </a:spcBef>
                <a:spcAft>
                  <a:spcPct val="0"/>
                </a:spcAft>
                <a:defRPr sz="2400" b="1">
                  <a:solidFill>
                    <a:schemeClr val="tx1"/>
                  </a:solidFill>
                  <a:latin typeface="Arial" charset="0"/>
                </a:defRPr>
              </a:lvl7pPr>
              <a:lvl8pPr marL="3429000" indent="-228600" eaLnBrk="0" fontAlgn="base" hangingPunct="0">
                <a:spcBef>
                  <a:spcPct val="0"/>
                </a:spcBef>
                <a:spcAft>
                  <a:spcPct val="0"/>
                </a:spcAft>
                <a:defRPr sz="2400" b="1">
                  <a:solidFill>
                    <a:schemeClr val="tx1"/>
                  </a:solidFill>
                  <a:latin typeface="Arial" charset="0"/>
                </a:defRPr>
              </a:lvl8pPr>
              <a:lvl9pPr marL="3886200" indent="-228600" eaLnBrk="0" fontAlgn="base" hangingPunct="0">
                <a:spcBef>
                  <a:spcPct val="0"/>
                </a:spcBef>
                <a:spcAft>
                  <a:spcPct val="0"/>
                </a:spcAft>
                <a:defRPr sz="2400" b="1">
                  <a:solidFill>
                    <a:schemeClr val="tx1"/>
                  </a:solidFill>
                  <a:latin typeface="Arial" charset="0"/>
                </a:defRPr>
              </a:lvl9pPr>
            </a:lstStyle>
            <a:p>
              <a:pPr eaLnBrk="1" hangingPunct="1"/>
              <a:r>
                <a:rPr lang="de-DE" altLang="de-DE" sz="1125" dirty="0">
                  <a:solidFill>
                    <a:srgbClr val="000000"/>
                  </a:solidFill>
                </a:rPr>
                <a:t>NOFERT</a:t>
              </a:r>
              <a:endParaRPr lang="de-DE" altLang="de-DE" sz="1350" b="0" dirty="0"/>
            </a:p>
          </p:txBody>
        </p:sp>
        <p:sp>
          <p:nvSpPr>
            <p:cNvPr id="110" name="Rectangle 95"/>
            <p:cNvSpPr>
              <a:spLocks noChangeArrowheads="1"/>
            </p:cNvSpPr>
            <p:nvPr/>
          </p:nvSpPr>
          <p:spPr bwMode="auto">
            <a:xfrm>
              <a:off x="3260" y="2473"/>
              <a:ext cx="491"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Arial" charset="0"/>
                </a:defRPr>
              </a:lvl1pPr>
              <a:lvl2pPr marL="742950" indent="-285750">
                <a:defRPr sz="2400" b="1">
                  <a:solidFill>
                    <a:schemeClr val="tx1"/>
                  </a:solidFill>
                  <a:latin typeface="Arial" charset="0"/>
                </a:defRPr>
              </a:lvl2pPr>
              <a:lvl3pPr marL="1143000" indent="-228600">
                <a:defRPr sz="2400" b="1">
                  <a:solidFill>
                    <a:schemeClr val="tx1"/>
                  </a:solidFill>
                  <a:latin typeface="Arial" charset="0"/>
                </a:defRPr>
              </a:lvl3pPr>
              <a:lvl4pPr marL="1600200" indent="-228600">
                <a:defRPr sz="2400" b="1">
                  <a:solidFill>
                    <a:schemeClr val="tx1"/>
                  </a:solidFill>
                  <a:latin typeface="Arial" charset="0"/>
                </a:defRPr>
              </a:lvl4pPr>
              <a:lvl5pPr marL="2057400" indent="-228600">
                <a:defRPr sz="2400" b="1">
                  <a:solidFill>
                    <a:schemeClr val="tx1"/>
                  </a:solidFill>
                  <a:latin typeface="Arial" charset="0"/>
                </a:defRPr>
              </a:lvl5pPr>
              <a:lvl6pPr marL="2514600" indent="-228600" eaLnBrk="0" fontAlgn="base" hangingPunct="0">
                <a:spcBef>
                  <a:spcPct val="0"/>
                </a:spcBef>
                <a:spcAft>
                  <a:spcPct val="0"/>
                </a:spcAft>
                <a:defRPr sz="2400" b="1">
                  <a:solidFill>
                    <a:schemeClr val="tx1"/>
                  </a:solidFill>
                  <a:latin typeface="Arial" charset="0"/>
                </a:defRPr>
              </a:lvl6pPr>
              <a:lvl7pPr marL="2971800" indent="-228600" eaLnBrk="0" fontAlgn="base" hangingPunct="0">
                <a:spcBef>
                  <a:spcPct val="0"/>
                </a:spcBef>
                <a:spcAft>
                  <a:spcPct val="0"/>
                </a:spcAft>
                <a:defRPr sz="2400" b="1">
                  <a:solidFill>
                    <a:schemeClr val="tx1"/>
                  </a:solidFill>
                  <a:latin typeface="Arial" charset="0"/>
                </a:defRPr>
              </a:lvl7pPr>
              <a:lvl8pPr marL="3429000" indent="-228600" eaLnBrk="0" fontAlgn="base" hangingPunct="0">
                <a:spcBef>
                  <a:spcPct val="0"/>
                </a:spcBef>
                <a:spcAft>
                  <a:spcPct val="0"/>
                </a:spcAft>
                <a:defRPr sz="2400" b="1">
                  <a:solidFill>
                    <a:schemeClr val="tx1"/>
                  </a:solidFill>
                  <a:latin typeface="Arial" charset="0"/>
                </a:defRPr>
              </a:lvl8pPr>
              <a:lvl9pPr marL="3886200" indent="-228600" eaLnBrk="0" fontAlgn="base" hangingPunct="0">
                <a:spcBef>
                  <a:spcPct val="0"/>
                </a:spcBef>
                <a:spcAft>
                  <a:spcPct val="0"/>
                </a:spcAft>
                <a:defRPr sz="2400" b="1">
                  <a:solidFill>
                    <a:schemeClr val="tx1"/>
                  </a:solidFill>
                  <a:latin typeface="Arial" charset="0"/>
                </a:defRPr>
              </a:lvl9pPr>
            </a:lstStyle>
            <a:p>
              <a:pPr eaLnBrk="1" hangingPunct="1"/>
              <a:r>
                <a:rPr lang="de-DE" altLang="de-DE" sz="1125" dirty="0">
                  <a:solidFill>
                    <a:srgbClr val="000000"/>
                  </a:solidFill>
                </a:rPr>
                <a:t>CONMIN</a:t>
              </a:r>
              <a:endParaRPr lang="de-DE" altLang="de-DE" sz="1350" b="0" dirty="0"/>
            </a:p>
          </p:txBody>
        </p:sp>
        <p:sp>
          <p:nvSpPr>
            <p:cNvPr id="111" name="Rectangle 96"/>
            <p:cNvSpPr>
              <a:spLocks noChangeArrowheads="1"/>
            </p:cNvSpPr>
            <p:nvPr/>
          </p:nvSpPr>
          <p:spPr bwMode="auto">
            <a:xfrm>
              <a:off x="869" y="1530"/>
              <a:ext cx="471"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Arial" charset="0"/>
                </a:defRPr>
              </a:lvl1pPr>
              <a:lvl2pPr marL="742950" indent="-285750">
                <a:defRPr sz="2400" b="1">
                  <a:solidFill>
                    <a:schemeClr val="tx1"/>
                  </a:solidFill>
                  <a:latin typeface="Arial" charset="0"/>
                </a:defRPr>
              </a:lvl2pPr>
              <a:lvl3pPr marL="1143000" indent="-228600">
                <a:defRPr sz="2400" b="1">
                  <a:solidFill>
                    <a:schemeClr val="tx1"/>
                  </a:solidFill>
                  <a:latin typeface="Arial" charset="0"/>
                </a:defRPr>
              </a:lvl3pPr>
              <a:lvl4pPr marL="1600200" indent="-228600">
                <a:defRPr sz="2400" b="1">
                  <a:solidFill>
                    <a:schemeClr val="tx1"/>
                  </a:solidFill>
                  <a:latin typeface="Arial" charset="0"/>
                </a:defRPr>
              </a:lvl4pPr>
              <a:lvl5pPr marL="2057400" indent="-228600">
                <a:defRPr sz="2400" b="1">
                  <a:solidFill>
                    <a:schemeClr val="tx1"/>
                  </a:solidFill>
                  <a:latin typeface="Arial" charset="0"/>
                </a:defRPr>
              </a:lvl5pPr>
              <a:lvl6pPr marL="2514600" indent="-228600" eaLnBrk="0" fontAlgn="base" hangingPunct="0">
                <a:spcBef>
                  <a:spcPct val="0"/>
                </a:spcBef>
                <a:spcAft>
                  <a:spcPct val="0"/>
                </a:spcAft>
                <a:defRPr sz="2400" b="1">
                  <a:solidFill>
                    <a:schemeClr val="tx1"/>
                  </a:solidFill>
                  <a:latin typeface="Arial" charset="0"/>
                </a:defRPr>
              </a:lvl6pPr>
              <a:lvl7pPr marL="2971800" indent="-228600" eaLnBrk="0" fontAlgn="base" hangingPunct="0">
                <a:spcBef>
                  <a:spcPct val="0"/>
                </a:spcBef>
                <a:spcAft>
                  <a:spcPct val="0"/>
                </a:spcAft>
                <a:defRPr sz="2400" b="1">
                  <a:solidFill>
                    <a:schemeClr val="tx1"/>
                  </a:solidFill>
                  <a:latin typeface="Arial" charset="0"/>
                </a:defRPr>
              </a:lvl7pPr>
              <a:lvl8pPr marL="3429000" indent="-228600" eaLnBrk="0" fontAlgn="base" hangingPunct="0">
                <a:spcBef>
                  <a:spcPct val="0"/>
                </a:spcBef>
                <a:spcAft>
                  <a:spcPct val="0"/>
                </a:spcAft>
                <a:defRPr sz="2400" b="1">
                  <a:solidFill>
                    <a:schemeClr val="tx1"/>
                  </a:solidFill>
                  <a:latin typeface="Arial" charset="0"/>
                </a:defRPr>
              </a:lvl8pPr>
              <a:lvl9pPr marL="3886200" indent="-228600" eaLnBrk="0" fontAlgn="base" hangingPunct="0">
                <a:spcBef>
                  <a:spcPct val="0"/>
                </a:spcBef>
                <a:spcAft>
                  <a:spcPct val="0"/>
                </a:spcAft>
                <a:defRPr sz="2400" b="1">
                  <a:solidFill>
                    <a:schemeClr val="tx1"/>
                  </a:solidFill>
                  <a:latin typeface="Arial" charset="0"/>
                </a:defRPr>
              </a:lvl9pPr>
            </a:lstStyle>
            <a:p>
              <a:pPr eaLnBrk="1" hangingPunct="1"/>
              <a:r>
                <a:rPr lang="de-DE" altLang="de-DE" sz="1125" dirty="0">
                  <a:solidFill>
                    <a:srgbClr val="000000"/>
                  </a:solidFill>
                </a:rPr>
                <a:t>BIODYN</a:t>
              </a:r>
              <a:endParaRPr lang="de-DE" altLang="de-DE" sz="1350" b="0" dirty="0"/>
            </a:p>
          </p:txBody>
        </p:sp>
        <p:sp>
          <p:nvSpPr>
            <p:cNvPr id="112" name="Rectangle 97"/>
            <p:cNvSpPr>
              <a:spLocks noChangeArrowheads="1"/>
            </p:cNvSpPr>
            <p:nvPr/>
          </p:nvSpPr>
          <p:spPr bwMode="auto">
            <a:xfrm>
              <a:off x="1203" y="2240"/>
              <a:ext cx="491"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Arial" charset="0"/>
                </a:defRPr>
              </a:lvl1pPr>
              <a:lvl2pPr marL="742950" indent="-285750">
                <a:defRPr sz="2400" b="1">
                  <a:solidFill>
                    <a:schemeClr val="tx1"/>
                  </a:solidFill>
                  <a:latin typeface="Arial" charset="0"/>
                </a:defRPr>
              </a:lvl2pPr>
              <a:lvl3pPr marL="1143000" indent="-228600">
                <a:defRPr sz="2400" b="1">
                  <a:solidFill>
                    <a:schemeClr val="tx1"/>
                  </a:solidFill>
                  <a:latin typeface="Arial" charset="0"/>
                </a:defRPr>
              </a:lvl3pPr>
              <a:lvl4pPr marL="1600200" indent="-228600">
                <a:defRPr sz="2400" b="1">
                  <a:solidFill>
                    <a:schemeClr val="tx1"/>
                  </a:solidFill>
                  <a:latin typeface="Arial" charset="0"/>
                </a:defRPr>
              </a:lvl4pPr>
              <a:lvl5pPr marL="2057400" indent="-228600">
                <a:defRPr sz="2400" b="1">
                  <a:solidFill>
                    <a:schemeClr val="tx1"/>
                  </a:solidFill>
                  <a:latin typeface="Arial" charset="0"/>
                </a:defRPr>
              </a:lvl5pPr>
              <a:lvl6pPr marL="2514600" indent="-228600" eaLnBrk="0" fontAlgn="base" hangingPunct="0">
                <a:spcBef>
                  <a:spcPct val="0"/>
                </a:spcBef>
                <a:spcAft>
                  <a:spcPct val="0"/>
                </a:spcAft>
                <a:defRPr sz="2400" b="1">
                  <a:solidFill>
                    <a:schemeClr val="tx1"/>
                  </a:solidFill>
                  <a:latin typeface="Arial" charset="0"/>
                </a:defRPr>
              </a:lvl6pPr>
              <a:lvl7pPr marL="2971800" indent="-228600" eaLnBrk="0" fontAlgn="base" hangingPunct="0">
                <a:spcBef>
                  <a:spcPct val="0"/>
                </a:spcBef>
                <a:spcAft>
                  <a:spcPct val="0"/>
                </a:spcAft>
                <a:defRPr sz="2400" b="1">
                  <a:solidFill>
                    <a:schemeClr val="tx1"/>
                  </a:solidFill>
                  <a:latin typeface="Arial" charset="0"/>
                </a:defRPr>
              </a:lvl7pPr>
              <a:lvl8pPr marL="3429000" indent="-228600" eaLnBrk="0" fontAlgn="base" hangingPunct="0">
                <a:spcBef>
                  <a:spcPct val="0"/>
                </a:spcBef>
                <a:spcAft>
                  <a:spcPct val="0"/>
                </a:spcAft>
                <a:defRPr sz="2400" b="1">
                  <a:solidFill>
                    <a:schemeClr val="tx1"/>
                  </a:solidFill>
                  <a:latin typeface="Arial" charset="0"/>
                </a:defRPr>
              </a:lvl8pPr>
              <a:lvl9pPr marL="3886200" indent="-228600" eaLnBrk="0" fontAlgn="base" hangingPunct="0">
                <a:spcBef>
                  <a:spcPct val="0"/>
                </a:spcBef>
                <a:spcAft>
                  <a:spcPct val="0"/>
                </a:spcAft>
                <a:defRPr sz="2400" b="1">
                  <a:solidFill>
                    <a:schemeClr val="tx1"/>
                  </a:solidFill>
                  <a:latin typeface="Arial" charset="0"/>
                </a:defRPr>
              </a:lvl9pPr>
            </a:lstStyle>
            <a:p>
              <a:pPr eaLnBrk="1" hangingPunct="1"/>
              <a:r>
                <a:rPr lang="de-DE" altLang="de-DE" sz="1125" dirty="0">
                  <a:solidFill>
                    <a:srgbClr val="000000"/>
                  </a:solidFill>
                </a:rPr>
                <a:t>BIOORG</a:t>
              </a:r>
              <a:endParaRPr lang="de-DE" altLang="de-DE" sz="1350" b="0" dirty="0"/>
            </a:p>
          </p:txBody>
        </p:sp>
        <p:sp>
          <p:nvSpPr>
            <p:cNvPr id="113" name="Rectangle 98"/>
            <p:cNvSpPr>
              <a:spLocks noChangeArrowheads="1"/>
            </p:cNvSpPr>
            <p:nvPr/>
          </p:nvSpPr>
          <p:spPr bwMode="auto">
            <a:xfrm>
              <a:off x="1662" y="2652"/>
              <a:ext cx="525"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Arial" charset="0"/>
                </a:defRPr>
              </a:lvl1pPr>
              <a:lvl2pPr marL="742950" indent="-285750">
                <a:defRPr sz="2400" b="1">
                  <a:solidFill>
                    <a:schemeClr val="tx1"/>
                  </a:solidFill>
                  <a:latin typeface="Arial" charset="0"/>
                </a:defRPr>
              </a:lvl2pPr>
              <a:lvl3pPr marL="1143000" indent="-228600">
                <a:defRPr sz="2400" b="1">
                  <a:solidFill>
                    <a:schemeClr val="tx1"/>
                  </a:solidFill>
                  <a:latin typeface="Arial" charset="0"/>
                </a:defRPr>
              </a:lvl3pPr>
              <a:lvl4pPr marL="1600200" indent="-228600">
                <a:defRPr sz="2400" b="1">
                  <a:solidFill>
                    <a:schemeClr val="tx1"/>
                  </a:solidFill>
                  <a:latin typeface="Arial" charset="0"/>
                </a:defRPr>
              </a:lvl4pPr>
              <a:lvl5pPr marL="2057400" indent="-228600">
                <a:defRPr sz="2400" b="1">
                  <a:solidFill>
                    <a:schemeClr val="tx1"/>
                  </a:solidFill>
                  <a:latin typeface="Arial" charset="0"/>
                </a:defRPr>
              </a:lvl5pPr>
              <a:lvl6pPr marL="2514600" indent="-228600" eaLnBrk="0" fontAlgn="base" hangingPunct="0">
                <a:spcBef>
                  <a:spcPct val="0"/>
                </a:spcBef>
                <a:spcAft>
                  <a:spcPct val="0"/>
                </a:spcAft>
                <a:defRPr sz="2400" b="1">
                  <a:solidFill>
                    <a:schemeClr val="tx1"/>
                  </a:solidFill>
                  <a:latin typeface="Arial" charset="0"/>
                </a:defRPr>
              </a:lvl6pPr>
              <a:lvl7pPr marL="2971800" indent="-228600" eaLnBrk="0" fontAlgn="base" hangingPunct="0">
                <a:spcBef>
                  <a:spcPct val="0"/>
                </a:spcBef>
                <a:spcAft>
                  <a:spcPct val="0"/>
                </a:spcAft>
                <a:defRPr sz="2400" b="1">
                  <a:solidFill>
                    <a:schemeClr val="tx1"/>
                  </a:solidFill>
                  <a:latin typeface="Arial" charset="0"/>
                </a:defRPr>
              </a:lvl7pPr>
              <a:lvl8pPr marL="3429000" indent="-228600" eaLnBrk="0" fontAlgn="base" hangingPunct="0">
                <a:spcBef>
                  <a:spcPct val="0"/>
                </a:spcBef>
                <a:spcAft>
                  <a:spcPct val="0"/>
                </a:spcAft>
                <a:defRPr sz="2400" b="1">
                  <a:solidFill>
                    <a:schemeClr val="tx1"/>
                  </a:solidFill>
                  <a:latin typeface="Arial" charset="0"/>
                </a:defRPr>
              </a:lvl8pPr>
              <a:lvl9pPr marL="3886200" indent="-228600" eaLnBrk="0" fontAlgn="base" hangingPunct="0">
                <a:spcBef>
                  <a:spcPct val="0"/>
                </a:spcBef>
                <a:spcAft>
                  <a:spcPct val="0"/>
                </a:spcAft>
                <a:defRPr sz="2400" b="1">
                  <a:solidFill>
                    <a:schemeClr val="tx1"/>
                  </a:solidFill>
                  <a:latin typeface="Arial" charset="0"/>
                </a:defRPr>
              </a:lvl9pPr>
            </a:lstStyle>
            <a:p>
              <a:pPr eaLnBrk="1" hangingPunct="1"/>
              <a:r>
                <a:rPr lang="de-DE" altLang="de-DE" sz="1125" dirty="0">
                  <a:solidFill>
                    <a:srgbClr val="000000"/>
                  </a:solidFill>
                </a:rPr>
                <a:t>CONFYM</a:t>
              </a:r>
              <a:endParaRPr lang="de-DE" altLang="de-DE" sz="1350" b="0" dirty="0"/>
            </a:p>
          </p:txBody>
        </p:sp>
      </p:grpSp>
      <p:pic>
        <p:nvPicPr>
          <p:cNvPr id="114" name="Object 102"/>
          <p:cNvPicPr>
            <a:picLocks noChangeAspect="1"/>
          </p:cNvPicPr>
          <p:nvPr>
            <p:extLst>
              <p:ext uri="{D42A27DB-BD31-4B8C-83A1-F6EECF244321}">
                <p14:modId xmlns:p14="http://schemas.microsoft.com/office/powerpoint/2010/main" val="4172059433"/>
              </p:ext>
            </p:extLst>
          </p:nvPr>
        </p:nvPicPr>
        <p:blipFill>
          <a:blip r:embed="rId3"/>
          <a:stretch>
            <a:fillRect/>
          </a:stretch>
        </p:blipFill>
        <p:spPr>
          <a:xfrm>
            <a:off x="693958" y="5448765"/>
            <a:ext cx="7156021" cy="644531"/>
          </a:xfrm>
          <a:prstGeom prst="rect">
            <a:avLst/>
          </a:prstGeom>
        </p:spPr>
      </p:pic>
    </p:spTree>
    <p:extLst>
      <p:ext uri="{BB962C8B-B14F-4D97-AF65-F5344CB8AC3E}">
        <p14:creationId xmlns:p14="http://schemas.microsoft.com/office/powerpoint/2010/main" val="698778288"/>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CH" altLang="de-DE" dirty="0"/>
              <a:t>L’essai DOC </a:t>
            </a:r>
            <a:r>
              <a:rPr lang="fr-CH" dirty="0"/>
              <a:t>: La biodiversité du sol</a:t>
            </a:r>
            <a:endParaRPr lang="de-CH" dirty="0"/>
          </a:p>
        </p:txBody>
      </p:sp>
      <p:sp>
        <p:nvSpPr>
          <p:cNvPr id="3" name="Inhaltsplatzhalter 2"/>
          <p:cNvSpPr>
            <a:spLocks noGrp="1"/>
          </p:cNvSpPr>
          <p:nvPr>
            <p:ph idx="12"/>
          </p:nvPr>
        </p:nvSpPr>
        <p:spPr/>
        <p:txBody>
          <a:bodyPr/>
          <a:lstStyle/>
          <a:p>
            <a:r>
              <a:rPr lang="fr-CH" dirty="0" smtClean="0"/>
              <a:t>Biodiversité</a:t>
            </a:r>
            <a:endParaRPr lang="fr-CH" dirty="0"/>
          </a:p>
        </p:txBody>
      </p:sp>
      <p:sp>
        <p:nvSpPr>
          <p:cNvPr id="4" name="Inhaltsplatzhalter 3"/>
          <p:cNvSpPr>
            <a:spLocks noGrp="1"/>
          </p:cNvSpPr>
          <p:nvPr>
            <p:ph idx="14"/>
          </p:nvPr>
        </p:nvSpPr>
        <p:spPr>
          <a:xfrm>
            <a:off x="628650" y="6102208"/>
            <a:ext cx="7886700" cy="279120"/>
          </a:xfrm>
        </p:spPr>
        <p:txBody>
          <a:bodyPr/>
          <a:lstStyle/>
          <a:p>
            <a:r>
              <a:rPr lang="de-CH" dirty="0" smtClean="0"/>
              <a:t>Source : </a:t>
            </a:r>
            <a:r>
              <a:rPr lang="de-CH" altLang="de-DE" dirty="0"/>
              <a:t>Esperschütz et al., 2007 FEMS ME</a:t>
            </a:r>
            <a:endParaRPr lang="de-DE" altLang="de-DE" dirty="0"/>
          </a:p>
        </p:txBody>
      </p:sp>
      <p:sp>
        <p:nvSpPr>
          <p:cNvPr id="5" name="Inhaltsplatzhalter 4"/>
          <p:cNvSpPr>
            <a:spLocks noGrp="1"/>
          </p:cNvSpPr>
          <p:nvPr>
            <p:ph sz="quarter" idx="17"/>
          </p:nvPr>
        </p:nvSpPr>
        <p:spPr/>
        <p:txBody>
          <a:bodyPr/>
          <a:lstStyle/>
          <a:p>
            <a:pPr>
              <a:spcBef>
                <a:spcPct val="50000"/>
              </a:spcBef>
            </a:pPr>
            <a:r>
              <a:rPr lang="fr-CH" altLang="de-DE" dirty="0" smtClean="0"/>
              <a:t>Acides gras phospholipidiques</a:t>
            </a:r>
            <a:endParaRPr lang="fr-CH" altLang="de-DE" dirty="0"/>
          </a:p>
        </p:txBody>
      </p:sp>
      <p:sp>
        <p:nvSpPr>
          <p:cNvPr id="7" name="Fußzeilenplatzhalter 6"/>
          <p:cNvSpPr>
            <a:spLocks noGrp="1"/>
          </p:cNvSpPr>
          <p:nvPr>
            <p:ph type="ftr" sz="quarter" idx="24"/>
          </p:nvPr>
        </p:nvSpPr>
        <p:spPr/>
        <p:txBody>
          <a:bodyPr/>
          <a:lstStyle/>
          <a:p>
            <a:r>
              <a:rPr lang="fr-CH" dirty="0">
                <a:solidFill>
                  <a:schemeClr val="tx1">
                    <a:lumMod val="50000"/>
                    <a:lumOff val="50000"/>
                  </a:schemeClr>
                </a:solidFill>
              </a:rPr>
              <a:t>© </a:t>
            </a:r>
            <a:r>
              <a:rPr lang="fr-CH" altLang="de-DE" dirty="0"/>
              <a:t>2016 </a:t>
            </a:r>
            <a:r>
              <a:rPr lang="fr-CH" dirty="0">
                <a:solidFill>
                  <a:schemeClr val="tx1">
                    <a:lumMod val="50000"/>
                    <a:lumOff val="50000"/>
                  </a:schemeClr>
                </a:solidFill>
              </a:rPr>
              <a:t>FiBL, Bio Suisse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t> Collection de transparents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sym typeface="Wingdings 2" panose="05020102010507070707" pitchFamily="18" charset="2"/>
              </a:rPr>
              <a:t>3. L‘essai DOC</a:t>
            </a:r>
            <a:r>
              <a:rPr lang="fr-CH" altLang="de-DE" dirty="0"/>
              <a:t>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t> Transparent 3.</a:t>
            </a:r>
            <a:fld id="{575D1617-7AF4-4382-BA05-712756A4C3F1}" type="slidenum">
              <a:rPr lang="fr-CH" altLang="de-DE"/>
              <a:pPr/>
              <a:t>63</a:t>
            </a:fld>
            <a:endParaRPr lang="fr-CH" altLang="de-DE" dirty="0"/>
          </a:p>
        </p:txBody>
      </p:sp>
      <p:sp>
        <p:nvSpPr>
          <p:cNvPr id="8" name="Inhaltsplatzhalter 7"/>
          <p:cNvSpPr>
            <a:spLocks noGrp="1"/>
          </p:cNvSpPr>
          <p:nvPr>
            <p:ph sz="quarter" idx="25"/>
          </p:nvPr>
        </p:nvSpPr>
        <p:spPr/>
        <p:txBody>
          <a:bodyPr anchor="t" anchorCtr="0"/>
          <a:lstStyle/>
          <a:p>
            <a:r>
              <a:rPr lang="fr-CH" altLang="de-DE" dirty="0" smtClean="0"/>
              <a:t>Les acides gras phospholipidiques sont des molécules marqueurs de la membrane cellulaire des organismes. </a:t>
            </a:r>
          </a:p>
          <a:p>
            <a:r>
              <a:rPr lang="fr-CH" altLang="de-DE" dirty="0" smtClean="0"/>
              <a:t>Ils varient selon les procédés avec fertilisation organique et ceux sans fertilisation organique mais également entre CONFYM et BIODY, BIOORG.</a:t>
            </a:r>
            <a:endParaRPr lang="fr-CH" altLang="de-DE" dirty="0"/>
          </a:p>
        </p:txBody>
      </p:sp>
      <p:sp>
        <p:nvSpPr>
          <p:cNvPr id="6" name="Inhaltsplatzhalter 5"/>
          <p:cNvSpPr>
            <a:spLocks noGrp="1"/>
          </p:cNvSpPr>
          <p:nvPr>
            <p:ph sz="quarter" idx="23"/>
          </p:nvPr>
        </p:nvSpPr>
        <p:spPr>
          <a:xfrm>
            <a:off x="628650" y="2060848"/>
            <a:ext cx="5527526" cy="3756085"/>
          </a:xfrm>
        </p:spPr>
        <p:txBody>
          <a:bodyPr/>
          <a:lstStyle/>
          <a:p>
            <a:endParaRPr lang="de-CH" dirty="0"/>
          </a:p>
        </p:txBody>
      </p:sp>
      <p:grpSp>
        <p:nvGrpSpPr>
          <p:cNvPr id="115" name="Group 3"/>
          <p:cNvGrpSpPr>
            <a:grpSpLocks/>
          </p:cNvGrpSpPr>
          <p:nvPr/>
        </p:nvGrpSpPr>
        <p:grpSpPr bwMode="auto">
          <a:xfrm>
            <a:off x="683568" y="2058283"/>
            <a:ext cx="5112568" cy="4250442"/>
            <a:chOff x="0" y="96"/>
            <a:chExt cx="4422" cy="3886"/>
          </a:xfrm>
        </p:grpSpPr>
        <p:sp>
          <p:nvSpPr>
            <p:cNvPr id="116" name="Line 4"/>
            <p:cNvSpPr>
              <a:spLocks noChangeShapeType="1"/>
            </p:cNvSpPr>
            <p:nvPr/>
          </p:nvSpPr>
          <p:spPr bwMode="auto">
            <a:xfrm>
              <a:off x="450" y="3580"/>
              <a:ext cx="3971" cy="1"/>
            </a:xfrm>
            <a:prstGeom prst="line">
              <a:avLst/>
            </a:prstGeom>
            <a:noFill/>
            <a:ln w="5715">
              <a:solidFill>
                <a:srgbClr val="000000"/>
              </a:solidFill>
              <a:round/>
              <a:headEnd/>
              <a:tailEnd/>
            </a:ln>
            <a:extLst>
              <a:ext uri="{909E8E84-426E-40DD-AFC4-6F175D3DCCD1}">
                <a14:hiddenFill xmlns:a14="http://schemas.microsoft.com/office/drawing/2010/main">
                  <a:noFill/>
                </a14:hiddenFill>
              </a:ext>
            </a:extLst>
          </p:spPr>
          <p:txBody>
            <a:bodyPr/>
            <a:lstStyle/>
            <a:p>
              <a:endParaRPr lang="de-CH" sz="3300" dirty="0"/>
            </a:p>
          </p:txBody>
        </p:sp>
        <p:sp>
          <p:nvSpPr>
            <p:cNvPr id="117" name="Line 5"/>
            <p:cNvSpPr>
              <a:spLocks noChangeShapeType="1"/>
            </p:cNvSpPr>
            <p:nvPr/>
          </p:nvSpPr>
          <p:spPr bwMode="auto">
            <a:xfrm flipV="1">
              <a:off x="4421" y="96"/>
              <a:ext cx="1" cy="3484"/>
            </a:xfrm>
            <a:prstGeom prst="line">
              <a:avLst/>
            </a:prstGeom>
            <a:noFill/>
            <a:ln w="5715">
              <a:solidFill>
                <a:srgbClr val="000000"/>
              </a:solidFill>
              <a:round/>
              <a:headEnd/>
              <a:tailEnd/>
            </a:ln>
            <a:extLst>
              <a:ext uri="{909E8E84-426E-40DD-AFC4-6F175D3DCCD1}">
                <a14:hiddenFill xmlns:a14="http://schemas.microsoft.com/office/drawing/2010/main">
                  <a:noFill/>
                </a14:hiddenFill>
              </a:ext>
            </a:extLst>
          </p:spPr>
          <p:txBody>
            <a:bodyPr/>
            <a:lstStyle/>
            <a:p>
              <a:endParaRPr lang="de-CH" sz="3300" dirty="0"/>
            </a:p>
          </p:txBody>
        </p:sp>
        <p:sp>
          <p:nvSpPr>
            <p:cNvPr id="118" name="Line 6"/>
            <p:cNvSpPr>
              <a:spLocks noChangeShapeType="1"/>
            </p:cNvSpPr>
            <p:nvPr/>
          </p:nvSpPr>
          <p:spPr bwMode="auto">
            <a:xfrm flipH="1">
              <a:off x="450" y="96"/>
              <a:ext cx="3971" cy="1"/>
            </a:xfrm>
            <a:prstGeom prst="line">
              <a:avLst/>
            </a:prstGeom>
            <a:noFill/>
            <a:ln w="5715">
              <a:solidFill>
                <a:srgbClr val="000000"/>
              </a:solidFill>
              <a:round/>
              <a:headEnd/>
              <a:tailEnd/>
            </a:ln>
            <a:extLst>
              <a:ext uri="{909E8E84-426E-40DD-AFC4-6F175D3DCCD1}">
                <a14:hiddenFill xmlns:a14="http://schemas.microsoft.com/office/drawing/2010/main">
                  <a:noFill/>
                </a14:hiddenFill>
              </a:ext>
            </a:extLst>
          </p:spPr>
          <p:txBody>
            <a:bodyPr/>
            <a:lstStyle/>
            <a:p>
              <a:endParaRPr lang="de-CH" sz="3300" dirty="0"/>
            </a:p>
          </p:txBody>
        </p:sp>
        <p:sp>
          <p:nvSpPr>
            <p:cNvPr id="119" name="Line 7"/>
            <p:cNvSpPr>
              <a:spLocks noChangeShapeType="1"/>
            </p:cNvSpPr>
            <p:nvPr/>
          </p:nvSpPr>
          <p:spPr bwMode="auto">
            <a:xfrm>
              <a:off x="450" y="96"/>
              <a:ext cx="1" cy="3484"/>
            </a:xfrm>
            <a:prstGeom prst="line">
              <a:avLst/>
            </a:prstGeom>
            <a:noFill/>
            <a:ln w="5715">
              <a:solidFill>
                <a:srgbClr val="000000"/>
              </a:solidFill>
              <a:round/>
              <a:headEnd/>
              <a:tailEnd/>
            </a:ln>
            <a:extLst>
              <a:ext uri="{909E8E84-426E-40DD-AFC4-6F175D3DCCD1}">
                <a14:hiddenFill xmlns:a14="http://schemas.microsoft.com/office/drawing/2010/main">
                  <a:noFill/>
                </a14:hiddenFill>
              </a:ext>
            </a:extLst>
          </p:spPr>
          <p:txBody>
            <a:bodyPr/>
            <a:lstStyle/>
            <a:p>
              <a:endParaRPr lang="de-CH" sz="3300" dirty="0"/>
            </a:p>
          </p:txBody>
        </p:sp>
        <p:sp>
          <p:nvSpPr>
            <p:cNvPr id="120" name="Line 8"/>
            <p:cNvSpPr>
              <a:spLocks noChangeShapeType="1"/>
            </p:cNvSpPr>
            <p:nvPr/>
          </p:nvSpPr>
          <p:spPr bwMode="auto">
            <a:xfrm>
              <a:off x="450" y="2086"/>
              <a:ext cx="3971" cy="1"/>
            </a:xfrm>
            <a:prstGeom prst="line">
              <a:avLst/>
            </a:prstGeom>
            <a:noFill/>
            <a:ln w="0">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de-CH" sz="3300" dirty="0"/>
            </a:p>
          </p:txBody>
        </p:sp>
        <p:sp>
          <p:nvSpPr>
            <p:cNvPr id="121" name="Line 9"/>
            <p:cNvSpPr>
              <a:spLocks noChangeShapeType="1"/>
            </p:cNvSpPr>
            <p:nvPr/>
          </p:nvSpPr>
          <p:spPr bwMode="auto">
            <a:xfrm flipV="1">
              <a:off x="1940" y="96"/>
              <a:ext cx="1" cy="3484"/>
            </a:xfrm>
            <a:prstGeom prst="line">
              <a:avLst/>
            </a:prstGeom>
            <a:noFill/>
            <a:ln w="0">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de-CH" sz="3300" dirty="0"/>
            </a:p>
          </p:txBody>
        </p:sp>
        <p:sp>
          <p:nvSpPr>
            <p:cNvPr id="122" name="Line 10"/>
            <p:cNvSpPr>
              <a:spLocks noChangeShapeType="1"/>
            </p:cNvSpPr>
            <p:nvPr/>
          </p:nvSpPr>
          <p:spPr bwMode="auto">
            <a:xfrm>
              <a:off x="450" y="3565"/>
              <a:ext cx="1" cy="37"/>
            </a:xfrm>
            <a:prstGeom prst="line">
              <a:avLst/>
            </a:prstGeom>
            <a:noFill/>
            <a:ln w="5715">
              <a:solidFill>
                <a:srgbClr val="000000"/>
              </a:solidFill>
              <a:round/>
              <a:headEnd/>
              <a:tailEnd/>
            </a:ln>
            <a:extLst>
              <a:ext uri="{909E8E84-426E-40DD-AFC4-6F175D3DCCD1}">
                <a14:hiddenFill xmlns:a14="http://schemas.microsoft.com/office/drawing/2010/main">
                  <a:noFill/>
                </a14:hiddenFill>
              </a:ext>
            </a:extLst>
          </p:spPr>
          <p:txBody>
            <a:bodyPr/>
            <a:lstStyle/>
            <a:p>
              <a:endParaRPr lang="de-CH" sz="3300" dirty="0"/>
            </a:p>
          </p:txBody>
        </p:sp>
        <p:sp>
          <p:nvSpPr>
            <p:cNvPr id="123" name="Line 11"/>
            <p:cNvSpPr>
              <a:spLocks noChangeShapeType="1"/>
            </p:cNvSpPr>
            <p:nvPr/>
          </p:nvSpPr>
          <p:spPr bwMode="auto">
            <a:xfrm>
              <a:off x="948" y="3565"/>
              <a:ext cx="1" cy="37"/>
            </a:xfrm>
            <a:prstGeom prst="line">
              <a:avLst/>
            </a:prstGeom>
            <a:noFill/>
            <a:ln w="5715">
              <a:solidFill>
                <a:srgbClr val="000000"/>
              </a:solidFill>
              <a:round/>
              <a:headEnd/>
              <a:tailEnd/>
            </a:ln>
            <a:extLst>
              <a:ext uri="{909E8E84-426E-40DD-AFC4-6F175D3DCCD1}">
                <a14:hiddenFill xmlns:a14="http://schemas.microsoft.com/office/drawing/2010/main">
                  <a:noFill/>
                </a14:hiddenFill>
              </a:ext>
            </a:extLst>
          </p:spPr>
          <p:txBody>
            <a:bodyPr/>
            <a:lstStyle/>
            <a:p>
              <a:endParaRPr lang="de-CH" sz="3300" dirty="0"/>
            </a:p>
          </p:txBody>
        </p:sp>
        <p:sp>
          <p:nvSpPr>
            <p:cNvPr id="124" name="Line 12"/>
            <p:cNvSpPr>
              <a:spLocks noChangeShapeType="1"/>
            </p:cNvSpPr>
            <p:nvPr/>
          </p:nvSpPr>
          <p:spPr bwMode="auto">
            <a:xfrm>
              <a:off x="1444" y="3565"/>
              <a:ext cx="1" cy="37"/>
            </a:xfrm>
            <a:prstGeom prst="line">
              <a:avLst/>
            </a:prstGeom>
            <a:noFill/>
            <a:ln w="5715">
              <a:solidFill>
                <a:srgbClr val="000000"/>
              </a:solidFill>
              <a:round/>
              <a:headEnd/>
              <a:tailEnd/>
            </a:ln>
            <a:extLst>
              <a:ext uri="{909E8E84-426E-40DD-AFC4-6F175D3DCCD1}">
                <a14:hiddenFill xmlns:a14="http://schemas.microsoft.com/office/drawing/2010/main">
                  <a:noFill/>
                </a14:hiddenFill>
              </a:ext>
            </a:extLst>
          </p:spPr>
          <p:txBody>
            <a:bodyPr/>
            <a:lstStyle/>
            <a:p>
              <a:endParaRPr lang="de-CH" sz="3300" dirty="0"/>
            </a:p>
          </p:txBody>
        </p:sp>
        <p:sp>
          <p:nvSpPr>
            <p:cNvPr id="125" name="Line 13"/>
            <p:cNvSpPr>
              <a:spLocks noChangeShapeType="1"/>
            </p:cNvSpPr>
            <p:nvPr/>
          </p:nvSpPr>
          <p:spPr bwMode="auto">
            <a:xfrm>
              <a:off x="1940" y="3565"/>
              <a:ext cx="1" cy="37"/>
            </a:xfrm>
            <a:prstGeom prst="line">
              <a:avLst/>
            </a:prstGeom>
            <a:noFill/>
            <a:ln w="5715">
              <a:solidFill>
                <a:srgbClr val="000000"/>
              </a:solidFill>
              <a:round/>
              <a:headEnd/>
              <a:tailEnd/>
            </a:ln>
            <a:extLst>
              <a:ext uri="{909E8E84-426E-40DD-AFC4-6F175D3DCCD1}">
                <a14:hiddenFill xmlns:a14="http://schemas.microsoft.com/office/drawing/2010/main">
                  <a:noFill/>
                </a14:hiddenFill>
              </a:ext>
            </a:extLst>
          </p:spPr>
          <p:txBody>
            <a:bodyPr/>
            <a:lstStyle/>
            <a:p>
              <a:endParaRPr lang="de-CH" sz="3300" dirty="0"/>
            </a:p>
          </p:txBody>
        </p:sp>
        <p:sp>
          <p:nvSpPr>
            <p:cNvPr id="126" name="Line 14"/>
            <p:cNvSpPr>
              <a:spLocks noChangeShapeType="1"/>
            </p:cNvSpPr>
            <p:nvPr/>
          </p:nvSpPr>
          <p:spPr bwMode="auto">
            <a:xfrm>
              <a:off x="2435" y="3565"/>
              <a:ext cx="1" cy="37"/>
            </a:xfrm>
            <a:prstGeom prst="line">
              <a:avLst/>
            </a:prstGeom>
            <a:noFill/>
            <a:ln w="5715">
              <a:solidFill>
                <a:srgbClr val="000000"/>
              </a:solidFill>
              <a:round/>
              <a:headEnd/>
              <a:tailEnd/>
            </a:ln>
            <a:extLst>
              <a:ext uri="{909E8E84-426E-40DD-AFC4-6F175D3DCCD1}">
                <a14:hiddenFill xmlns:a14="http://schemas.microsoft.com/office/drawing/2010/main">
                  <a:noFill/>
                </a14:hiddenFill>
              </a:ext>
            </a:extLst>
          </p:spPr>
          <p:txBody>
            <a:bodyPr/>
            <a:lstStyle/>
            <a:p>
              <a:endParaRPr lang="de-CH" sz="3300" dirty="0"/>
            </a:p>
          </p:txBody>
        </p:sp>
        <p:sp>
          <p:nvSpPr>
            <p:cNvPr id="127" name="Line 15"/>
            <p:cNvSpPr>
              <a:spLocks noChangeShapeType="1"/>
            </p:cNvSpPr>
            <p:nvPr/>
          </p:nvSpPr>
          <p:spPr bwMode="auto">
            <a:xfrm>
              <a:off x="2934" y="3565"/>
              <a:ext cx="1" cy="37"/>
            </a:xfrm>
            <a:prstGeom prst="line">
              <a:avLst/>
            </a:prstGeom>
            <a:noFill/>
            <a:ln w="5715">
              <a:solidFill>
                <a:srgbClr val="000000"/>
              </a:solidFill>
              <a:round/>
              <a:headEnd/>
              <a:tailEnd/>
            </a:ln>
            <a:extLst>
              <a:ext uri="{909E8E84-426E-40DD-AFC4-6F175D3DCCD1}">
                <a14:hiddenFill xmlns:a14="http://schemas.microsoft.com/office/drawing/2010/main">
                  <a:noFill/>
                </a14:hiddenFill>
              </a:ext>
            </a:extLst>
          </p:spPr>
          <p:txBody>
            <a:bodyPr/>
            <a:lstStyle/>
            <a:p>
              <a:endParaRPr lang="de-CH" sz="3300" dirty="0"/>
            </a:p>
          </p:txBody>
        </p:sp>
        <p:sp>
          <p:nvSpPr>
            <p:cNvPr id="128" name="Line 16"/>
            <p:cNvSpPr>
              <a:spLocks noChangeShapeType="1"/>
            </p:cNvSpPr>
            <p:nvPr/>
          </p:nvSpPr>
          <p:spPr bwMode="auto">
            <a:xfrm>
              <a:off x="3430" y="3565"/>
              <a:ext cx="1" cy="37"/>
            </a:xfrm>
            <a:prstGeom prst="line">
              <a:avLst/>
            </a:prstGeom>
            <a:noFill/>
            <a:ln w="5715">
              <a:solidFill>
                <a:srgbClr val="000000"/>
              </a:solidFill>
              <a:round/>
              <a:headEnd/>
              <a:tailEnd/>
            </a:ln>
            <a:extLst>
              <a:ext uri="{909E8E84-426E-40DD-AFC4-6F175D3DCCD1}">
                <a14:hiddenFill xmlns:a14="http://schemas.microsoft.com/office/drawing/2010/main">
                  <a:noFill/>
                </a14:hiddenFill>
              </a:ext>
            </a:extLst>
          </p:spPr>
          <p:txBody>
            <a:bodyPr/>
            <a:lstStyle/>
            <a:p>
              <a:endParaRPr lang="de-CH" sz="3300" dirty="0"/>
            </a:p>
          </p:txBody>
        </p:sp>
        <p:sp>
          <p:nvSpPr>
            <p:cNvPr id="129" name="Line 17"/>
            <p:cNvSpPr>
              <a:spLocks noChangeShapeType="1"/>
            </p:cNvSpPr>
            <p:nvPr/>
          </p:nvSpPr>
          <p:spPr bwMode="auto">
            <a:xfrm>
              <a:off x="3925" y="3565"/>
              <a:ext cx="1" cy="37"/>
            </a:xfrm>
            <a:prstGeom prst="line">
              <a:avLst/>
            </a:prstGeom>
            <a:noFill/>
            <a:ln w="5715">
              <a:solidFill>
                <a:srgbClr val="000000"/>
              </a:solidFill>
              <a:round/>
              <a:headEnd/>
              <a:tailEnd/>
            </a:ln>
            <a:extLst>
              <a:ext uri="{909E8E84-426E-40DD-AFC4-6F175D3DCCD1}">
                <a14:hiddenFill xmlns:a14="http://schemas.microsoft.com/office/drawing/2010/main">
                  <a:noFill/>
                </a14:hiddenFill>
              </a:ext>
            </a:extLst>
          </p:spPr>
          <p:txBody>
            <a:bodyPr/>
            <a:lstStyle/>
            <a:p>
              <a:endParaRPr lang="de-CH" sz="3300" dirty="0"/>
            </a:p>
          </p:txBody>
        </p:sp>
        <p:sp>
          <p:nvSpPr>
            <p:cNvPr id="130" name="Line 18"/>
            <p:cNvSpPr>
              <a:spLocks noChangeShapeType="1"/>
            </p:cNvSpPr>
            <p:nvPr/>
          </p:nvSpPr>
          <p:spPr bwMode="auto">
            <a:xfrm>
              <a:off x="4421" y="3565"/>
              <a:ext cx="1" cy="37"/>
            </a:xfrm>
            <a:prstGeom prst="line">
              <a:avLst/>
            </a:prstGeom>
            <a:noFill/>
            <a:ln w="5715">
              <a:solidFill>
                <a:srgbClr val="000000"/>
              </a:solidFill>
              <a:round/>
              <a:headEnd/>
              <a:tailEnd/>
            </a:ln>
            <a:extLst>
              <a:ext uri="{909E8E84-426E-40DD-AFC4-6F175D3DCCD1}">
                <a14:hiddenFill xmlns:a14="http://schemas.microsoft.com/office/drawing/2010/main">
                  <a:noFill/>
                </a14:hiddenFill>
              </a:ext>
            </a:extLst>
          </p:spPr>
          <p:txBody>
            <a:bodyPr/>
            <a:lstStyle/>
            <a:p>
              <a:endParaRPr lang="de-CH" sz="3300" dirty="0"/>
            </a:p>
          </p:txBody>
        </p:sp>
        <p:sp>
          <p:nvSpPr>
            <p:cNvPr id="131" name="Line 19"/>
            <p:cNvSpPr>
              <a:spLocks noChangeShapeType="1"/>
            </p:cNvSpPr>
            <p:nvPr/>
          </p:nvSpPr>
          <p:spPr bwMode="auto">
            <a:xfrm flipH="1">
              <a:off x="428" y="3580"/>
              <a:ext cx="37" cy="1"/>
            </a:xfrm>
            <a:prstGeom prst="line">
              <a:avLst/>
            </a:prstGeom>
            <a:noFill/>
            <a:ln w="5715">
              <a:solidFill>
                <a:srgbClr val="000000"/>
              </a:solidFill>
              <a:round/>
              <a:headEnd/>
              <a:tailEnd/>
            </a:ln>
            <a:extLst>
              <a:ext uri="{909E8E84-426E-40DD-AFC4-6F175D3DCCD1}">
                <a14:hiddenFill xmlns:a14="http://schemas.microsoft.com/office/drawing/2010/main">
                  <a:noFill/>
                </a14:hiddenFill>
              </a:ext>
            </a:extLst>
          </p:spPr>
          <p:txBody>
            <a:bodyPr/>
            <a:lstStyle/>
            <a:p>
              <a:endParaRPr lang="de-CH" sz="3300" dirty="0"/>
            </a:p>
          </p:txBody>
        </p:sp>
        <p:sp>
          <p:nvSpPr>
            <p:cNvPr id="132" name="Line 20"/>
            <p:cNvSpPr>
              <a:spLocks noChangeShapeType="1"/>
            </p:cNvSpPr>
            <p:nvPr/>
          </p:nvSpPr>
          <p:spPr bwMode="auto">
            <a:xfrm flipH="1">
              <a:off x="428" y="3080"/>
              <a:ext cx="37" cy="1"/>
            </a:xfrm>
            <a:prstGeom prst="line">
              <a:avLst/>
            </a:prstGeom>
            <a:noFill/>
            <a:ln w="5715">
              <a:solidFill>
                <a:srgbClr val="000000"/>
              </a:solidFill>
              <a:round/>
              <a:headEnd/>
              <a:tailEnd/>
            </a:ln>
            <a:extLst>
              <a:ext uri="{909E8E84-426E-40DD-AFC4-6F175D3DCCD1}">
                <a14:hiddenFill xmlns:a14="http://schemas.microsoft.com/office/drawing/2010/main">
                  <a:noFill/>
                </a14:hiddenFill>
              </a:ext>
            </a:extLst>
          </p:spPr>
          <p:txBody>
            <a:bodyPr/>
            <a:lstStyle/>
            <a:p>
              <a:endParaRPr lang="de-CH" sz="3300" dirty="0"/>
            </a:p>
          </p:txBody>
        </p:sp>
        <p:sp>
          <p:nvSpPr>
            <p:cNvPr id="133" name="Line 21"/>
            <p:cNvSpPr>
              <a:spLocks noChangeShapeType="1"/>
            </p:cNvSpPr>
            <p:nvPr/>
          </p:nvSpPr>
          <p:spPr bwMode="auto">
            <a:xfrm flipH="1">
              <a:off x="428" y="2583"/>
              <a:ext cx="37" cy="1"/>
            </a:xfrm>
            <a:prstGeom prst="line">
              <a:avLst/>
            </a:prstGeom>
            <a:noFill/>
            <a:ln w="5715">
              <a:solidFill>
                <a:srgbClr val="000000"/>
              </a:solidFill>
              <a:round/>
              <a:headEnd/>
              <a:tailEnd/>
            </a:ln>
            <a:extLst>
              <a:ext uri="{909E8E84-426E-40DD-AFC4-6F175D3DCCD1}">
                <a14:hiddenFill xmlns:a14="http://schemas.microsoft.com/office/drawing/2010/main">
                  <a:noFill/>
                </a14:hiddenFill>
              </a:ext>
            </a:extLst>
          </p:spPr>
          <p:txBody>
            <a:bodyPr/>
            <a:lstStyle/>
            <a:p>
              <a:endParaRPr lang="de-CH" sz="3300" dirty="0"/>
            </a:p>
          </p:txBody>
        </p:sp>
        <p:sp>
          <p:nvSpPr>
            <p:cNvPr id="134" name="Line 22"/>
            <p:cNvSpPr>
              <a:spLocks noChangeShapeType="1"/>
            </p:cNvSpPr>
            <p:nvPr/>
          </p:nvSpPr>
          <p:spPr bwMode="auto">
            <a:xfrm flipH="1">
              <a:off x="428" y="2086"/>
              <a:ext cx="37" cy="1"/>
            </a:xfrm>
            <a:prstGeom prst="line">
              <a:avLst/>
            </a:prstGeom>
            <a:noFill/>
            <a:ln w="5715">
              <a:solidFill>
                <a:srgbClr val="000000"/>
              </a:solidFill>
              <a:round/>
              <a:headEnd/>
              <a:tailEnd/>
            </a:ln>
            <a:extLst>
              <a:ext uri="{909E8E84-426E-40DD-AFC4-6F175D3DCCD1}">
                <a14:hiddenFill xmlns:a14="http://schemas.microsoft.com/office/drawing/2010/main">
                  <a:noFill/>
                </a14:hiddenFill>
              </a:ext>
            </a:extLst>
          </p:spPr>
          <p:txBody>
            <a:bodyPr/>
            <a:lstStyle/>
            <a:p>
              <a:endParaRPr lang="de-CH" sz="3300" dirty="0"/>
            </a:p>
          </p:txBody>
        </p:sp>
        <p:sp>
          <p:nvSpPr>
            <p:cNvPr id="135" name="Line 23"/>
            <p:cNvSpPr>
              <a:spLocks noChangeShapeType="1"/>
            </p:cNvSpPr>
            <p:nvPr/>
          </p:nvSpPr>
          <p:spPr bwMode="auto">
            <a:xfrm flipH="1">
              <a:off x="428" y="1589"/>
              <a:ext cx="37" cy="1"/>
            </a:xfrm>
            <a:prstGeom prst="line">
              <a:avLst/>
            </a:prstGeom>
            <a:noFill/>
            <a:ln w="5715">
              <a:solidFill>
                <a:srgbClr val="000000"/>
              </a:solidFill>
              <a:round/>
              <a:headEnd/>
              <a:tailEnd/>
            </a:ln>
            <a:extLst>
              <a:ext uri="{909E8E84-426E-40DD-AFC4-6F175D3DCCD1}">
                <a14:hiddenFill xmlns:a14="http://schemas.microsoft.com/office/drawing/2010/main">
                  <a:noFill/>
                </a14:hiddenFill>
              </a:ext>
            </a:extLst>
          </p:spPr>
          <p:txBody>
            <a:bodyPr/>
            <a:lstStyle/>
            <a:p>
              <a:endParaRPr lang="de-CH" sz="3300" dirty="0"/>
            </a:p>
          </p:txBody>
        </p:sp>
        <p:sp>
          <p:nvSpPr>
            <p:cNvPr id="136" name="Line 24"/>
            <p:cNvSpPr>
              <a:spLocks noChangeShapeType="1"/>
            </p:cNvSpPr>
            <p:nvPr/>
          </p:nvSpPr>
          <p:spPr bwMode="auto">
            <a:xfrm flipH="1">
              <a:off x="428" y="1089"/>
              <a:ext cx="37" cy="1"/>
            </a:xfrm>
            <a:prstGeom prst="line">
              <a:avLst/>
            </a:prstGeom>
            <a:noFill/>
            <a:ln w="5715">
              <a:solidFill>
                <a:srgbClr val="000000"/>
              </a:solidFill>
              <a:round/>
              <a:headEnd/>
              <a:tailEnd/>
            </a:ln>
            <a:extLst>
              <a:ext uri="{909E8E84-426E-40DD-AFC4-6F175D3DCCD1}">
                <a14:hiddenFill xmlns:a14="http://schemas.microsoft.com/office/drawing/2010/main">
                  <a:noFill/>
                </a14:hiddenFill>
              </a:ext>
            </a:extLst>
          </p:spPr>
          <p:txBody>
            <a:bodyPr/>
            <a:lstStyle/>
            <a:p>
              <a:endParaRPr lang="de-CH" sz="3300" dirty="0"/>
            </a:p>
          </p:txBody>
        </p:sp>
        <p:sp>
          <p:nvSpPr>
            <p:cNvPr id="137" name="Line 25"/>
            <p:cNvSpPr>
              <a:spLocks noChangeShapeType="1"/>
            </p:cNvSpPr>
            <p:nvPr/>
          </p:nvSpPr>
          <p:spPr bwMode="auto">
            <a:xfrm flipH="1">
              <a:off x="428" y="593"/>
              <a:ext cx="37" cy="1"/>
            </a:xfrm>
            <a:prstGeom prst="line">
              <a:avLst/>
            </a:prstGeom>
            <a:noFill/>
            <a:ln w="5715">
              <a:solidFill>
                <a:srgbClr val="000000"/>
              </a:solidFill>
              <a:round/>
              <a:headEnd/>
              <a:tailEnd/>
            </a:ln>
            <a:extLst>
              <a:ext uri="{909E8E84-426E-40DD-AFC4-6F175D3DCCD1}">
                <a14:hiddenFill xmlns:a14="http://schemas.microsoft.com/office/drawing/2010/main">
                  <a:noFill/>
                </a14:hiddenFill>
              </a:ext>
            </a:extLst>
          </p:spPr>
          <p:txBody>
            <a:bodyPr/>
            <a:lstStyle/>
            <a:p>
              <a:endParaRPr lang="de-CH" sz="3300" dirty="0"/>
            </a:p>
          </p:txBody>
        </p:sp>
        <p:sp>
          <p:nvSpPr>
            <p:cNvPr id="138" name="Line 26"/>
            <p:cNvSpPr>
              <a:spLocks noChangeShapeType="1"/>
            </p:cNvSpPr>
            <p:nvPr/>
          </p:nvSpPr>
          <p:spPr bwMode="auto">
            <a:xfrm flipH="1">
              <a:off x="428" y="96"/>
              <a:ext cx="37" cy="1"/>
            </a:xfrm>
            <a:prstGeom prst="line">
              <a:avLst/>
            </a:prstGeom>
            <a:noFill/>
            <a:ln w="5715">
              <a:solidFill>
                <a:srgbClr val="000000"/>
              </a:solidFill>
              <a:round/>
              <a:headEnd/>
              <a:tailEnd/>
            </a:ln>
            <a:extLst>
              <a:ext uri="{909E8E84-426E-40DD-AFC4-6F175D3DCCD1}">
                <a14:hiddenFill xmlns:a14="http://schemas.microsoft.com/office/drawing/2010/main">
                  <a:noFill/>
                </a14:hiddenFill>
              </a:ext>
            </a:extLst>
          </p:spPr>
          <p:txBody>
            <a:bodyPr/>
            <a:lstStyle/>
            <a:p>
              <a:endParaRPr lang="de-CH" sz="3300" dirty="0"/>
            </a:p>
          </p:txBody>
        </p:sp>
        <p:sp>
          <p:nvSpPr>
            <p:cNvPr id="139" name="Rectangle 27"/>
            <p:cNvSpPr>
              <a:spLocks noChangeArrowheads="1"/>
            </p:cNvSpPr>
            <p:nvPr/>
          </p:nvSpPr>
          <p:spPr bwMode="auto">
            <a:xfrm>
              <a:off x="450" y="3622"/>
              <a:ext cx="235" cy="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Arial" charset="0"/>
                </a:defRPr>
              </a:lvl1pPr>
              <a:lvl2pPr marL="742950" indent="-285750">
                <a:defRPr sz="2400" b="1">
                  <a:solidFill>
                    <a:schemeClr val="tx1"/>
                  </a:solidFill>
                  <a:latin typeface="Arial" charset="0"/>
                </a:defRPr>
              </a:lvl2pPr>
              <a:lvl3pPr marL="1143000" indent="-228600">
                <a:defRPr sz="2400" b="1">
                  <a:solidFill>
                    <a:schemeClr val="tx1"/>
                  </a:solidFill>
                  <a:latin typeface="Arial" charset="0"/>
                </a:defRPr>
              </a:lvl3pPr>
              <a:lvl4pPr marL="1600200" indent="-228600">
                <a:defRPr sz="2400" b="1">
                  <a:solidFill>
                    <a:schemeClr val="tx1"/>
                  </a:solidFill>
                  <a:latin typeface="Arial" charset="0"/>
                </a:defRPr>
              </a:lvl4pPr>
              <a:lvl5pPr marL="2057400" indent="-228600">
                <a:defRPr sz="2400" b="1">
                  <a:solidFill>
                    <a:schemeClr val="tx1"/>
                  </a:solidFill>
                  <a:latin typeface="Arial" charset="0"/>
                </a:defRPr>
              </a:lvl5pPr>
              <a:lvl6pPr marL="2514600" indent="-228600" eaLnBrk="0" fontAlgn="base" hangingPunct="0">
                <a:spcBef>
                  <a:spcPct val="0"/>
                </a:spcBef>
                <a:spcAft>
                  <a:spcPct val="0"/>
                </a:spcAft>
                <a:defRPr sz="2400" b="1">
                  <a:solidFill>
                    <a:schemeClr val="tx1"/>
                  </a:solidFill>
                  <a:latin typeface="Arial" charset="0"/>
                </a:defRPr>
              </a:lvl6pPr>
              <a:lvl7pPr marL="2971800" indent="-228600" eaLnBrk="0" fontAlgn="base" hangingPunct="0">
                <a:spcBef>
                  <a:spcPct val="0"/>
                </a:spcBef>
                <a:spcAft>
                  <a:spcPct val="0"/>
                </a:spcAft>
                <a:defRPr sz="2400" b="1">
                  <a:solidFill>
                    <a:schemeClr val="tx1"/>
                  </a:solidFill>
                  <a:latin typeface="Arial" charset="0"/>
                </a:defRPr>
              </a:lvl7pPr>
              <a:lvl8pPr marL="3429000" indent="-228600" eaLnBrk="0" fontAlgn="base" hangingPunct="0">
                <a:spcBef>
                  <a:spcPct val="0"/>
                </a:spcBef>
                <a:spcAft>
                  <a:spcPct val="0"/>
                </a:spcAft>
                <a:defRPr sz="2400" b="1">
                  <a:solidFill>
                    <a:schemeClr val="tx1"/>
                  </a:solidFill>
                  <a:latin typeface="Arial" charset="0"/>
                </a:defRPr>
              </a:lvl8pPr>
              <a:lvl9pPr marL="3886200" indent="-228600" eaLnBrk="0" fontAlgn="base" hangingPunct="0">
                <a:spcBef>
                  <a:spcPct val="0"/>
                </a:spcBef>
                <a:spcAft>
                  <a:spcPct val="0"/>
                </a:spcAft>
                <a:defRPr sz="2400" b="1">
                  <a:solidFill>
                    <a:schemeClr val="tx1"/>
                  </a:solidFill>
                  <a:latin typeface="Arial" charset="0"/>
                </a:defRPr>
              </a:lvl9pPr>
            </a:lstStyle>
            <a:p>
              <a:pPr eaLnBrk="1" hangingPunct="1"/>
              <a:r>
                <a:rPr lang="en-US" altLang="de-DE" sz="900" dirty="0">
                  <a:solidFill>
                    <a:srgbClr val="000000"/>
                  </a:solidFill>
                </a:rPr>
                <a:t>-0.6</a:t>
              </a:r>
              <a:endParaRPr lang="de-DE" altLang="de-DE" sz="1350" b="0" dirty="0"/>
            </a:p>
          </p:txBody>
        </p:sp>
        <p:sp>
          <p:nvSpPr>
            <p:cNvPr id="140" name="Rectangle 28"/>
            <p:cNvSpPr>
              <a:spLocks noChangeArrowheads="1"/>
            </p:cNvSpPr>
            <p:nvPr/>
          </p:nvSpPr>
          <p:spPr bwMode="auto">
            <a:xfrm>
              <a:off x="4158" y="3622"/>
              <a:ext cx="190" cy="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Arial" charset="0"/>
                </a:defRPr>
              </a:lvl1pPr>
              <a:lvl2pPr marL="742950" indent="-285750">
                <a:defRPr sz="2400" b="1">
                  <a:solidFill>
                    <a:schemeClr val="tx1"/>
                  </a:solidFill>
                  <a:latin typeface="Arial" charset="0"/>
                </a:defRPr>
              </a:lvl2pPr>
              <a:lvl3pPr marL="1143000" indent="-228600">
                <a:defRPr sz="2400" b="1">
                  <a:solidFill>
                    <a:schemeClr val="tx1"/>
                  </a:solidFill>
                  <a:latin typeface="Arial" charset="0"/>
                </a:defRPr>
              </a:lvl3pPr>
              <a:lvl4pPr marL="1600200" indent="-228600">
                <a:defRPr sz="2400" b="1">
                  <a:solidFill>
                    <a:schemeClr val="tx1"/>
                  </a:solidFill>
                  <a:latin typeface="Arial" charset="0"/>
                </a:defRPr>
              </a:lvl4pPr>
              <a:lvl5pPr marL="2057400" indent="-228600">
                <a:defRPr sz="2400" b="1">
                  <a:solidFill>
                    <a:schemeClr val="tx1"/>
                  </a:solidFill>
                  <a:latin typeface="Arial" charset="0"/>
                </a:defRPr>
              </a:lvl5pPr>
              <a:lvl6pPr marL="2514600" indent="-228600" eaLnBrk="0" fontAlgn="base" hangingPunct="0">
                <a:spcBef>
                  <a:spcPct val="0"/>
                </a:spcBef>
                <a:spcAft>
                  <a:spcPct val="0"/>
                </a:spcAft>
                <a:defRPr sz="2400" b="1">
                  <a:solidFill>
                    <a:schemeClr val="tx1"/>
                  </a:solidFill>
                  <a:latin typeface="Arial" charset="0"/>
                </a:defRPr>
              </a:lvl6pPr>
              <a:lvl7pPr marL="2971800" indent="-228600" eaLnBrk="0" fontAlgn="base" hangingPunct="0">
                <a:spcBef>
                  <a:spcPct val="0"/>
                </a:spcBef>
                <a:spcAft>
                  <a:spcPct val="0"/>
                </a:spcAft>
                <a:defRPr sz="2400" b="1">
                  <a:solidFill>
                    <a:schemeClr val="tx1"/>
                  </a:solidFill>
                  <a:latin typeface="Arial" charset="0"/>
                </a:defRPr>
              </a:lvl7pPr>
              <a:lvl8pPr marL="3429000" indent="-228600" eaLnBrk="0" fontAlgn="base" hangingPunct="0">
                <a:spcBef>
                  <a:spcPct val="0"/>
                </a:spcBef>
                <a:spcAft>
                  <a:spcPct val="0"/>
                </a:spcAft>
                <a:defRPr sz="2400" b="1">
                  <a:solidFill>
                    <a:schemeClr val="tx1"/>
                  </a:solidFill>
                  <a:latin typeface="Arial" charset="0"/>
                </a:defRPr>
              </a:lvl8pPr>
              <a:lvl9pPr marL="3886200" indent="-228600" eaLnBrk="0" fontAlgn="base" hangingPunct="0">
                <a:spcBef>
                  <a:spcPct val="0"/>
                </a:spcBef>
                <a:spcAft>
                  <a:spcPct val="0"/>
                </a:spcAft>
                <a:defRPr sz="2400" b="1">
                  <a:solidFill>
                    <a:schemeClr val="tx1"/>
                  </a:solidFill>
                  <a:latin typeface="Arial" charset="0"/>
                </a:defRPr>
              </a:lvl9pPr>
            </a:lstStyle>
            <a:p>
              <a:pPr eaLnBrk="1" hangingPunct="1"/>
              <a:r>
                <a:rPr lang="en-US" altLang="de-DE" sz="900" dirty="0">
                  <a:solidFill>
                    <a:srgbClr val="000000"/>
                  </a:solidFill>
                </a:rPr>
                <a:t>1.0</a:t>
              </a:r>
              <a:endParaRPr lang="de-DE" altLang="de-DE" sz="1350" b="0" dirty="0"/>
            </a:p>
          </p:txBody>
        </p:sp>
        <p:sp>
          <p:nvSpPr>
            <p:cNvPr id="141" name="Rectangle 29"/>
            <p:cNvSpPr>
              <a:spLocks noChangeArrowheads="1"/>
            </p:cNvSpPr>
            <p:nvPr/>
          </p:nvSpPr>
          <p:spPr bwMode="auto">
            <a:xfrm>
              <a:off x="97" y="3422"/>
              <a:ext cx="235" cy="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Arial" charset="0"/>
                </a:defRPr>
              </a:lvl1pPr>
              <a:lvl2pPr marL="742950" indent="-285750">
                <a:defRPr sz="2400" b="1">
                  <a:solidFill>
                    <a:schemeClr val="tx1"/>
                  </a:solidFill>
                  <a:latin typeface="Arial" charset="0"/>
                </a:defRPr>
              </a:lvl2pPr>
              <a:lvl3pPr marL="1143000" indent="-228600">
                <a:defRPr sz="2400" b="1">
                  <a:solidFill>
                    <a:schemeClr val="tx1"/>
                  </a:solidFill>
                  <a:latin typeface="Arial" charset="0"/>
                </a:defRPr>
              </a:lvl3pPr>
              <a:lvl4pPr marL="1600200" indent="-228600">
                <a:defRPr sz="2400" b="1">
                  <a:solidFill>
                    <a:schemeClr val="tx1"/>
                  </a:solidFill>
                  <a:latin typeface="Arial" charset="0"/>
                </a:defRPr>
              </a:lvl4pPr>
              <a:lvl5pPr marL="2057400" indent="-228600">
                <a:defRPr sz="2400" b="1">
                  <a:solidFill>
                    <a:schemeClr val="tx1"/>
                  </a:solidFill>
                  <a:latin typeface="Arial" charset="0"/>
                </a:defRPr>
              </a:lvl5pPr>
              <a:lvl6pPr marL="2514600" indent="-228600" eaLnBrk="0" fontAlgn="base" hangingPunct="0">
                <a:spcBef>
                  <a:spcPct val="0"/>
                </a:spcBef>
                <a:spcAft>
                  <a:spcPct val="0"/>
                </a:spcAft>
                <a:defRPr sz="2400" b="1">
                  <a:solidFill>
                    <a:schemeClr val="tx1"/>
                  </a:solidFill>
                  <a:latin typeface="Arial" charset="0"/>
                </a:defRPr>
              </a:lvl6pPr>
              <a:lvl7pPr marL="2971800" indent="-228600" eaLnBrk="0" fontAlgn="base" hangingPunct="0">
                <a:spcBef>
                  <a:spcPct val="0"/>
                </a:spcBef>
                <a:spcAft>
                  <a:spcPct val="0"/>
                </a:spcAft>
                <a:defRPr sz="2400" b="1">
                  <a:solidFill>
                    <a:schemeClr val="tx1"/>
                  </a:solidFill>
                  <a:latin typeface="Arial" charset="0"/>
                </a:defRPr>
              </a:lvl7pPr>
              <a:lvl8pPr marL="3429000" indent="-228600" eaLnBrk="0" fontAlgn="base" hangingPunct="0">
                <a:spcBef>
                  <a:spcPct val="0"/>
                </a:spcBef>
                <a:spcAft>
                  <a:spcPct val="0"/>
                </a:spcAft>
                <a:defRPr sz="2400" b="1">
                  <a:solidFill>
                    <a:schemeClr val="tx1"/>
                  </a:solidFill>
                  <a:latin typeface="Arial" charset="0"/>
                </a:defRPr>
              </a:lvl8pPr>
              <a:lvl9pPr marL="3886200" indent="-228600" eaLnBrk="0" fontAlgn="base" hangingPunct="0">
                <a:spcBef>
                  <a:spcPct val="0"/>
                </a:spcBef>
                <a:spcAft>
                  <a:spcPct val="0"/>
                </a:spcAft>
                <a:defRPr sz="2400" b="1">
                  <a:solidFill>
                    <a:schemeClr val="tx1"/>
                  </a:solidFill>
                  <a:latin typeface="Arial" charset="0"/>
                </a:defRPr>
              </a:lvl9pPr>
            </a:lstStyle>
            <a:p>
              <a:pPr eaLnBrk="1" hangingPunct="1"/>
              <a:r>
                <a:rPr lang="en-US" altLang="de-DE" sz="900" dirty="0">
                  <a:solidFill>
                    <a:srgbClr val="000000"/>
                  </a:solidFill>
                </a:rPr>
                <a:t>-0.6</a:t>
              </a:r>
              <a:endParaRPr lang="de-DE" altLang="de-DE" sz="1350" b="0" dirty="0"/>
            </a:p>
          </p:txBody>
        </p:sp>
        <p:sp>
          <p:nvSpPr>
            <p:cNvPr id="142" name="Rectangle 30"/>
            <p:cNvSpPr>
              <a:spLocks noChangeArrowheads="1"/>
            </p:cNvSpPr>
            <p:nvPr/>
          </p:nvSpPr>
          <p:spPr bwMode="auto">
            <a:xfrm>
              <a:off x="144" y="117"/>
              <a:ext cx="190" cy="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Arial" charset="0"/>
                </a:defRPr>
              </a:lvl1pPr>
              <a:lvl2pPr marL="742950" indent="-285750">
                <a:defRPr sz="2400" b="1">
                  <a:solidFill>
                    <a:schemeClr val="tx1"/>
                  </a:solidFill>
                  <a:latin typeface="Arial" charset="0"/>
                </a:defRPr>
              </a:lvl2pPr>
              <a:lvl3pPr marL="1143000" indent="-228600">
                <a:defRPr sz="2400" b="1">
                  <a:solidFill>
                    <a:schemeClr val="tx1"/>
                  </a:solidFill>
                  <a:latin typeface="Arial" charset="0"/>
                </a:defRPr>
              </a:lvl3pPr>
              <a:lvl4pPr marL="1600200" indent="-228600">
                <a:defRPr sz="2400" b="1">
                  <a:solidFill>
                    <a:schemeClr val="tx1"/>
                  </a:solidFill>
                  <a:latin typeface="Arial" charset="0"/>
                </a:defRPr>
              </a:lvl4pPr>
              <a:lvl5pPr marL="2057400" indent="-228600">
                <a:defRPr sz="2400" b="1">
                  <a:solidFill>
                    <a:schemeClr val="tx1"/>
                  </a:solidFill>
                  <a:latin typeface="Arial" charset="0"/>
                </a:defRPr>
              </a:lvl5pPr>
              <a:lvl6pPr marL="2514600" indent="-228600" eaLnBrk="0" fontAlgn="base" hangingPunct="0">
                <a:spcBef>
                  <a:spcPct val="0"/>
                </a:spcBef>
                <a:spcAft>
                  <a:spcPct val="0"/>
                </a:spcAft>
                <a:defRPr sz="2400" b="1">
                  <a:solidFill>
                    <a:schemeClr val="tx1"/>
                  </a:solidFill>
                  <a:latin typeface="Arial" charset="0"/>
                </a:defRPr>
              </a:lvl6pPr>
              <a:lvl7pPr marL="2971800" indent="-228600" eaLnBrk="0" fontAlgn="base" hangingPunct="0">
                <a:spcBef>
                  <a:spcPct val="0"/>
                </a:spcBef>
                <a:spcAft>
                  <a:spcPct val="0"/>
                </a:spcAft>
                <a:defRPr sz="2400" b="1">
                  <a:solidFill>
                    <a:schemeClr val="tx1"/>
                  </a:solidFill>
                  <a:latin typeface="Arial" charset="0"/>
                </a:defRPr>
              </a:lvl7pPr>
              <a:lvl8pPr marL="3429000" indent="-228600" eaLnBrk="0" fontAlgn="base" hangingPunct="0">
                <a:spcBef>
                  <a:spcPct val="0"/>
                </a:spcBef>
                <a:spcAft>
                  <a:spcPct val="0"/>
                </a:spcAft>
                <a:defRPr sz="2400" b="1">
                  <a:solidFill>
                    <a:schemeClr val="tx1"/>
                  </a:solidFill>
                  <a:latin typeface="Arial" charset="0"/>
                </a:defRPr>
              </a:lvl8pPr>
              <a:lvl9pPr marL="3886200" indent="-228600" eaLnBrk="0" fontAlgn="base" hangingPunct="0">
                <a:spcBef>
                  <a:spcPct val="0"/>
                </a:spcBef>
                <a:spcAft>
                  <a:spcPct val="0"/>
                </a:spcAft>
                <a:defRPr sz="2400" b="1">
                  <a:solidFill>
                    <a:schemeClr val="tx1"/>
                  </a:solidFill>
                  <a:latin typeface="Arial" charset="0"/>
                </a:defRPr>
              </a:lvl9pPr>
            </a:lstStyle>
            <a:p>
              <a:pPr eaLnBrk="1" hangingPunct="1"/>
              <a:r>
                <a:rPr lang="en-US" altLang="de-DE" sz="900" dirty="0">
                  <a:solidFill>
                    <a:srgbClr val="000000"/>
                  </a:solidFill>
                </a:rPr>
                <a:t>0.8</a:t>
              </a:r>
              <a:endParaRPr lang="de-DE" altLang="de-DE" sz="1350" b="0" dirty="0"/>
            </a:p>
          </p:txBody>
        </p:sp>
        <p:sp>
          <p:nvSpPr>
            <p:cNvPr id="143" name="Rectangle 31"/>
            <p:cNvSpPr>
              <a:spLocks noChangeArrowheads="1"/>
            </p:cNvSpPr>
            <p:nvPr/>
          </p:nvSpPr>
          <p:spPr bwMode="auto">
            <a:xfrm>
              <a:off x="3260" y="1991"/>
              <a:ext cx="62" cy="64"/>
            </a:xfrm>
            <a:prstGeom prst="rect">
              <a:avLst/>
            </a:prstGeom>
            <a:noFill/>
            <a:ln w="571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400" b="1">
                  <a:solidFill>
                    <a:schemeClr val="tx1"/>
                  </a:solidFill>
                  <a:latin typeface="Arial" charset="0"/>
                </a:defRPr>
              </a:lvl1pPr>
              <a:lvl2pPr marL="742950" indent="-285750">
                <a:defRPr sz="2400" b="1">
                  <a:solidFill>
                    <a:schemeClr val="tx1"/>
                  </a:solidFill>
                  <a:latin typeface="Arial" charset="0"/>
                </a:defRPr>
              </a:lvl2pPr>
              <a:lvl3pPr marL="1143000" indent="-228600">
                <a:defRPr sz="2400" b="1">
                  <a:solidFill>
                    <a:schemeClr val="tx1"/>
                  </a:solidFill>
                  <a:latin typeface="Arial" charset="0"/>
                </a:defRPr>
              </a:lvl3pPr>
              <a:lvl4pPr marL="1600200" indent="-228600">
                <a:defRPr sz="2400" b="1">
                  <a:solidFill>
                    <a:schemeClr val="tx1"/>
                  </a:solidFill>
                  <a:latin typeface="Arial" charset="0"/>
                </a:defRPr>
              </a:lvl4pPr>
              <a:lvl5pPr marL="2057400" indent="-228600">
                <a:defRPr sz="2400" b="1">
                  <a:solidFill>
                    <a:schemeClr val="tx1"/>
                  </a:solidFill>
                  <a:latin typeface="Arial" charset="0"/>
                </a:defRPr>
              </a:lvl5pPr>
              <a:lvl6pPr marL="2514600" indent="-228600" eaLnBrk="0" fontAlgn="base" hangingPunct="0">
                <a:spcBef>
                  <a:spcPct val="0"/>
                </a:spcBef>
                <a:spcAft>
                  <a:spcPct val="0"/>
                </a:spcAft>
                <a:defRPr sz="2400" b="1">
                  <a:solidFill>
                    <a:schemeClr val="tx1"/>
                  </a:solidFill>
                  <a:latin typeface="Arial" charset="0"/>
                </a:defRPr>
              </a:lvl6pPr>
              <a:lvl7pPr marL="2971800" indent="-228600" eaLnBrk="0" fontAlgn="base" hangingPunct="0">
                <a:spcBef>
                  <a:spcPct val="0"/>
                </a:spcBef>
                <a:spcAft>
                  <a:spcPct val="0"/>
                </a:spcAft>
                <a:defRPr sz="2400" b="1">
                  <a:solidFill>
                    <a:schemeClr val="tx1"/>
                  </a:solidFill>
                  <a:latin typeface="Arial" charset="0"/>
                </a:defRPr>
              </a:lvl7pPr>
              <a:lvl8pPr marL="3429000" indent="-228600" eaLnBrk="0" fontAlgn="base" hangingPunct="0">
                <a:spcBef>
                  <a:spcPct val="0"/>
                </a:spcBef>
                <a:spcAft>
                  <a:spcPct val="0"/>
                </a:spcAft>
                <a:defRPr sz="2400" b="1">
                  <a:solidFill>
                    <a:schemeClr val="tx1"/>
                  </a:solidFill>
                  <a:latin typeface="Arial" charset="0"/>
                </a:defRPr>
              </a:lvl8pPr>
              <a:lvl9pPr marL="3886200" indent="-228600" eaLnBrk="0" fontAlgn="base" hangingPunct="0">
                <a:spcBef>
                  <a:spcPct val="0"/>
                </a:spcBef>
                <a:spcAft>
                  <a:spcPct val="0"/>
                </a:spcAft>
                <a:defRPr sz="2400" b="1">
                  <a:solidFill>
                    <a:schemeClr val="tx1"/>
                  </a:solidFill>
                  <a:latin typeface="Arial" charset="0"/>
                </a:defRPr>
              </a:lvl9pPr>
            </a:lstStyle>
            <a:p>
              <a:endParaRPr lang="de-CH" altLang="de-DE" sz="1800" dirty="0"/>
            </a:p>
          </p:txBody>
        </p:sp>
        <p:sp>
          <p:nvSpPr>
            <p:cNvPr id="144" name="Freeform 32"/>
            <p:cNvSpPr>
              <a:spLocks/>
            </p:cNvSpPr>
            <p:nvPr/>
          </p:nvSpPr>
          <p:spPr bwMode="auto">
            <a:xfrm>
              <a:off x="3365" y="2074"/>
              <a:ext cx="80" cy="68"/>
            </a:xfrm>
            <a:custGeom>
              <a:avLst/>
              <a:gdLst>
                <a:gd name="T0" fmla="*/ 0 w 80"/>
                <a:gd name="T1" fmla="*/ 0 h 68"/>
                <a:gd name="T2" fmla="*/ 80 w 80"/>
                <a:gd name="T3" fmla="*/ 0 h 68"/>
                <a:gd name="T4" fmla="*/ 40 w 80"/>
                <a:gd name="T5" fmla="*/ 68 h 68"/>
                <a:gd name="T6" fmla="*/ 0 w 80"/>
                <a:gd name="T7" fmla="*/ 0 h 6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0" h="68">
                  <a:moveTo>
                    <a:pt x="0" y="0"/>
                  </a:moveTo>
                  <a:lnTo>
                    <a:pt x="80" y="0"/>
                  </a:lnTo>
                  <a:lnTo>
                    <a:pt x="40" y="68"/>
                  </a:lnTo>
                  <a:lnTo>
                    <a:pt x="0" y="0"/>
                  </a:lnTo>
                  <a:close/>
                </a:path>
              </a:pathLst>
            </a:custGeom>
            <a:noFill/>
            <a:ln w="571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CH" sz="3300" dirty="0"/>
            </a:p>
          </p:txBody>
        </p:sp>
        <p:sp>
          <p:nvSpPr>
            <p:cNvPr id="145" name="Rectangle 33"/>
            <p:cNvSpPr>
              <a:spLocks noChangeArrowheads="1"/>
            </p:cNvSpPr>
            <p:nvPr/>
          </p:nvSpPr>
          <p:spPr bwMode="auto">
            <a:xfrm>
              <a:off x="2789" y="1741"/>
              <a:ext cx="65" cy="61"/>
            </a:xfrm>
            <a:prstGeom prst="rect">
              <a:avLst/>
            </a:prstGeom>
            <a:solidFill>
              <a:srgbClr val="000000"/>
            </a:solidFill>
            <a:ln w="5715">
              <a:solidFill>
                <a:srgbClr val="000000"/>
              </a:solidFill>
              <a:miter lim="800000"/>
              <a:headEnd/>
              <a:tailEnd/>
            </a:ln>
          </p:spPr>
          <p:txBody>
            <a:bodyPr/>
            <a:lstStyle>
              <a:lvl1pPr>
                <a:defRPr sz="2400" b="1">
                  <a:solidFill>
                    <a:schemeClr val="tx1"/>
                  </a:solidFill>
                  <a:latin typeface="Arial" charset="0"/>
                </a:defRPr>
              </a:lvl1pPr>
              <a:lvl2pPr marL="742950" indent="-285750">
                <a:defRPr sz="2400" b="1">
                  <a:solidFill>
                    <a:schemeClr val="tx1"/>
                  </a:solidFill>
                  <a:latin typeface="Arial" charset="0"/>
                </a:defRPr>
              </a:lvl2pPr>
              <a:lvl3pPr marL="1143000" indent="-228600">
                <a:defRPr sz="2400" b="1">
                  <a:solidFill>
                    <a:schemeClr val="tx1"/>
                  </a:solidFill>
                  <a:latin typeface="Arial" charset="0"/>
                </a:defRPr>
              </a:lvl3pPr>
              <a:lvl4pPr marL="1600200" indent="-228600">
                <a:defRPr sz="2400" b="1">
                  <a:solidFill>
                    <a:schemeClr val="tx1"/>
                  </a:solidFill>
                  <a:latin typeface="Arial" charset="0"/>
                </a:defRPr>
              </a:lvl4pPr>
              <a:lvl5pPr marL="2057400" indent="-228600">
                <a:defRPr sz="2400" b="1">
                  <a:solidFill>
                    <a:schemeClr val="tx1"/>
                  </a:solidFill>
                  <a:latin typeface="Arial" charset="0"/>
                </a:defRPr>
              </a:lvl5pPr>
              <a:lvl6pPr marL="2514600" indent="-228600" eaLnBrk="0" fontAlgn="base" hangingPunct="0">
                <a:spcBef>
                  <a:spcPct val="0"/>
                </a:spcBef>
                <a:spcAft>
                  <a:spcPct val="0"/>
                </a:spcAft>
                <a:defRPr sz="2400" b="1">
                  <a:solidFill>
                    <a:schemeClr val="tx1"/>
                  </a:solidFill>
                  <a:latin typeface="Arial" charset="0"/>
                </a:defRPr>
              </a:lvl6pPr>
              <a:lvl7pPr marL="2971800" indent="-228600" eaLnBrk="0" fontAlgn="base" hangingPunct="0">
                <a:spcBef>
                  <a:spcPct val="0"/>
                </a:spcBef>
                <a:spcAft>
                  <a:spcPct val="0"/>
                </a:spcAft>
                <a:defRPr sz="2400" b="1">
                  <a:solidFill>
                    <a:schemeClr val="tx1"/>
                  </a:solidFill>
                  <a:latin typeface="Arial" charset="0"/>
                </a:defRPr>
              </a:lvl7pPr>
              <a:lvl8pPr marL="3429000" indent="-228600" eaLnBrk="0" fontAlgn="base" hangingPunct="0">
                <a:spcBef>
                  <a:spcPct val="0"/>
                </a:spcBef>
                <a:spcAft>
                  <a:spcPct val="0"/>
                </a:spcAft>
                <a:defRPr sz="2400" b="1">
                  <a:solidFill>
                    <a:schemeClr val="tx1"/>
                  </a:solidFill>
                  <a:latin typeface="Arial" charset="0"/>
                </a:defRPr>
              </a:lvl8pPr>
              <a:lvl9pPr marL="3886200" indent="-228600" eaLnBrk="0" fontAlgn="base" hangingPunct="0">
                <a:spcBef>
                  <a:spcPct val="0"/>
                </a:spcBef>
                <a:spcAft>
                  <a:spcPct val="0"/>
                </a:spcAft>
                <a:defRPr sz="2400" b="1">
                  <a:solidFill>
                    <a:schemeClr val="tx1"/>
                  </a:solidFill>
                  <a:latin typeface="Arial" charset="0"/>
                </a:defRPr>
              </a:lvl9pPr>
            </a:lstStyle>
            <a:p>
              <a:endParaRPr lang="de-CH" altLang="de-DE" sz="1800" dirty="0"/>
            </a:p>
          </p:txBody>
        </p:sp>
        <p:sp>
          <p:nvSpPr>
            <p:cNvPr id="146" name="Freeform 34"/>
            <p:cNvSpPr>
              <a:spLocks/>
            </p:cNvSpPr>
            <p:nvPr/>
          </p:nvSpPr>
          <p:spPr bwMode="auto">
            <a:xfrm>
              <a:off x="3685" y="2034"/>
              <a:ext cx="77" cy="68"/>
            </a:xfrm>
            <a:custGeom>
              <a:avLst/>
              <a:gdLst>
                <a:gd name="T0" fmla="*/ 0 w 77"/>
                <a:gd name="T1" fmla="*/ 0 h 68"/>
                <a:gd name="T2" fmla="*/ 77 w 77"/>
                <a:gd name="T3" fmla="*/ 0 h 68"/>
                <a:gd name="T4" fmla="*/ 37 w 77"/>
                <a:gd name="T5" fmla="*/ 68 h 68"/>
                <a:gd name="T6" fmla="*/ 0 w 77"/>
                <a:gd name="T7" fmla="*/ 0 h 6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7" h="68">
                  <a:moveTo>
                    <a:pt x="0" y="0"/>
                  </a:moveTo>
                  <a:lnTo>
                    <a:pt x="77" y="0"/>
                  </a:lnTo>
                  <a:lnTo>
                    <a:pt x="37" y="68"/>
                  </a:lnTo>
                  <a:lnTo>
                    <a:pt x="0" y="0"/>
                  </a:lnTo>
                  <a:close/>
                </a:path>
              </a:pathLst>
            </a:custGeom>
            <a:solidFill>
              <a:srgbClr val="000000"/>
            </a:solidFill>
            <a:ln w="5715">
              <a:solidFill>
                <a:srgbClr val="000000"/>
              </a:solidFill>
              <a:prstDash val="solid"/>
              <a:round/>
              <a:headEnd/>
              <a:tailEnd/>
            </a:ln>
          </p:spPr>
          <p:txBody>
            <a:bodyPr/>
            <a:lstStyle/>
            <a:p>
              <a:endParaRPr lang="de-CH" sz="3300" dirty="0"/>
            </a:p>
          </p:txBody>
        </p:sp>
        <p:sp>
          <p:nvSpPr>
            <p:cNvPr id="147" name="Oval 35"/>
            <p:cNvSpPr>
              <a:spLocks noChangeArrowheads="1"/>
            </p:cNvSpPr>
            <p:nvPr/>
          </p:nvSpPr>
          <p:spPr bwMode="auto">
            <a:xfrm>
              <a:off x="579" y="2521"/>
              <a:ext cx="71" cy="71"/>
            </a:xfrm>
            <a:prstGeom prst="ellipse">
              <a:avLst/>
            </a:prstGeom>
            <a:noFill/>
            <a:ln w="571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b="1">
                  <a:solidFill>
                    <a:schemeClr val="tx1"/>
                  </a:solidFill>
                  <a:latin typeface="Arial" charset="0"/>
                </a:defRPr>
              </a:lvl1pPr>
              <a:lvl2pPr marL="742950" indent="-285750">
                <a:defRPr sz="2400" b="1">
                  <a:solidFill>
                    <a:schemeClr val="tx1"/>
                  </a:solidFill>
                  <a:latin typeface="Arial" charset="0"/>
                </a:defRPr>
              </a:lvl2pPr>
              <a:lvl3pPr marL="1143000" indent="-228600">
                <a:defRPr sz="2400" b="1">
                  <a:solidFill>
                    <a:schemeClr val="tx1"/>
                  </a:solidFill>
                  <a:latin typeface="Arial" charset="0"/>
                </a:defRPr>
              </a:lvl3pPr>
              <a:lvl4pPr marL="1600200" indent="-228600">
                <a:defRPr sz="2400" b="1">
                  <a:solidFill>
                    <a:schemeClr val="tx1"/>
                  </a:solidFill>
                  <a:latin typeface="Arial" charset="0"/>
                </a:defRPr>
              </a:lvl4pPr>
              <a:lvl5pPr marL="2057400" indent="-228600">
                <a:defRPr sz="2400" b="1">
                  <a:solidFill>
                    <a:schemeClr val="tx1"/>
                  </a:solidFill>
                  <a:latin typeface="Arial" charset="0"/>
                </a:defRPr>
              </a:lvl5pPr>
              <a:lvl6pPr marL="2514600" indent="-228600" eaLnBrk="0" fontAlgn="base" hangingPunct="0">
                <a:spcBef>
                  <a:spcPct val="0"/>
                </a:spcBef>
                <a:spcAft>
                  <a:spcPct val="0"/>
                </a:spcAft>
                <a:defRPr sz="2400" b="1">
                  <a:solidFill>
                    <a:schemeClr val="tx1"/>
                  </a:solidFill>
                  <a:latin typeface="Arial" charset="0"/>
                </a:defRPr>
              </a:lvl6pPr>
              <a:lvl7pPr marL="2971800" indent="-228600" eaLnBrk="0" fontAlgn="base" hangingPunct="0">
                <a:spcBef>
                  <a:spcPct val="0"/>
                </a:spcBef>
                <a:spcAft>
                  <a:spcPct val="0"/>
                </a:spcAft>
                <a:defRPr sz="2400" b="1">
                  <a:solidFill>
                    <a:schemeClr val="tx1"/>
                  </a:solidFill>
                  <a:latin typeface="Arial" charset="0"/>
                </a:defRPr>
              </a:lvl7pPr>
              <a:lvl8pPr marL="3429000" indent="-228600" eaLnBrk="0" fontAlgn="base" hangingPunct="0">
                <a:spcBef>
                  <a:spcPct val="0"/>
                </a:spcBef>
                <a:spcAft>
                  <a:spcPct val="0"/>
                </a:spcAft>
                <a:defRPr sz="2400" b="1">
                  <a:solidFill>
                    <a:schemeClr val="tx1"/>
                  </a:solidFill>
                  <a:latin typeface="Arial" charset="0"/>
                </a:defRPr>
              </a:lvl8pPr>
              <a:lvl9pPr marL="3886200" indent="-228600" eaLnBrk="0" fontAlgn="base" hangingPunct="0">
                <a:spcBef>
                  <a:spcPct val="0"/>
                </a:spcBef>
                <a:spcAft>
                  <a:spcPct val="0"/>
                </a:spcAft>
                <a:defRPr sz="2400" b="1">
                  <a:solidFill>
                    <a:schemeClr val="tx1"/>
                  </a:solidFill>
                  <a:latin typeface="Arial" charset="0"/>
                </a:defRPr>
              </a:lvl9pPr>
            </a:lstStyle>
            <a:p>
              <a:endParaRPr lang="de-CH" altLang="de-DE" sz="1800" dirty="0"/>
            </a:p>
          </p:txBody>
        </p:sp>
        <p:sp>
          <p:nvSpPr>
            <p:cNvPr id="148" name="Oval 36"/>
            <p:cNvSpPr>
              <a:spLocks noChangeArrowheads="1"/>
            </p:cNvSpPr>
            <p:nvPr/>
          </p:nvSpPr>
          <p:spPr bwMode="auto">
            <a:xfrm>
              <a:off x="696" y="3219"/>
              <a:ext cx="71" cy="71"/>
            </a:xfrm>
            <a:prstGeom prst="ellipse">
              <a:avLst/>
            </a:prstGeom>
            <a:solidFill>
              <a:srgbClr val="000000"/>
            </a:solidFill>
            <a:ln w="5715">
              <a:solidFill>
                <a:srgbClr val="000000"/>
              </a:solidFill>
              <a:round/>
              <a:headEnd/>
              <a:tailEnd/>
            </a:ln>
          </p:spPr>
          <p:txBody>
            <a:bodyPr/>
            <a:lstStyle>
              <a:lvl1pPr>
                <a:defRPr sz="2400" b="1">
                  <a:solidFill>
                    <a:schemeClr val="tx1"/>
                  </a:solidFill>
                  <a:latin typeface="Arial" charset="0"/>
                </a:defRPr>
              </a:lvl1pPr>
              <a:lvl2pPr marL="742950" indent="-285750">
                <a:defRPr sz="2400" b="1">
                  <a:solidFill>
                    <a:schemeClr val="tx1"/>
                  </a:solidFill>
                  <a:latin typeface="Arial" charset="0"/>
                </a:defRPr>
              </a:lvl2pPr>
              <a:lvl3pPr marL="1143000" indent="-228600">
                <a:defRPr sz="2400" b="1">
                  <a:solidFill>
                    <a:schemeClr val="tx1"/>
                  </a:solidFill>
                  <a:latin typeface="Arial" charset="0"/>
                </a:defRPr>
              </a:lvl3pPr>
              <a:lvl4pPr marL="1600200" indent="-228600">
                <a:defRPr sz="2400" b="1">
                  <a:solidFill>
                    <a:schemeClr val="tx1"/>
                  </a:solidFill>
                  <a:latin typeface="Arial" charset="0"/>
                </a:defRPr>
              </a:lvl4pPr>
              <a:lvl5pPr marL="2057400" indent="-228600">
                <a:defRPr sz="2400" b="1">
                  <a:solidFill>
                    <a:schemeClr val="tx1"/>
                  </a:solidFill>
                  <a:latin typeface="Arial" charset="0"/>
                </a:defRPr>
              </a:lvl5pPr>
              <a:lvl6pPr marL="2514600" indent="-228600" eaLnBrk="0" fontAlgn="base" hangingPunct="0">
                <a:spcBef>
                  <a:spcPct val="0"/>
                </a:spcBef>
                <a:spcAft>
                  <a:spcPct val="0"/>
                </a:spcAft>
                <a:defRPr sz="2400" b="1">
                  <a:solidFill>
                    <a:schemeClr val="tx1"/>
                  </a:solidFill>
                  <a:latin typeface="Arial" charset="0"/>
                </a:defRPr>
              </a:lvl6pPr>
              <a:lvl7pPr marL="2971800" indent="-228600" eaLnBrk="0" fontAlgn="base" hangingPunct="0">
                <a:spcBef>
                  <a:spcPct val="0"/>
                </a:spcBef>
                <a:spcAft>
                  <a:spcPct val="0"/>
                </a:spcAft>
                <a:defRPr sz="2400" b="1">
                  <a:solidFill>
                    <a:schemeClr val="tx1"/>
                  </a:solidFill>
                  <a:latin typeface="Arial" charset="0"/>
                </a:defRPr>
              </a:lvl7pPr>
              <a:lvl8pPr marL="3429000" indent="-228600" eaLnBrk="0" fontAlgn="base" hangingPunct="0">
                <a:spcBef>
                  <a:spcPct val="0"/>
                </a:spcBef>
                <a:spcAft>
                  <a:spcPct val="0"/>
                </a:spcAft>
                <a:defRPr sz="2400" b="1">
                  <a:solidFill>
                    <a:schemeClr val="tx1"/>
                  </a:solidFill>
                  <a:latin typeface="Arial" charset="0"/>
                </a:defRPr>
              </a:lvl8pPr>
              <a:lvl9pPr marL="3886200" indent="-228600" eaLnBrk="0" fontAlgn="base" hangingPunct="0">
                <a:spcBef>
                  <a:spcPct val="0"/>
                </a:spcBef>
                <a:spcAft>
                  <a:spcPct val="0"/>
                </a:spcAft>
                <a:defRPr sz="2400" b="1">
                  <a:solidFill>
                    <a:schemeClr val="tx1"/>
                  </a:solidFill>
                  <a:latin typeface="Arial" charset="0"/>
                </a:defRPr>
              </a:lvl9pPr>
            </a:lstStyle>
            <a:p>
              <a:endParaRPr lang="de-CH" altLang="de-DE" sz="1800" dirty="0"/>
            </a:p>
          </p:txBody>
        </p:sp>
        <p:sp>
          <p:nvSpPr>
            <p:cNvPr id="149" name="Freeform 37"/>
            <p:cNvSpPr>
              <a:spLocks/>
            </p:cNvSpPr>
            <p:nvPr/>
          </p:nvSpPr>
          <p:spPr bwMode="auto">
            <a:xfrm>
              <a:off x="1031" y="3083"/>
              <a:ext cx="71" cy="74"/>
            </a:xfrm>
            <a:custGeom>
              <a:avLst/>
              <a:gdLst>
                <a:gd name="T0" fmla="*/ 0 w 71"/>
                <a:gd name="T1" fmla="*/ 37 h 74"/>
                <a:gd name="T2" fmla="*/ 34 w 71"/>
                <a:gd name="T3" fmla="*/ 0 h 74"/>
                <a:gd name="T4" fmla="*/ 71 w 71"/>
                <a:gd name="T5" fmla="*/ 37 h 74"/>
                <a:gd name="T6" fmla="*/ 34 w 71"/>
                <a:gd name="T7" fmla="*/ 74 h 74"/>
                <a:gd name="T8" fmla="*/ 0 w 71"/>
                <a:gd name="T9" fmla="*/ 37 h 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1" h="74">
                  <a:moveTo>
                    <a:pt x="0" y="37"/>
                  </a:moveTo>
                  <a:lnTo>
                    <a:pt x="34" y="0"/>
                  </a:lnTo>
                  <a:lnTo>
                    <a:pt x="71" y="37"/>
                  </a:lnTo>
                  <a:lnTo>
                    <a:pt x="34" y="74"/>
                  </a:lnTo>
                  <a:lnTo>
                    <a:pt x="0" y="37"/>
                  </a:lnTo>
                  <a:close/>
                </a:path>
              </a:pathLst>
            </a:custGeom>
            <a:noFill/>
            <a:ln w="571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CH" sz="3300" dirty="0"/>
            </a:p>
          </p:txBody>
        </p:sp>
        <p:sp>
          <p:nvSpPr>
            <p:cNvPr id="150" name="Freeform 38"/>
            <p:cNvSpPr>
              <a:spLocks/>
            </p:cNvSpPr>
            <p:nvPr/>
          </p:nvSpPr>
          <p:spPr bwMode="auto">
            <a:xfrm>
              <a:off x="1207" y="3191"/>
              <a:ext cx="71" cy="71"/>
            </a:xfrm>
            <a:custGeom>
              <a:avLst/>
              <a:gdLst>
                <a:gd name="T0" fmla="*/ 0 w 71"/>
                <a:gd name="T1" fmla="*/ 37 h 71"/>
                <a:gd name="T2" fmla="*/ 34 w 71"/>
                <a:gd name="T3" fmla="*/ 0 h 71"/>
                <a:gd name="T4" fmla="*/ 71 w 71"/>
                <a:gd name="T5" fmla="*/ 37 h 71"/>
                <a:gd name="T6" fmla="*/ 34 w 71"/>
                <a:gd name="T7" fmla="*/ 71 h 71"/>
                <a:gd name="T8" fmla="*/ 0 w 71"/>
                <a:gd name="T9" fmla="*/ 37 h 7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1" h="71">
                  <a:moveTo>
                    <a:pt x="0" y="37"/>
                  </a:moveTo>
                  <a:lnTo>
                    <a:pt x="34" y="0"/>
                  </a:lnTo>
                  <a:lnTo>
                    <a:pt x="71" y="37"/>
                  </a:lnTo>
                  <a:lnTo>
                    <a:pt x="34" y="71"/>
                  </a:lnTo>
                  <a:lnTo>
                    <a:pt x="0" y="37"/>
                  </a:lnTo>
                  <a:close/>
                </a:path>
              </a:pathLst>
            </a:custGeom>
            <a:solidFill>
              <a:srgbClr val="000000"/>
            </a:solidFill>
            <a:ln w="5715">
              <a:solidFill>
                <a:srgbClr val="000000"/>
              </a:solidFill>
              <a:prstDash val="solid"/>
              <a:round/>
              <a:headEnd/>
              <a:tailEnd/>
            </a:ln>
          </p:spPr>
          <p:txBody>
            <a:bodyPr/>
            <a:lstStyle/>
            <a:p>
              <a:endParaRPr lang="de-CH" sz="3300" dirty="0"/>
            </a:p>
          </p:txBody>
        </p:sp>
        <p:sp>
          <p:nvSpPr>
            <p:cNvPr id="151" name="Freeform 39"/>
            <p:cNvSpPr>
              <a:spLocks/>
            </p:cNvSpPr>
            <p:nvPr/>
          </p:nvSpPr>
          <p:spPr bwMode="auto">
            <a:xfrm>
              <a:off x="714" y="160"/>
              <a:ext cx="65" cy="56"/>
            </a:xfrm>
            <a:custGeom>
              <a:avLst/>
              <a:gdLst>
                <a:gd name="T0" fmla="*/ 0 w 65"/>
                <a:gd name="T1" fmla="*/ 56 h 56"/>
                <a:gd name="T2" fmla="*/ 65 w 65"/>
                <a:gd name="T3" fmla="*/ 56 h 56"/>
                <a:gd name="T4" fmla="*/ 31 w 65"/>
                <a:gd name="T5" fmla="*/ 0 h 56"/>
                <a:gd name="T6" fmla="*/ 0 w 65"/>
                <a:gd name="T7" fmla="*/ 56 h 5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5" h="56">
                  <a:moveTo>
                    <a:pt x="0" y="56"/>
                  </a:moveTo>
                  <a:lnTo>
                    <a:pt x="65" y="56"/>
                  </a:lnTo>
                  <a:lnTo>
                    <a:pt x="31" y="0"/>
                  </a:lnTo>
                  <a:lnTo>
                    <a:pt x="0" y="56"/>
                  </a:lnTo>
                  <a:close/>
                </a:path>
              </a:pathLst>
            </a:custGeom>
            <a:noFill/>
            <a:ln w="571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CH" sz="3300" dirty="0"/>
            </a:p>
          </p:txBody>
        </p:sp>
        <p:sp>
          <p:nvSpPr>
            <p:cNvPr id="152" name="Freeform 40"/>
            <p:cNvSpPr>
              <a:spLocks/>
            </p:cNvSpPr>
            <p:nvPr/>
          </p:nvSpPr>
          <p:spPr bwMode="auto">
            <a:xfrm>
              <a:off x="702" y="645"/>
              <a:ext cx="65" cy="52"/>
            </a:xfrm>
            <a:custGeom>
              <a:avLst/>
              <a:gdLst>
                <a:gd name="T0" fmla="*/ 0 w 65"/>
                <a:gd name="T1" fmla="*/ 52 h 52"/>
                <a:gd name="T2" fmla="*/ 65 w 65"/>
                <a:gd name="T3" fmla="*/ 52 h 52"/>
                <a:gd name="T4" fmla="*/ 31 w 65"/>
                <a:gd name="T5" fmla="*/ 0 h 52"/>
                <a:gd name="T6" fmla="*/ 0 w 65"/>
                <a:gd name="T7" fmla="*/ 52 h 5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5" h="52">
                  <a:moveTo>
                    <a:pt x="0" y="52"/>
                  </a:moveTo>
                  <a:lnTo>
                    <a:pt x="65" y="52"/>
                  </a:lnTo>
                  <a:lnTo>
                    <a:pt x="31" y="0"/>
                  </a:lnTo>
                  <a:lnTo>
                    <a:pt x="0" y="52"/>
                  </a:lnTo>
                  <a:close/>
                </a:path>
              </a:pathLst>
            </a:custGeom>
            <a:solidFill>
              <a:srgbClr val="000000"/>
            </a:solidFill>
            <a:ln w="5715">
              <a:solidFill>
                <a:srgbClr val="000000"/>
              </a:solidFill>
              <a:prstDash val="solid"/>
              <a:round/>
              <a:headEnd/>
              <a:tailEnd/>
            </a:ln>
          </p:spPr>
          <p:txBody>
            <a:bodyPr/>
            <a:lstStyle/>
            <a:p>
              <a:endParaRPr lang="de-CH" sz="3300" dirty="0"/>
            </a:p>
          </p:txBody>
        </p:sp>
        <p:sp>
          <p:nvSpPr>
            <p:cNvPr id="153" name="Freeform 41"/>
            <p:cNvSpPr>
              <a:spLocks/>
            </p:cNvSpPr>
            <p:nvPr/>
          </p:nvSpPr>
          <p:spPr bwMode="auto">
            <a:xfrm>
              <a:off x="1062" y="3213"/>
              <a:ext cx="71" cy="71"/>
            </a:xfrm>
            <a:custGeom>
              <a:avLst/>
              <a:gdLst>
                <a:gd name="T0" fmla="*/ 0 w 71"/>
                <a:gd name="T1" fmla="*/ 34 h 71"/>
                <a:gd name="T2" fmla="*/ 37 w 71"/>
                <a:gd name="T3" fmla="*/ 0 h 71"/>
                <a:gd name="T4" fmla="*/ 71 w 71"/>
                <a:gd name="T5" fmla="*/ 34 h 71"/>
                <a:gd name="T6" fmla="*/ 37 w 71"/>
                <a:gd name="T7" fmla="*/ 71 h 71"/>
                <a:gd name="T8" fmla="*/ 0 w 71"/>
                <a:gd name="T9" fmla="*/ 34 h 7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1" h="71">
                  <a:moveTo>
                    <a:pt x="0" y="34"/>
                  </a:moveTo>
                  <a:lnTo>
                    <a:pt x="37" y="0"/>
                  </a:lnTo>
                  <a:lnTo>
                    <a:pt x="71" y="34"/>
                  </a:lnTo>
                  <a:lnTo>
                    <a:pt x="37" y="71"/>
                  </a:lnTo>
                  <a:lnTo>
                    <a:pt x="0" y="34"/>
                  </a:lnTo>
                  <a:close/>
                </a:path>
              </a:pathLst>
            </a:custGeom>
            <a:noFill/>
            <a:ln w="571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CH" sz="3300" dirty="0"/>
            </a:p>
          </p:txBody>
        </p:sp>
        <p:sp>
          <p:nvSpPr>
            <p:cNvPr id="154" name="Freeform 42"/>
            <p:cNvSpPr>
              <a:spLocks/>
            </p:cNvSpPr>
            <p:nvPr/>
          </p:nvSpPr>
          <p:spPr bwMode="auto">
            <a:xfrm>
              <a:off x="1816" y="3133"/>
              <a:ext cx="71" cy="74"/>
            </a:xfrm>
            <a:custGeom>
              <a:avLst/>
              <a:gdLst>
                <a:gd name="T0" fmla="*/ 0 w 71"/>
                <a:gd name="T1" fmla="*/ 37 h 74"/>
                <a:gd name="T2" fmla="*/ 37 w 71"/>
                <a:gd name="T3" fmla="*/ 0 h 74"/>
                <a:gd name="T4" fmla="*/ 71 w 71"/>
                <a:gd name="T5" fmla="*/ 37 h 74"/>
                <a:gd name="T6" fmla="*/ 37 w 71"/>
                <a:gd name="T7" fmla="*/ 74 h 74"/>
                <a:gd name="T8" fmla="*/ 0 w 71"/>
                <a:gd name="T9" fmla="*/ 37 h 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1" h="74">
                  <a:moveTo>
                    <a:pt x="0" y="37"/>
                  </a:moveTo>
                  <a:lnTo>
                    <a:pt x="37" y="0"/>
                  </a:lnTo>
                  <a:lnTo>
                    <a:pt x="71" y="37"/>
                  </a:lnTo>
                  <a:lnTo>
                    <a:pt x="37" y="74"/>
                  </a:lnTo>
                  <a:lnTo>
                    <a:pt x="0" y="37"/>
                  </a:lnTo>
                  <a:close/>
                </a:path>
              </a:pathLst>
            </a:custGeom>
            <a:solidFill>
              <a:srgbClr val="000000"/>
            </a:solidFill>
            <a:ln w="5715">
              <a:solidFill>
                <a:srgbClr val="000000"/>
              </a:solidFill>
              <a:prstDash val="solid"/>
              <a:round/>
              <a:headEnd/>
              <a:tailEnd/>
            </a:ln>
          </p:spPr>
          <p:txBody>
            <a:bodyPr/>
            <a:lstStyle/>
            <a:p>
              <a:endParaRPr lang="de-CH" sz="3300" dirty="0"/>
            </a:p>
          </p:txBody>
        </p:sp>
        <p:sp>
          <p:nvSpPr>
            <p:cNvPr id="155" name="Freeform 43"/>
            <p:cNvSpPr>
              <a:spLocks/>
            </p:cNvSpPr>
            <p:nvPr/>
          </p:nvSpPr>
          <p:spPr bwMode="auto">
            <a:xfrm>
              <a:off x="699" y="185"/>
              <a:ext cx="61" cy="56"/>
            </a:xfrm>
            <a:custGeom>
              <a:avLst/>
              <a:gdLst>
                <a:gd name="T0" fmla="*/ 0 w 61"/>
                <a:gd name="T1" fmla="*/ 56 h 56"/>
                <a:gd name="T2" fmla="*/ 61 w 61"/>
                <a:gd name="T3" fmla="*/ 56 h 56"/>
                <a:gd name="T4" fmla="*/ 31 w 61"/>
                <a:gd name="T5" fmla="*/ 0 h 56"/>
                <a:gd name="T6" fmla="*/ 0 w 61"/>
                <a:gd name="T7" fmla="*/ 56 h 5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1" h="56">
                  <a:moveTo>
                    <a:pt x="0" y="56"/>
                  </a:moveTo>
                  <a:lnTo>
                    <a:pt x="61" y="56"/>
                  </a:lnTo>
                  <a:lnTo>
                    <a:pt x="31" y="0"/>
                  </a:lnTo>
                  <a:lnTo>
                    <a:pt x="0" y="56"/>
                  </a:lnTo>
                  <a:close/>
                </a:path>
              </a:pathLst>
            </a:custGeom>
            <a:noFill/>
            <a:ln w="571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CH" sz="3300" dirty="0"/>
            </a:p>
          </p:txBody>
        </p:sp>
        <p:sp>
          <p:nvSpPr>
            <p:cNvPr id="156" name="Freeform 44"/>
            <p:cNvSpPr>
              <a:spLocks/>
            </p:cNvSpPr>
            <p:nvPr/>
          </p:nvSpPr>
          <p:spPr bwMode="auto">
            <a:xfrm>
              <a:off x="945" y="731"/>
              <a:ext cx="62" cy="53"/>
            </a:xfrm>
            <a:custGeom>
              <a:avLst/>
              <a:gdLst>
                <a:gd name="T0" fmla="*/ 0 w 62"/>
                <a:gd name="T1" fmla="*/ 53 h 53"/>
                <a:gd name="T2" fmla="*/ 62 w 62"/>
                <a:gd name="T3" fmla="*/ 53 h 53"/>
                <a:gd name="T4" fmla="*/ 31 w 62"/>
                <a:gd name="T5" fmla="*/ 0 h 53"/>
                <a:gd name="T6" fmla="*/ 0 w 62"/>
                <a:gd name="T7" fmla="*/ 53 h 5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2" h="53">
                  <a:moveTo>
                    <a:pt x="0" y="53"/>
                  </a:moveTo>
                  <a:lnTo>
                    <a:pt x="62" y="53"/>
                  </a:lnTo>
                  <a:lnTo>
                    <a:pt x="31" y="0"/>
                  </a:lnTo>
                  <a:lnTo>
                    <a:pt x="0" y="53"/>
                  </a:lnTo>
                  <a:close/>
                </a:path>
              </a:pathLst>
            </a:custGeom>
            <a:solidFill>
              <a:srgbClr val="000000"/>
            </a:solidFill>
            <a:ln w="5715">
              <a:solidFill>
                <a:srgbClr val="000000"/>
              </a:solidFill>
              <a:prstDash val="solid"/>
              <a:round/>
              <a:headEnd/>
              <a:tailEnd/>
            </a:ln>
          </p:spPr>
          <p:txBody>
            <a:bodyPr/>
            <a:lstStyle/>
            <a:p>
              <a:endParaRPr lang="de-CH" sz="3300" dirty="0"/>
            </a:p>
          </p:txBody>
        </p:sp>
        <p:sp>
          <p:nvSpPr>
            <p:cNvPr id="157" name="Rectangle 45"/>
            <p:cNvSpPr>
              <a:spLocks noChangeArrowheads="1"/>
            </p:cNvSpPr>
            <p:nvPr/>
          </p:nvSpPr>
          <p:spPr bwMode="auto">
            <a:xfrm>
              <a:off x="3571" y="1981"/>
              <a:ext cx="65" cy="62"/>
            </a:xfrm>
            <a:prstGeom prst="rect">
              <a:avLst/>
            </a:prstGeom>
            <a:noFill/>
            <a:ln w="571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400" b="1">
                  <a:solidFill>
                    <a:schemeClr val="tx1"/>
                  </a:solidFill>
                  <a:latin typeface="Arial" charset="0"/>
                </a:defRPr>
              </a:lvl1pPr>
              <a:lvl2pPr marL="742950" indent="-285750">
                <a:defRPr sz="2400" b="1">
                  <a:solidFill>
                    <a:schemeClr val="tx1"/>
                  </a:solidFill>
                  <a:latin typeface="Arial" charset="0"/>
                </a:defRPr>
              </a:lvl2pPr>
              <a:lvl3pPr marL="1143000" indent="-228600">
                <a:defRPr sz="2400" b="1">
                  <a:solidFill>
                    <a:schemeClr val="tx1"/>
                  </a:solidFill>
                  <a:latin typeface="Arial" charset="0"/>
                </a:defRPr>
              </a:lvl3pPr>
              <a:lvl4pPr marL="1600200" indent="-228600">
                <a:defRPr sz="2400" b="1">
                  <a:solidFill>
                    <a:schemeClr val="tx1"/>
                  </a:solidFill>
                  <a:latin typeface="Arial" charset="0"/>
                </a:defRPr>
              </a:lvl4pPr>
              <a:lvl5pPr marL="2057400" indent="-228600">
                <a:defRPr sz="2400" b="1">
                  <a:solidFill>
                    <a:schemeClr val="tx1"/>
                  </a:solidFill>
                  <a:latin typeface="Arial" charset="0"/>
                </a:defRPr>
              </a:lvl5pPr>
              <a:lvl6pPr marL="2514600" indent="-228600" eaLnBrk="0" fontAlgn="base" hangingPunct="0">
                <a:spcBef>
                  <a:spcPct val="0"/>
                </a:spcBef>
                <a:spcAft>
                  <a:spcPct val="0"/>
                </a:spcAft>
                <a:defRPr sz="2400" b="1">
                  <a:solidFill>
                    <a:schemeClr val="tx1"/>
                  </a:solidFill>
                  <a:latin typeface="Arial" charset="0"/>
                </a:defRPr>
              </a:lvl6pPr>
              <a:lvl7pPr marL="2971800" indent="-228600" eaLnBrk="0" fontAlgn="base" hangingPunct="0">
                <a:spcBef>
                  <a:spcPct val="0"/>
                </a:spcBef>
                <a:spcAft>
                  <a:spcPct val="0"/>
                </a:spcAft>
                <a:defRPr sz="2400" b="1">
                  <a:solidFill>
                    <a:schemeClr val="tx1"/>
                  </a:solidFill>
                  <a:latin typeface="Arial" charset="0"/>
                </a:defRPr>
              </a:lvl7pPr>
              <a:lvl8pPr marL="3429000" indent="-228600" eaLnBrk="0" fontAlgn="base" hangingPunct="0">
                <a:spcBef>
                  <a:spcPct val="0"/>
                </a:spcBef>
                <a:spcAft>
                  <a:spcPct val="0"/>
                </a:spcAft>
                <a:defRPr sz="2400" b="1">
                  <a:solidFill>
                    <a:schemeClr val="tx1"/>
                  </a:solidFill>
                  <a:latin typeface="Arial" charset="0"/>
                </a:defRPr>
              </a:lvl8pPr>
              <a:lvl9pPr marL="3886200" indent="-228600" eaLnBrk="0" fontAlgn="base" hangingPunct="0">
                <a:spcBef>
                  <a:spcPct val="0"/>
                </a:spcBef>
                <a:spcAft>
                  <a:spcPct val="0"/>
                </a:spcAft>
                <a:defRPr sz="2400" b="1">
                  <a:solidFill>
                    <a:schemeClr val="tx1"/>
                  </a:solidFill>
                  <a:latin typeface="Arial" charset="0"/>
                </a:defRPr>
              </a:lvl9pPr>
            </a:lstStyle>
            <a:p>
              <a:endParaRPr lang="de-CH" altLang="de-DE" sz="1800" dirty="0"/>
            </a:p>
          </p:txBody>
        </p:sp>
        <p:sp>
          <p:nvSpPr>
            <p:cNvPr id="158" name="Freeform 46"/>
            <p:cNvSpPr>
              <a:spLocks/>
            </p:cNvSpPr>
            <p:nvPr/>
          </p:nvSpPr>
          <p:spPr bwMode="auto">
            <a:xfrm>
              <a:off x="3608" y="2031"/>
              <a:ext cx="77" cy="68"/>
            </a:xfrm>
            <a:custGeom>
              <a:avLst/>
              <a:gdLst>
                <a:gd name="T0" fmla="*/ 0 w 77"/>
                <a:gd name="T1" fmla="*/ 0 h 68"/>
                <a:gd name="T2" fmla="*/ 77 w 77"/>
                <a:gd name="T3" fmla="*/ 0 h 68"/>
                <a:gd name="T4" fmla="*/ 40 w 77"/>
                <a:gd name="T5" fmla="*/ 68 h 68"/>
                <a:gd name="T6" fmla="*/ 0 w 77"/>
                <a:gd name="T7" fmla="*/ 0 h 6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7" h="68">
                  <a:moveTo>
                    <a:pt x="0" y="0"/>
                  </a:moveTo>
                  <a:lnTo>
                    <a:pt x="77" y="0"/>
                  </a:lnTo>
                  <a:lnTo>
                    <a:pt x="40" y="68"/>
                  </a:lnTo>
                  <a:lnTo>
                    <a:pt x="0" y="0"/>
                  </a:lnTo>
                  <a:close/>
                </a:path>
              </a:pathLst>
            </a:custGeom>
            <a:noFill/>
            <a:ln w="571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CH" sz="3300" dirty="0"/>
            </a:p>
          </p:txBody>
        </p:sp>
        <p:sp>
          <p:nvSpPr>
            <p:cNvPr id="159" name="Rectangle 47"/>
            <p:cNvSpPr>
              <a:spLocks noChangeArrowheads="1"/>
            </p:cNvSpPr>
            <p:nvPr/>
          </p:nvSpPr>
          <p:spPr bwMode="auto">
            <a:xfrm>
              <a:off x="2916" y="1744"/>
              <a:ext cx="64" cy="61"/>
            </a:xfrm>
            <a:prstGeom prst="rect">
              <a:avLst/>
            </a:prstGeom>
            <a:solidFill>
              <a:srgbClr val="000000"/>
            </a:solidFill>
            <a:ln w="5715">
              <a:solidFill>
                <a:srgbClr val="000000"/>
              </a:solidFill>
              <a:miter lim="800000"/>
              <a:headEnd/>
              <a:tailEnd/>
            </a:ln>
          </p:spPr>
          <p:txBody>
            <a:bodyPr/>
            <a:lstStyle>
              <a:lvl1pPr>
                <a:defRPr sz="2400" b="1">
                  <a:solidFill>
                    <a:schemeClr val="tx1"/>
                  </a:solidFill>
                  <a:latin typeface="Arial" charset="0"/>
                </a:defRPr>
              </a:lvl1pPr>
              <a:lvl2pPr marL="742950" indent="-285750">
                <a:defRPr sz="2400" b="1">
                  <a:solidFill>
                    <a:schemeClr val="tx1"/>
                  </a:solidFill>
                  <a:latin typeface="Arial" charset="0"/>
                </a:defRPr>
              </a:lvl2pPr>
              <a:lvl3pPr marL="1143000" indent="-228600">
                <a:defRPr sz="2400" b="1">
                  <a:solidFill>
                    <a:schemeClr val="tx1"/>
                  </a:solidFill>
                  <a:latin typeface="Arial" charset="0"/>
                </a:defRPr>
              </a:lvl3pPr>
              <a:lvl4pPr marL="1600200" indent="-228600">
                <a:defRPr sz="2400" b="1">
                  <a:solidFill>
                    <a:schemeClr val="tx1"/>
                  </a:solidFill>
                  <a:latin typeface="Arial" charset="0"/>
                </a:defRPr>
              </a:lvl4pPr>
              <a:lvl5pPr marL="2057400" indent="-228600">
                <a:defRPr sz="2400" b="1">
                  <a:solidFill>
                    <a:schemeClr val="tx1"/>
                  </a:solidFill>
                  <a:latin typeface="Arial" charset="0"/>
                </a:defRPr>
              </a:lvl5pPr>
              <a:lvl6pPr marL="2514600" indent="-228600" eaLnBrk="0" fontAlgn="base" hangingPunct="0">
                <a:spcBef>
                  <a:spcPct val="0"/>
                </a:spcBef>
                <a:spcAft>
                  <a:spcPct val="0"/>
                </a:spcAft>
                <a:defRPr sz="2400" b="1">
                  <a:solidFill>
                    <a:schemeClr val="tx1"/>
                  </a:solidFill>
                  <a:latin typeface="Arial" charset="0"/>
                </a:defRPr>
              </a:lvl6pPr>
              <a:lvl7pPr marL="2971800" indent="-228600" eaLnBrk="0" fontAlgn="base" hangingPunct="0">
                <a:spcBef>
                  <a:spcPct val="0"/>
                </a:spcBef>
                <a:spcAft>
                  <a:spcPct val="0"/>
                </a:spcAft>
                <a:defRPr sz="2400" b="1">
                  <a:solidFill>
                    <a:schemeClr val="tx1"/>
                  </a:solidFill>
                  <a:latin typeface="Arial" charset="0"/>
                </a:defRPr>
              </a:lvl7pPr>
              <a:lvl8pPr marL="3429000" indent="-228600" eaLnBrk="0" fontAlgn="base" hangingPunct="0">
                <a:spcBef>
                  <a:spcPct val="0"/>
                </a:spcBef>
                <a:spcAft>
                  <a:spcPct val="0"/>
                </a:spcAft>
                <a:defRPr sz="2400" b="1">
                  <a:solidFill>
                    <a:schemeClr val="tx1"/>
                  </a:solidFill>
                  <a:latin typeface="Arial" charset="0"/>
                </a:defRPr>
              </a:lvl8pPr>
              <a:lvl9pPr marL="3886200" indent="-228600" eaLnBrk="0" fontAlgn="base" hangingPunct="0">
                <a:spcBef>
                  <a:spcPct val="0"/>
                </a:spcBef>
                <a:spcAft>
                  <a:spcPct val="0"/>
                </a:spcAft>
                <a:defRPr sz="2400" b="1">
                  <a:solidFill>
                    <a:schemeClr val="tx1"/>
                  </a:solidFill>
                  <a:latin typeface="Arial" charset="0"/>
                </a:defRPr>
              </a:lvl9pPr>
            </a:lstStyle>
            <a:p>
              <a:endParaRPr lang="de-CH" altLang="de-DE" sz="1800" dirty="0"/>
            </a:p>
          </p:txBody>
        </p:sp>
        <p:sp>
          <p:nvSpPr>
            <p:cNvPr id="160" name="Freeform 48"/>
            <p:cNvSpPr>
              <a:spLocks/>
            </p:cNvSpPr>
            <p:nvPr/>
          </p:nvSpPr>
          <p:spPr bwMode="auto">
            <a:xfrm>
              <a:off x="3996" y="1991"/>
              <a:ext cx="77" cy="68"/>
            </a:xfrm>
            <a:custGeom>
              <a:avLst/>
              <a:gdLst>
                <a:gd name="T0" fmla="*/ 0 w 77"/>
                <a:gd name="T1" fmla="*/ 0 h 68"/>
                <a:gd name="T2" fmla="*/ 77 w 77"/>
                <a:gd name="T3" fmla="*/ 0 h 68"/>
                <a:gd name="T4" fmla="*/ 37 w 77"/>
                <a:gd name="T5" fmla="*/ 68 h 68"/>
                <a:gd name="T6" fmla="*/ 0 w 77"/>
                <a:gd name="T7" fmla="*/ 0 h 6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7" h="68">
                  <a:moveTo>
                    <a:pt x="0" y="0"/>
                  </a:moveTo>
                  <a:lnTo>
                    <a:pt x="77" y="0"/>
                  </a:lnTo>
                  <a:lnTo>
                    <a:pt x="37" y="68"/>
                  </a:lnTo>
                  <a:lnTo>
                    <a:pt x="0" y="0"/>
                  </a:lnTo>
                  <a:close/>
                </a:path>
              </a:pathLst>
            </a:custGeom>
            <a:solidFill>
              <a:srgbClr val="000000"/>
            </a:solidFill>
            <a:ln w="5715">
              <a:solidFill>
                <a:srgbClr val="000000"/>
              </a:solidFill>
              <a:prstDash val="solid"/>
              <a:round/>
              <a:headEnd/>
              <a:tailEnd/>
            </a:ln>
          </p:spPr>
          <p:txBody>
            <a:bodyPr/>
            <a:lstStyle/>
            <a:p>
              <a:endParaRPr lang="de-CH" sz="3300" dirty="0"/>
            </a:p>
          </p:txBody>
        </p:sp>
        <p:sp>
          <p:nvSpPr>
            <p:cNvPr id="161" name="Oval 49"/>
            <p:cNvSpPr>
              <a:spLocks noChangeArrowheads="1"/>
            </p:cNvSpPr>
            <p:nvPr/>
          </p:nvSpPr>
          <p:spPr bwMode="auto">
            <a:xfrm>
              <a:off x="708" y="2423"/>
              <a:ext cx="71" cy="71"/>
            </a:xfrm>
            <a:prstGeom prst="ellipse">
              <a:avLst/>
            </a:prstGeom>
            <a:noFill/>
            <a:ln w="571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b="1">
                  <a:solidFill>
                    <a:schemeClr val="tx1"/>
                  </a:solidFill>
                  <a:latin typeface="Arial" charset="0"/>
                </a:defRPr>
              </a:lvl1pPr>
              <a:lvl2pPr marL="742950" indent="-285750">
                <a:defRPr sz="2400" b="1">
                  <a:solidFill>
                    <a:schemeClr val="tx1"/>
                  </a:solidFill>
                  <a:latin typeface="Arial" charset="0"/>
                </a:defRPr>
              </a:lvl2pPr>
              <a:lvl3pPr marL="1143000" indent="-228600">
                <a:defRPr sz="2400" b="1">
                  <a:solidFill>
                    <a:schemeClr val="tx1"/>
                  </a:solidFill>
                  <a:latin typeface="Arial" charset="0"/>
                </a:defRPr>
              </a:lvl3pPr>
              <a:lvl4pPr marL="1600200" indent="-228600">
                <a:defRPr sz="2400" b="1">
                  <a:solidFill>
                    <a:schemeClr val="tx1"/>
                  </a:solidFill>
                  <a:latin typeface="Arial" charset="0"/>
                </a:defRPr>
              </a:lvl4pPr>
              <a:lvl5pPr marL="2057400" indent="-228600">
                <a:defRPr sz="2400" b="1">
                  <a:solidFill>
                    <a:schemeClr val="tx1"/>
                  </a:solidFill>
                  <a:latin typeface="Arial" charset="0"/>
                </a:defRPr>
              </a:lvl5pPr>
              <a:lvl6pPr marL="2514600" indent="-228600" eaLnBrk="0" fontAlgn="base" hangingPunct="0">
                <a:spcBef>
                  <a:spcPct val="0"/>
                </a:spcBef>
                <a:spcAft>
                  <a:spcPct val="0"/>
                </a:spcAft>
                <a:defRPr sz="2400" b="1">
                  <a:solidFill>
                    <a:schemeClr val="tx1"/>
                  </a:solidFill>
                  <a:latin typeface="Arial" charset="0"/>
                </a:defRPr>
              </a:lvl6pPr>
              <a:lvl7pPr marL="2971800" indent="-228600" eaLnBrk="0" fontAlgn="base" hangingPunct="0">
                <a:spcBef>
                  <a:spcPct val="0"/>
                </a:spcBef>
                <a:spcAft>
                  <a:spcPct val="0"/>
                </a:spcAft>
                <a:defRPr sz="2400" b="1">
                  <a:solidFill>
                    <a:schemeClr val="tx1"/>
                  </a:solidFill>
                  <a:latin typeface="Arial" charset="0"/>
                </a:defRPr>
              </a:lvl7pPr>
              <a:lvl8pPr marL="3429000" indent="-228600" eaLnBrk="0" fontAlgn="base" hangingPunct="0">
                <a:spcBef>
                  <a:spcPct val="0"/>
                </a:spcBef>
                <a:spcAft>
                  <a:spcPct val="0"/>
                </a:spcAft>
                <a:defRPr sz="2400" b="1">
                  <a:solidFill>
                    <a:schemeClr val="tx1"/>
                  </a:solidFill>
                  <a:latin typeface="Arial" charset="0"/>
                </a:defRPr>
              </a:lvl8pPr>
              <a:lvl9pPr marL="3886200" indent="-228600" eaLnBrk="0" fontAlgn="base" hangingPunct="0">
                <a:spcBef>
                  <a:spcPct val="0"/>
                </a:spcBef>
                <a:spcAft>
                  <a:spcPct val="0"/>
                </a:spcAft>
                <a:defRPr sz="2400" b="1">
                  <a:solidFill>
                    <a:schemeClr val="tx1"/>
                  </a:solidFill>
                  <a:latin typeface="Arial" charset="0"/>
                </a:defRPr>
              </a:lvl9pPr>
            </a:lstStyle>
            <a:p>
              <a:endParaRPr lang="de-CH" altLang="de-DE" sz="1800" dirty="0"/>
            </a:p>
          </p:txBody>
        </p:sp>
        <p:sp>
          <p:nvSpPr>
            <p:cNvPr id="162" name="Oval 50"/>
            <p:cNvSpPr>
              <a:spLocks noChangeArrowheads="1"/>
            </p:cNvSpPr>
            <p:nvPr/>
          </p:nvSpPr>
          <p:spPr bwMode="auto">
            <a:xfrm>
              <a:off x="982" y="3114"/>
              <a:ext cx="74" cy="74"/>
            </a:xfrm>
            <a:prstGeom prst="ellipse">
              <a:avLst/>
            </a:prstGeom>
            <a:solidFill>
              <a:srgbClr val="000000"/>
            </a:solidFill>
            <a:ln w="5715">
              <a:solidFill>
                <a:srgbClr val="000000"/>
              </a:solidFill>
              <a:round/>
              <a:headEnd/>
              <a:tailEnd/>
            </a:ln>
          </p:spPr>
          <p:txBody>
            <a:bodyPr/>
            <a:lstStyle>
              <a:lvl1pPr>
                <a:defRPr sz="2400" b="1">
                  <a:solidFill>
                    <a:schemeClr val="tx1"/>
                  </a:solidFill>
                  <a:latin typeface="Arial" charset="0"/>
                </a:defRPr>
              </a:lvl1pPr>
              <a:lvl2pPr marL="742950" indent="-285750">
                <a:defRPr sz="2400" b="1">
                  <a:solidFill>
                    <a:schemeClr val="tx1"/>
                  </a:solidFill>
                  <a:latin typeface="Arial" charset="0"/>
                </a:defRPr>
              </a:lvl2pPr>
              <a:lvl3pPr marL="1143000" indent="-228600">
                <a:defRPr sz="2400" b="1">
                  <a:solidFill>
                    <a:schemeClr val="tx1"/>
                  </a:solidFill>
                  <a:latin typeface="Arial" charset="0"/>
                </a:defRPr>
              </a:lvl3pPr>
              <a:lvl4pPr marL="1600200" indent="-228600">
                <a:defRPr sz="2400" b="1">
                  <a:solidFill>
                    <a:schemeClr val="tx1"/>
                  </a:solidFill>
                  <a:latin typeface="Arial" charset="0"/>
                </a:defRPr>
              </a:lvl4pPr>
              <a:lvl5pPr marL="2057400" indent="-228600">
                <a:defRPr sz="2400" b="1">
                  <a:solidFill>
                    <a:schemeClr val="tx1"/>
                  </a:solidFill>
                  <a:latin typeface="Arial" charset="0"/>
                </a:defRPr>
              </a:lvl5pPr>
              <a:lvl6pPr marL="2514600" indent="-228600" eaLnBrk="0" fontAlgn="base" hangingPunct="0">
                <a:spcBef>
                  <a:spcPct val="0"/>
                </a:spcBef>
                <a:spcAft>
                  <a:spcPct val="0"/>
                </a:spcAft>
                <a:defRPr sz="2400" b="1">
                  <a:solidFill>
                    <a:schemeClr val="tx1"/>
                  </a:solidFill>
                  <a:latin typeface="Arial" charset="0"/>
                </a:defRPr>
              </a:lvl6pPr>
              <a:lvl7pPr marL="2971800" indent="-228600" eaLnBrk="0" fontAlgn="base" hangingPunct="0">
                <a:spcBef>
                  <a:spcPct val="0"/>
                </a:spcBef>
                <a:spcAft>
                  <a:spcPct val="0"/>
                </a:spcAft>
                <a:defRPr sz="2400" b="1">
                  <a:solidFill>
                    <a:schemeClr val="tx1"/>
                  </a:solidFill>
                  <a:latin typeface="Arial" charset="0"/>
                </a:defRPr>
              </a:lvl7pPr>
              <a:lvl8pPr marL="3429000" indent="-228600" eaLnBrk="0" fontAlgn="base" hangingPunct="0">
                <a:spcBef>
                  <a:spcPct val="0"/>
                </a:spcBef>
                <a:spcAft>
                  <a:spcPct val="0"/>
                </a:spcAft>
                <a:defRPr sz="2400" b="1">
                  <a:solidFill>
                    <a:schemeClr val="tx1"/>
                  </a:solidFill>
                  <a:latin typeface="Arial" charset="0"/>
                </a:defRPr>
              </a:lvl8pPr>
              <a:lvl9pPr marL="3886200" indent="-228600" eaLnBrk="0" fontAlgn="base" hangingPunct="0">
                <a:spcBef>
                  <a:spcPct val="0"/>
                </a:spcBef>
                <a:spcAft>
                  <a:spcPct val="0"/>
                </a:spcAft>
                <a:defRPr sz="2400" b="1">
                  <a:solidFill>
                    <a:schemeClr val="tx1"/>
                  </a:solidFill>
                  <a:latin typeface="Arial" charset="0"/>
                </a:defRPr>
              </a:lvl9pPr>
            </a:lstStyle>
            <a:p>
              <a:endParaRPr lang="de-CH" altLang="de-DE" sz="1800" dirty="0"/>
            </a:p>
          </p:txBody>
        </p:sp>
        <p:sp>
          <p:nvSpPr>
            <p:cNvPr id="163" name="Oval 51"/>
            <p:cNvSpPr>
              <a:spLocks noChangeArrowheads="1"/>
            </p:cNvSpPr>
            <p:nvPr/>
          </p:nvSpPr>
          <p:spPr bwMode="auto">
            <a:xfrm>
              <a:off x="1013" y="3148"/>
              <a:ext cx="74" cy="74"/>
            </a:xfrm>
            <a:prstGeom prst="ellipse">
              <a:avLst/>
            </a:prstGeom>
            <a:solidFill>
              <a:srgbClr val="000000"/>
            </a:solidFill>
            <a:ln w="5715">
              <a:solidFill>
                <a:srgbClr val="000000"/>
              </a:solidFill>
              <a:round/>
              <a:headEnd/>
              <a:tailEnd/>
            </a:ln>
          </p:spPr>
          <p:txBody>
            <a:bodyPr/>
            <a:lstStyle>
              <a:lvl1pPr>
                <a:defRPr sz="2400" b="1">
                  <a:solidFill>
                    <a:schemeClr val="tx1"/>
                  </a:solidFill>
                  <a:latin typeface="Arial" charset="0"/>
                </a:defRPr>
              </a:lvl1pPr>
              <a:lvl2pPr marL="742950" indent="-285750">
                <a:defRPr sz="2400" b="1">
                  <a:solidFill>
                    <a:schemeClr val="tx1"/>
                  </a:solidFill>
                  <a:latin typeface="Arial" charset="0"/>
                </a:defRPr>
              </a:lvl2pPr>
              <a:lvl3pPr marL="1143000" indent="-228600">
                <a:defRPr sz="2400" b="1">
                  <a:solidFill>
                    <a:schemeClr val="tx1"/>
                  </a:solidFill>
                  <a:latin typeface="Arial" charset="0"/>
                </a:defRPr>
              </a:lvl3pPr>
              <a:lvl4pPr marL="1600200" indent="-228600">
                <a:defRPr sz="2400" b="1">
                  <a:solidFill>
                    <a:schemeClr val="tx1"/>
                  </a:solidFill>
                  <a:latin typeface="Arial" charset="0"/>
                </a:defRPr>
              </a:lvl4pPr>
              <a:lvl5pPr marL="2057400" indent="-228600">
                <a:defRPr sz="2400" b="1">
                  <a:solidFill>
                    <a:schemeClr val="tx1"/>
                  </a:solidFill>
                  <a:latin typeface="Arial" charset="0"/>
                </a:defRPr>
              </a:lvl5pPr>
              <a:lvl6pPr marL="2514600" indent="-228600" eaLnBrk="0" fontAlgn="base" hangingPunct="0">
                <a:spcBef>
                  <a:spcPct val="0"/>
                </a:spcBef>
                <a:spcAft>
                  <a:spcPct val="0"/>
                </a:spcAft>
                <a:defRPr sz="2400" b="1">
                  <a:solidFill>
                    <a:schemeClr val="tx1"/>
                  </a:solidFill>
                  <a:latin typeface="Arial" charset="0"/>
                </a:defRPr>
              </a:lvl6pPr>
              <a:lvl7pPr marL="2971800" indent="-228600" eaLnBrk="0" fontAlgn="base" hangingPunct="0">
                <a:spcBef>
                  <a:spcPct val="0"/>
                </a:spcBef>
                <a:spcAft>
                  <a:spcPct val="0"/>
                </a:spcAft>
                <a:defRPr sz="2400" b="1">
                  <a:solidFill>
                    <a:schemeClr val="tx1"/>
                  </a:solidFill>
                  <a:latin typeface="Arial" charset="0"/>
                </a:defRPr>
              </a:lvl7pPr>
              <a:lvl8pPr marL="3429000" indent="-228600" eaLnBrk="0" fontAlgn="base" hangingPunct="0">
                <a:spcBef>
                  <a:spcPct val="0"/>
                </a:spcBef>
                <a:spcAft>
                  <a:spcPct val="0"/>
                </a:spcAft>
                <a:defRPr sz="2400" b="1">
                  <a:solidFill>
                    <a:schemeClr val="tx1"/>
                  </a:solidFill>
                  <a:latin typeface="Arial" charset="0"/>
                </a:defRPr>
              </a:lvl8pPr>
              <a:lvl9pPr marL="3886200" indent="-228600" eaLnBrk="0" fontAlgn="base" hangingPunct="0">
                <a:spcBef>
                  <a:spcPct val="0"/>
                </a:spcBef>
                <a:spcAft>
                  <a:spcPct val="0"/>
                </a:spcAft>
                <a:defRPr sz="2400" b="1">
                  <a:solidFill>
                    <a:schemeClr val="tx1"/>
                  </a:solidFill>
                  <a:latin typeface="Arial" charset="0"/>
                </a:defRPr>
              </a:lvl9pPr>
            </a:lstStyle>
            <a:p>
              <a:endParaRPr lang="de-CH" altLang="de-DE" sz="1800" dirty="0"/>
            </a:p>
          </p:txBody>
        </p:sp>
        <p:sp>
          <p:nvSpPr>
            <p:cNvPr id="164" name="Oval 52"/>
            <p:cNvSpPr>
              <a:spLocks noChangeArrowheads="1"/>
            </p:cNvSpPr>
            <p:nvPr/>
          </p:nvSpPr>
          <p:spPr bwMode="auto">
            <a:xfrm>
              <a:off x="788" y="2484"/>
              <a:ext cx="74" cy="71"/>
            </a:xfrm>
            <a:prstGeom prst="ellipse">
              <a:avLst/>
            </a:prstGeom>
            <a:noFill/>
            <a:ln w="571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b="1">
                  <a:solidFill>
                    <a:schemeClr val="tx1"/>
                  </a:solidFill>
                  <a:latin typeface="Arial" charset="0"/>
                </a:defRPr>
              </a:lvl1pPr>
              <a:lvl2pPr marL="742950" indent="-285750">
                <a:defRPr sz="2400" b="1">
                  <a:solidFill>
                    <a:schemeClr val="tx1"/>
                  </a:solidFill>
                  <a:latin typeface="Arial" charset="0"/>
                </a:defRPr>
              </a:lvl2pPr>
              <a:lvl3pPr marL="1143000" indent="-228600">
                <a:defRPr sz="2400" b="1">
                  <a:solidFill>
                    <a:schemeClr val="tx1"/>
                  </a:solidFill>
                  <a:latin typeface="Arial" charset="0"/>
                </a:defRPr>
              </a:lvl3pPr>
              <a:lvl4pPr marL="1600200" indent="-228600">
                <a:defRPr sz="2400" b="1">
                  <a:solidFill>
                    <a:schemeClr val="tx1"/>
                  </a:solidFill>
                  <a:latin typeface="Arial" charset="0"/>
                </a:defRPr>
              </a:lvl4pPr>
              <a:lvl5pPr marL="2057400" indent="-228600">
                <a:defRPr sz="2400" b="1">
                  <a:solidFill>
                    <a:schemeClr val="tx1"/>
                  </a:solidFill>
                  <a:latin typeface="Arial" charset="0"/>
                </a:defRPr>
              </a:lvl5pPr>
              <a:lvl6pPr marL="2514600" indent="-228600" eaLnBrk="0" fontAlgn="base" hangingPunct="0">
                <a:spcBef>
                  <a:spcPct val="0"/>
                </a:spcBef>
                <a:spcAft>
                  <a:spcPct val="0"/>
                </a:spcAft>
                <a:defRPr sz="2400" b="1">
                  <a:solidFill>
                    <a:schemeClr val="tx1"/>
                  </a:solidFill>
                  <a:latin typeface="Arial" charset="0"/>
                </a:defRPr>
              </a:lvl6pPr>
              <a:lvl7pPr marL="2971800" indent="-228600" eaLnBrk="0" fontAlgn="base" hangingPunct="0">
                <a:spcBef>
                  <a:spcPct val="0"/>
                </a:spcBef>
                <a:spcAft>
                  <a:spcPct val="0"/>
                </a:spcAft>
                <a:defRPr sz="2400" b="1">
                  <a:solidFill>
                    <a:schemeClr val="tx1"/>
                  </a:solidFill>
                  <a:latin typeface="Arial" charset="0"/>
                </a:defRPr>
              </a:lvl7pPr>
              <a:lvl8pPr marL="3429000" indent="-228600" eaLnBrk="0" fontAlgn="base" hangingPunct="0">
                <a:spcBef>
                  <a:spcPct val="0"/>
                </a:spcBef>
                <a:spcAft>
                  <a:spcPct val="0"/>
                </a:spcAft>
                <a:defRPr sz="2400" b="1">
                  <a:solidFill>
                    <a:schemeClr val="tx1"/>
                  </a:solidFill>
                  <a:latin typeface="Arial" charset="0"/>
                </a:defRPr>
              </a:lvl8pPr>
              <a:lvl9pPr marL="3886200" indent="-228600" eaLnBrk="0" fontAlgn="base" hangingPunct="0">
                <a:spcBef>
                  <a:spcPct val="0"/>
                </a:spcBef>
                <a:spcAft>
                  <a:spcPct val="0"/>
                </a:spcAft>
                <a:defRPr sz="2400" b="1">
                  <a:solidFill>
                    <a:schemeClr val="tx1"/>
                  </a:solidFill>
                  <a:latin typeface="Arial" charset="0"/>
                </a:defRPr>
              </a:lvl9pPr>
            </a:lstStyle>
            <a:p>
              <a:endParaRPr lang="de-CH" altLang="de-DE" sz="1800" dirty="0"/>
            </a:p>
          </p:txBody>
        </p:sp>
        <p:sp>
          <p:nvSpPr>
            <p:cNvPr id="165" name="Rectangle 53"/>
            <p:cNvSpPr>
              <a:spLocks noChangeArrowheads="1"/>
            </p:cNvSpPr>
            <p:nvPr/>
          </p:nvSpPr>
          <p:spPr bwMode="auto">
            <a:xfrm>
              <a:off x="2928" y="1747"/>
              <a:ext cx="65" cy="65"/>
            </a:xfrm>
            <a:prstGeom prst="rect">
              <a:avLst/>
            </a:prstGeom>
            <a:solidFill>
              <a:srgbClr val="000000"/>
            </a:solidFill>
            <a:ln w="5715">
              <a:solidFill>
                <a:srgbClr val="000000"/>
              </a:solidFill>
              <a:miter lim="800000"/>
              <a:headEnd/>
              <a:tailEnd/>
            </a:ln>
          </p:spPr>
          <p:txBody>
            <a:bodyPr/>
            <a:lstStyle>
              <a:lvl1pPr>
                <a:defRPr sz="2400" b="1">
                  <a:solidFill>
                    <a:schemeClr val="tx1"/>
                  </a:solidFill>
                  <a:latin typeface="Arial" charset="0"/>
                </a:defRPr>
              </a:lvl1pPr>
              <a:lvl2pPr marL="742950" indent="-285750">
                <a:defRPr sz="2400" b="1">
                  <a:solidFill>
                    <a:schemeClr val="tx1"/>
                  </a:solidFill>
                  <a:latin typeface="Arial" charset="0"/>
                </a:defRPr>
              </a:lvl2pPr>
              <a:lvl3pPr marL="1143000" indent="-228600">
                <a:defRPr sz="2400" b="1">
                  <a:solidFill>
                    <a:schemeClr val="tx1"/>
                  </a:solidFill>
                  <a:latin typeface="Arial" charset="0"/>
                </a:defRPr>
              </a:lvl3pPr>
              <a:lvl4pPr marL="1600200" indent="-228600">
                <a:defRPr sz="2400" b="1">
                  <a:solidFill>
                    <a:schemeClr val="tx1"/>
                  </a:solidFill>
                  <a:latin typeface="Arial" charset="0"/>
                </a:defRPr>
              </a:lvl4pPr>
              <a:lvl5pPr marL="2057400" indent="-228600">
                <a:defRPr sz="2400" b="1">
                  <a:solidFill>
                    <a:schemeClr val="tx1"/>
                  </a:solidFill>
                  <a:latin typeface="Arial" charset="0"/>
                </a:defRPr>
              </a:lvl5pPr>
              <a:lvl6pPr marL="2514600" indent="-228600" eaLnBrk="0" fontAlgn="base" hangingPunct="0">
                <a:spcBef>
                  <a:spcPct val="0"/>
                </a:spcBef>
                <a:spcAft>
                  <a:spcPct val="0"/>
                </a:spcAft>
                <a:defRPr sz="2400" b="1">
                  <a:solidFill>
                    <a:schemeClr val="tx1"/>
                  </a:solidFill>
                  <a:latin typeface="Arial" charset="0"/>
                </a:defRPr>
              </a:lvl6pPr>
              <a:lvl7pPr marL="2971800" indent="-228600" eaLnBrk="0" fontAlgn="base" hangingPunct="0">
                <a:spcBef>
                  <a:spcPct val="0"/>
                </a:spcBef>
                <a:spcAft>
                  <a:spcPct val="0"/>
                </a:spcAft>
                <a:defRPr sz="2400" b="1">
                  <a:solidFill>
                    <a:schemeClr val="tx1"/>
                  </a:solidFill>
                  <a:latin typeface="Arial" charset="0"/>
                </a:defRPr>
              </a:lvl7pPr>
              <a:lvl8pPr marL="3429000" indent="-228600" eaLnBrk="0" fontAlgn="base" hangingPunct="0">
                <a:spcBef>
                  <a:spcPct val="0"/>
                </a:spcBef>
                <a:spcAft>
                  <a:spcPct val="0"/>
                </a:spcAft>
                <a:defRPr sz="2400" b="1">
                  <a:solidFill>
                    <a:schemeClr val="tx1"/>
                  </a:solidFill>
                  <a:latin typeface="Arial" charset="0"/>
                </a:defRPr>
              </a:lvl8pPr>
              <a:lvl9pPr marL="3886200" indent="-228600" eaLnBrk="0" fontAlgn="base" hangingPunct="0">
                <a:spcBef>
                  <a:spcPct val="0"/>
                </a:spcBef>
                <a:spcAft>
                  <a:spcPct val="0"/>
                </a:spcAft>
                <a:defRPr sz="2400" b="1">
                  <a:solidFill>
                    <a:schemeClr val="tx1"/>
                  </a:solidFill>
                  <a:latin typeface="Arial" charset="0"/>
                </a:defRPr>
              </a:lvl9pPr>
            </a:lstStyle>
            <a:p>
              <a:endParaRPr lang="de-CH" altLang="de-DE" sz="1800" dirty="0"/>
            </a:p>
          </p:txBody>
        </p:sp>
        <p:sp>
          <p:nvSpPr>
            <p:cNvPr id="166" name="Freeform 54"/>
            <p:cNvSpPr>
              <a:spLocks/>
            </p:cNvSpPr>
            <p:nvPr/>
          </p:nvSpPr>
          <p:spPr bwMode="auto">
            <a:xfrm>
              <a:off x="3910" y="1920"/>
              <a:ext cx="80" cy="68"/>
            </a:xfrm>
            <a:custGeom>
              <a:avLst/>
              <a:gdLst>
                <a:gd name="T0" fmla="*/ 0 w 80"/>
                <a:gd name="T1" fmla="*/ 0 h 68"/>
                <a:gd name="T2" fmla="*/ 80 w 80"/>
                <a:gd name="T3" fmla="*/ 0 h 68"/>
                <a:gd name="T4" fmla="*/ 40 w 80"/>
                <a:gd name="T5" fmla="*/ 68 h 68"/>
                <a:gd name="T6" fmla="*/ 0 w 80"/>
                <a:gd name="T7" fmla="*/ 0 h 6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0" h="68">
                  <a:moveTo>
                    <a:pt x="0" y="0"/>
                  </a:moveTo>
                  <a:lnTo>
                    <a:pt x="80" y="0"/>
                  </a:lnTo>
                  <a:lnTo>
                    <a:pt x="40" y="68"/>
                  </a:lnTo>
                  <a:lnTo>
                    <a:pt x="0" y="0"/>
                  </a:lnTo>
                  <a:close/>
                </a:path>
              </a:pathLst>
            </a:custGeom>
            <a:solidFill>
              <a:srgbClr val="000000"/>
            </a:solidFill>
            <a:ln w="5715">
              <a:solidFill>
                <a:srgbClr val="000000"/>
              </a:solidFill>
              <a:prstDash val="solid"/>
              <a:round/>
              <a:headEnd/>
              <a:tailEnd/>
            </a:ln>
          </p:spPr>
          <p:txBody>
            <a:bodyPr/>
            <a:lstStyle/>
            <a:p>
              <a:endParaRPr lang="de-CH" sz="3300" dirty="0"/>
            </a:p>
          </p:txBody>
        </p:sp>
        <p:sp>
          <p:nvSpPr>
            <p:cNvPr id="167" name="Rectangle 55"/>
            <p:cNvSpPr>
              <a:spLocks noChangeArrowheads="1"/>
            </p:cNvSpPr>
            <p:nvPr/>
          </p:nvSpPr>
          <p:spPr bwMode="auto">
            <a:xfrm>
              <a:off x="3476" y="1972"/>
              <a:ext cx="62" cy="65"/>
            </a:xfrm>
            <a:prstGeom prst="rect">
              <a:avLst/>
            </a:prstGeom>
            <a:noFill/>
            <a:ln w="571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400" b="1">
                  <a:solidFill>
                    <a:schemeClr val="tx1"/>
                  </a:solidFill>
                  <a:latin typeface="Arial" charset="0"/>
                </a:defRPr>
              </a:lvl1pPr>
              <a:lvl2pPr marL="742950" indent="-285750">
                <a:defRPr sz="2400" b="1">
                  <a:solidFill>
                    <a:schemeClr val="tx1"/>
                  </a:solidFill>
                  <a:latin typeface="Arial" charset="0"/>
                </a:defRPr>
              </a:lvl2pPr>
              <a:lvl3pPr marL="1143000" indent="-228600">
                <a:defRPr sz="2400" b="1">
                  <a:solidFill>
                    <a:schemeClr val="tx1"/>
                  </a:solidFill>
                  <a:latin typeface="Arial" charset="0"/>
                </a:defRPr>
              </a:lvl3pPr>
              <a:lvl4pPr marL="1600200" indent="-228600">
                <a:defRPr sz="2400" b="1">
                  <a:solidFill>
                    <a:schemeClr val="tx1"/>
                  </a:solidFill>
                  <a:latin typeface="Arial" charset="0"/>
                </a:defRPr>
              </a:lvl4pPr>
              <a:lvl5pPr marL="2057400" indent="-228600">
                <a:defRPr sz="2400" b="1">
                  <a:solidFill>
                    <a:schemeClr val="tx1"/>
                  </a:solidFill>
                  <a:latin typeface="Arial" charset="0"/>
                </a:defRPr>
              </a:lvl5pPr>
              <a:lvl6pPr marL="2514600" indent="-228600" eaLnBrk="0" fontAlgn="base" hangingPunct="0">
                <a:spcBef>
                  <a:spcPct val="0"/>
                </a:spcBef>
                <a:spcAft>
                  <a:spcPct val="0"/>
                </a:spcAft>
                <a:defRPr sz="2400" b="1">
                  <a:solidFill>
                    <a:schemeClr val="tx1"/>
                  </a:solidFill>
                  <a:latin typeface="Arial" charset="0"/>
                </a:defRPr>
              </a:lvl6pPr>
              <a:lvl7pPr marL="2971800" indent="-228600" eaLnBrk="0" fontAlgn="base" hangingPunct="0">
                <a:spcBef>
                  <a:spcPct val="0"/>
                </a:spcBef>
                <a:spcAft>
                  <a:spcPct val="0"/>
                </a:spcAft>
                <a:defRPr sz="2400" b="1">
                  <a:solidFill>
                    <a:schemeClr val="tx1"/>
                  </a:solidFill>
                  <a:latin typeface="Arial" charset="0"/>
                </a:defRPr>
              </a:lvl7pPr>
              <a:lvl8pPr marL="3429000" indent="-228600" eaLnBrk="0" fontAlgn="base" hangingPunct="0">
                <a:spcBef>
                  <a:spcPct val="0"/>
                </a:spcBef>
                <a:spcAft>
                  <a:spcPct val="0"/>
                </a:spcAft>
                <a:defRPr sz="2400" b="1">
                  <a:solidFill>
                    <a:schemeClr val="tx1"/>
                  </a:solidFill>
                  <a:latin typeface="Arial" charset="0"/>
                </a:defRPr>
              </a:lvl8pPr>
              <a:lvl9pPr marL="3886200" indent="-228600" eaLnBrk="0" fontAlgn="base" hangingPunct="0">
                <a:spcBef>
                  <a:spcPct val="0"/>
                </a:spcBef>
                <a:spcAft>
                  <a:spcPct val="0"/>
                </a:spcAft>
                <a:defRPr sz="2400" b="1">
                  <a:solidFill>
                    <a:schemeClr val="tx1"/>
                  </a:solidFill>
                  <a:latin typeface="Arial" charset="0"/>
                </a:defRPr>
              </a:lvl9pPr>
            </a:lstStyle>
            <a:p>
              <a:endParaRPr lang="de-CH" altLang="de-DE" sz="1800" dirty="0"/>
            </a:p>
          </p:txBody>
        </p:sp>
        <p:sp>
          <p:nvSpPr>
            <p:cNvPr id="168" name="Freeform 56"/>
            <p:cNvSpPr>
              <a:spLocks/>
            </p:cNvSpPr>
            <p:nvPr/>
          </p:nvSpPr>
          <p:spPr bwMode="auto">
            <a:xfrm>
              <a:off x="3427" y="2037"/>
              <a:ext cx="77" cy="68"/>
            </a:xfrm>
            <a:custGeom>
              <a:avLst/>
              <a:gdLst>
                <a:gd name="T0" fmla="*/ 0 w 77"/>
                <a:gd name="T1" fmla="*/ 0 h 68"/>
                <a:gd name="T2" fmla="*/ 77 w 77"/>
                <a:gd name="T3" fmla="*/ 0 h 68"/>
                <a:gd name="T4" fmla="*/ 37 w 77"/>
                <a:gd name="T5" fmla="*/ 68 h 68"/>
                <a:gd name="T6" fmla="*/ 0 w 77"/>
                <a:gd name="T7" fmla="*/ 0 h 6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7" h="68">
                  <a:moveTo>
                    <a:pt x="0" y="0"/>
                  </a:moveTo>
                  <a:lnTo>
                    <a:pt x="77" y="0"/>
                  </a:lnTo>
                  <a:lnTo>
                    <a:pt x="37" y="68"/>
                  </a:lnTo>
                  <a:lnTo>
                    <a:pt x="0" y="0"/>
                  </a:lnTo>
                  <a:close/>
                </a:path>
              </a:pathLst>
            </a:custGeom>
            <a:noFill/>
            <a:ln w="571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CH" sz="3300" dirty="0"/>
            </a:p>
          </p:txBody>
        </p:sp>
        <p:sp>
          <p:nvSpPr>
            <p:cNvPr id="169" name="Freeform 57"/>
            <p:cNvSpPr>
              <a:spLocks/>
            </p:cNvSpPr>
            <p:nvPr/>
          </p:nvSpPr>
          <p:spPr bwMode="auto">
            <a:xfrm>
              <a:off x="776" y="549"/>
              <a:ext cx="65" cy="53"/>
            </a:xfrm>
            <a:custGeom>
              <a:avLst/>
              <a:gdLst>
                <a:gd name="T0" fmla="*/ 0 w 65"/>
                <a:gd name="T1" fmla="*/ 53 h 53"/>
                <a:gd name="T2" fmla="*/ 65 w 65"/>
                <a:gd name="T3" fmla="*/ 53 h 53"/>
                <a:gd name="T4" fmla="*/ 31 w 65"/>
                <a:gd name="T5" fmla="*/ 0 h 53"/>
                <a:gd name="T6" fmla="*/ 0 w 65"/>
                <a:gd name="T7" fmla="*/ 53 h 5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5" h="53">
                  <a:moveTo>
                    <a:pt x="0" y="53"/>
                  </a:moveTo>
                  <a:lnTo>
                    <a:pt x="65" y="53"/>
                  </a:lnTo>
                  <a:lnTo>
                    <a:pt x="31" y="0"/>
                  </a:lnTo>
                  <a:lnTo>
                    <a:pt x="0" y="53"/>
                  </a:lnTo>
                  <a:close/>
                </a:path>
              </a:pathLst>
            </a:custGeom>
            <a:solidFill>
              <a:srgbClr val="000000"/>
            </a:solidFill>
            <a:ln w="5715">
              <a:solidFill>
                <a:srgbClr val="000000"/>
              </a:solidFill>
              <a:prstDash val="solid"/>
              <a:round/>
              <a:headEnd/>
              <a:tailEnd/>
            </a:ln>
          </p:spPr>
          <p:txBody>
            <a:bodyPr/>
            <a:lstStyle/>
            <a:p>
              <a:endParaRPr lang="de-CH" sz="3300" dirty="0"/>
            </a:p>
          </p:txBody>
        </p:sp>
        <p:sp>
          <p:nvSpPr>
            <p:cNvPr id="170" name="Freeform 58"/>
            <p:cNvSpPr>
              <a:spLocks/>
            </p:cNvSpPr>
            <p:nvPr/>
          </p:nvSpPr>
          <p:spPr bwMode="auto">
            <a:xfrm>
              <a:off x="533" y="228"/>
              <a:ext cx="61" cy="56"/>
            </a:xfrm>
            <a:custGeom>
              <a:avLst/>
              <a:gdLst>
                <a:gd name="T0" fmla="*/ 0 w 61"/>
                <a:gd name="T1" fmla="*/ 56 h 56"/>
                <a:gd name="T2" fmla="*/ 61 w 61"/>
                <a:gd name="T3" fmla="*/ 56 h 56"/>
                <a:gd name="T4" fmla="*/ 30 w 61"/>
                <a:gd name="T5" fmla="*/ 0 h 56"/>
                <a:gd name="T6" fmla="*/ 0 w 61"/>
                <a:gd name="T7" fmla="*/ 56 h 5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1" h="56">
                  <a:moveTo>
                    <a:pt x="0" y="56"/>
                  </a:moveTo>
                  <a:lnTo>
                    <a:pt x="61" y="56"/>
                  </a:lnTo>
                  <a:lnTo>
                    <a:pt x="30" y="0"/>
                  </a:lnTo>
                  <a:lnTo>
                    <a:pt x="0" y="56"/>
                  </a:lnTo>
                  <a:close/>
                </a:path>
              </a:pathLst>
            </a:custGeom>
            <a:noFill/>
            <a:ln w="571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CH" sz="3300" dirty="0"/>
            </a:p>
          </p:txBody>
        </p:sp>
        <p:sp>
          <p:nvSpPr>
            <p:cNvPr id="171" name="Freeform 59"/>
            <p:cNvSpPr>
              <a:spLocks/>
            </p:cNvSpPr>
            <p:nvPr/>
          </p:nvSpPr>
          <p:spPr bwMode="auto">
            <a:xfrm>
              <a:off x="1219" y="3071"/>
              <a:ext cx="71" cy="74"/>
            </a:xfrm>
            <a:custGeom>
              <a:avLst/>
              <a:gdLst>
                <a:gd name="T0" fmla="*/ 0 w 71"/>
                <a:gd name="T1" fmla="*/ 37 h 74"/>
                <a:gd name="T2" fmla="*/ 34 w 71"/>
                <a:gd name="T3" fmla="*/ 0 h 74"/>
                <a:gd name="T4" fmla="*/ 71 w 71"/>
                <a:gd name="T5" fmla="*/ 37 h 74"/>
                <a:gd name="T6" fmla="*/ 34 w 71"/>
                <a:gd name="T7" fmla="*/ 74 h 74"/>
                <a:gd name="T8" fmla="*/ 0 w 71"/>
                <a:gd name="T9" fmla="*/ 37 h 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1" h="74">
                  <a:moveTo>
                    <a:pt x="0" y="37"/>
                  </a:moveTo>
                  <a:lnTo>
                    <a:pt x="34" y="0"/>
                  </a:lnTo>
                  <a:lnTo>
                    <a:pt x="71" y="37"/>
                  </a:lnTo>
                  <a:lnTo>
                    <a:pt x="34" y="74"/>
                  </a:lnTo>
                  <a:lnTo>
                    <a:pt x="0" y="37"/>
                  </a:lnTo>
                  <a:close/>
                </a:path>
              </a:pathLst>
            </a:custGeom>
            <a:solidFill>
              <a:srgbClr val="000000"/>
            </a:solidFill>
            <a:ln w="5715">
              <a:solidFill>
                <a:srgbClr val="000000"/>
              </a:solidFill>
              <a:prstDash val="solid"/>
              <a:round/>
              <a:headEnd/>
              <a:tailEnd/>
            </a:ln>
          </p:spPr>
          <p:txBody>
            <a:bodyPr/>
            <a:lstStyle/>
            <a:p>
              <a:endParaRPr lang="de-CH" sz="3300" dirty="0"/>
            </a:p>
          </p:txBody>
        </p:sp>
        <p:sp>
          <p:nvSpPr>
            <p:cNvPr id="172" name="Freeform 60"/>
            <p:cNvSpPr>
              <a:spLocks/>
            </p:cNvSpPr>
            <p:nvPr/>
          </p:nvSpPr>
          <p:spPr bwMode="auto">
            <a:xfrm>
              <a:off x="1059" y="3096"/>
              <a:ext cx="71" cy="74"/>
            </a:xfrm>
            <a:custGeom>
              <a:avLst/>
              <a:gdLst>
                <a:gd name="T0" fmla="*/ 0 w 71"/>
                <a:gd name="T1" fmla="*/ 37 h 74"/>
                <a:gd name="T2" fmla="*/ 34 w 71"/>
                <a:gd name="T3" fmla="*/ 0 h 74"/>
                <a:gd name="T4" fmla="*/ 71 w 71"/>
                <a:gd name="T5" fmla="*/ 37 h 74"/>
                <a:gd name="T6" fmla="*/ 34 w 71"/>
                <a:gd name="T7" fmla="*/ 74 h 74"/>
                <a:gd name="T8" fmla="*/ 0 w 71"/>
                <a:gd name="T9" fmla="*/ 37 h 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1" h="74">
                  <a:moveTo>
                    <a:pt x="0" y="37"/>
                  </a:moveTo>
                  <a:lnTo>
                    <a:pt x="34" y="0"/>
                  </a:lnTo>
                  <a:lnTo>
                    <a:pt x="71" y="37"/>
                  </a:lnTo>
                  <a:lnTo>
                    <a:pt x="34" y="74"/>
                  </a:lnTo>
                  <a:lnTo>
                    <a:pt x="0" y="37"/>
                  </a:lnTo>
                  <a:close/>
                </a:path>
              </a:pathLst>
            </a:custGeom>
            <a:noFill/>
            <a:ln w="571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CH" sz="3300" dirty="0"/>
            </a:p>
          </p:txBody>
        </p:sp>
        <p:sp>
          <p:nvSpPr>
            <p:cNvPr id="173" name="Freeform 61"/>
            <p:cNvSpPr>
              <a:spLocks/>
            </p:cNvSpPr>
            <p:nvPr/>
          </p:nvSpPr>
          <p:spPr bwMode="auto">
            <a:xfrm>
              <a:off x="530" y="244"/>
              <a:ext cx="61" cy="55"/>
            </a:xfrm>
            <a:custGeom>
              <a:avLst/>
              <a:gdLst>
                <a:gd name="T0" fmla="*/ 0 w 61"/>
                <a:gd name="T1" fmla="*/ 55 h 55"/>
                <a:gd name="T2" fmla="*/ 61 w 61"/>
                <a:gd name="T3" fmla="*/ 55 h 55"/>
                <a:gd name="T4" fmla="*/ 30 w 61"/>
                <a:gd name="T5" fmla="*/ 0 h 55"/>
                <a:gd name="T6" fmla="*/ 0 w 61"/>
                <a:gd name="T7" fmla="*/ 55 h 5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1" h="55">
                  <a:moveTo>
                    <a:pt x="0" y="55"/>
                  </a:moveTo>
                  <a:lnTo>
                    <a:pt x="61" y="55"/>
                  </a:lnTo>
                  <a:lnTo>
                    <a:pt x="30" y="0"/>
                  </a:lnTo>
                  <a:lnTo>
                    <a:pt x="0" y="55"/>
                  </a:lnTo>
                  <a:close/>
                </a:path>
              </a:pathLst>
            </a:custGeom>
            <a:noFill/>
            <a:ln w="571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CH" sz="3300" dirty="0"/>
            </a:p>
          </p:txBody>
        </p:sp>
        <p:sp>
          <p:nvSpPr>
            <p:cNvPr id="174" name="Freeform 62"/>
            <p:cNvSpPr>
              <a:spLocks/>
            </p:cNvSpPr>
            <p:nvPr/>
          </p:nvSpPr>
          <p:spPr bwMode="auto">
            <a:xfrm>
              <a:off x="837" y="623"/>
              <a:ext cx="62" cy="53"/>
            </a:xfrm>
            <a:custGeom>
              <a:avLst/>
              <a:gdLst>
                <a:gd name="T0" fmla="*/ 0 w 62"/>
                <a:gd name="T1" fmla="*/ 53 h 53"/>
                <a:gd name="T2" fmla="*/ 62 w 62"/>
                <a:gd name="T3" fmla="*/ 53 h 53"/>
                <a:gd name="T4" fmla="*/ 31 w 62"/>
                <a:gd name="T5" fmla="*/ 0 h 53"/>
                <a:gd name="T6" fmla="*/ 0 w 62"/>
                <a:gd name="T7" fmla="*/ 53 h 5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2" h="53">
                  <a:moveTo>
                    <a:pt x="0" y="53"/>
                  </a:moveTo>
                  <a:lnTo>
                    <a:pt x="62" y="53"/>
                  </a:lnTo>
                  <a:lnTo>
                    <a:pt x="31" y="0"/>
                  </a:lnTo>
                  <a:lnTo>
                    <a:pt x="0" y="53"/>
                  </a:lnTo>
                  <a:close/>
                </a:path>
              </a:pathLst>
            </a:custGeom>
            <a:solidFill>
              <a:srgbClr val="000000"/>
            </a:solidFill>
            <a:ln w="5715">
              <a:solidFill>
                <a:srgbClr val="000000"/>
              </a:solidFill>
              <a:prstDash val="solid"/>
              <a:round/>
              <a:headEnd/>
              <a:tailEnd/>
            </a:ln>
          </p:spPr>
          <p:txBody>
            <a:bodyPr/>
            <a:lstStyle/>
            <a:p>
              <a:endParaRPr lang="de-CH" sz="3300" dirty="0"/>
            </a:p>
          </p:txBody>
        </p:sp>
        <p:sp>
          <p:nvSpPr>
            <p:cNvPr id="175" name="Freeform 63"/>
            <p:cNvSpPr>
              <a:spLocks/>
            </p:cNvSpPr>
            <p:nvPr/>
          </p:nvSpPr>
          <p:spPr bwMode="auto">
            <a:xfrm>
              <a:off x="1111" y="3200"/>
              <a:ext cx="71" cy="71"/>
            </a:xfrm>
            <a:custGeom>
              <a:avLst/>
              <a:gdLst>
                <a:gd name="T0" fmla="*/ 0 w 71"/>
                <a:gd name="T1" fmla="*/ 34 h 71"/>
                <a:gd name="T2" fmla="*/ 37 w 71"/>
                <a:gd name="T3" fmla="*/ 0 h 71"/>
                <a:gd name="T4" fmla="*/ 71 w 71"/>
                <a:gd name="T5" fmla="*/ 34 h 71"/>
                <a:gd name="T6" fmla="*/ 37 w 71"/>
                <a:gd name="T7" fmla="*/ 71 h 71"/>
                <a:gd name="T8" fmla="*/ 0 w 71"/>
                <a:gd name="T9" fmla="*/ 34 h 7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1" h="71">
                  <a:moveTo>
                    <a:pt x="0" y="34"/>
                  </a:moveTo>
                  <a:lnTo>
                    <a:pt x="37" y="0"/>
                  </a:lnTo>
                  <a:lnTo>
                    <a:pt x="71" y="34"/>
                  </a:lnTo>
                  <a:lnTo>
                    <a:pt x="37" y="71"/>
                  </a:lnTo>
                  <a:lnTo>
                    <a:pt x="0" y="34"/>
                  </a:lnTo>
                  <a:close/>
                </a:path>
              </a:pathLst>
            </a:custGeom>
            <a:noFill/>
            <a:ln w="571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CH" sz="3300" dirty="0"/>
            </a:p>
          </p:txBody>
        </p:sp>
        <p:sp>
          <p:nvSpPr>
            <p:cNvPr id="176" name="Freeform 64"/>
            <p:cNvSpPr>
              <a:spLocks/>
            </p:cNvSpPr>
            <p:nvPr/>
          </p:nvSpPr>
          <p:spPr bwMode="auto">
            <a:xfrm>
              <a:off x="1213" y="3163"/>
              <a:ext cx="74" cy="71"/>
            </a:xfrm>
            <a:custGeom>
              <a:avLst/>
              <a:gdLst>
                <a:gd name="T0" fmla="*/ 0 w 74"/>
                <a:gd name="T1" fmla="*/ 34 h 71"/>
                <a:gd name="T2" fmla="*/ 37 w 74"/>
                <a:gd name="T3" fmla="*/ 0 h 71"/>
                <a:gd name="T4" fmla="*/ 74 w 74"/>
                <a:gd name="T5" fmla="*/ 34 h 71"/>
                <a:gd name="T6" fmla="*/ 37 w 74"/>
                <a:gd name="T7" fmla="*/ 71 h 71"/>
                <a:gd name="T8" fmla="*/ 0 w 74"/>
                <a:gd name="T9" fmla="*/ 34 h 7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4" h="71">
                  <a:moveTo>
                    <a:pt x="0" y="34"/>
                  </a:moveTo>
                  <a:lnTo>
                    <a:pt x="37" y="0"/>
                  </a:lnTo>
                  <a:lnTo>
                    <a:pt x="74" y="34"/>
                  </a:lnTo>
                  <a:lnTo>
                    <a:pt x="37" y="71"/>
                  </a:lnTo>
                  <a:lnTo>
                    <a:pt x="0" y="34"/>
                  </a:lnTo>
                  <a:close/>
                </a:path>
              </a:pathLst>
            </a:custGeom>
            <a:solidFill>
              <a:srgbClr val="000000"/>
            </a:solidFill>
            <a:ln w="5715">
              <a:solidFill>
                <a:srgbClr val="000000"/>
              </a:solidFill>
              <a:prstDash val="solid"/>
              <a:round/>
              <a:headEnd/>
              <a:tailEnd/>
            </a:ln>
          </p:spPr>
          <p:txBody>
            <a:bodyPr/>
            <a:lstStyle/>
            <a:p>
              <a:endParaRPr lang="de-CH" sz="3300" dirty="0"/>
            </a:p>
          </p:txBody>
        </p:sp>
        <p:sp>
          <p:nvSpPr>
            <p:cNvPr id="177" name="Oval 65"/>
            <p:cNvSpPr>
              <a:spLocks noChangeArrowheads="1"/>
            </p:cNvSpPr>
            <p:nvPr/>
          </p:nvSpPr>
          <p:spPr bwMode="auto">
            <a:xfrm>
              <a:off x="751" y="2478"/>
              <a:ext cx="74" cy="74"/>
            </a:xfrm>
            <a:prstGeom prst="ellipse">
              <a:avLst/>
            </a:prstGeom>
            <a:noFill/>
            <a:ln w="571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b="1">
                  <a:solidFill>
                    <a:schemeClr val="tx1"/>
                  </a:solidFill>
                  <a:latin typeface="Arial" charset="0"/>
                </a:defRPr>
              </a:lvl1pPr>
              <a:lvl2pPr marL="742950" indent="-285750">
                <a:defRPr sz="2400" b="1">
                  <a:solidFill>
                    <a:schemeClr val="tx1"/>
                  </a:solidFill>
                  <a:latin typeface="Arial" charset="0"/>
                </a:defRPr>
              </a:lvl2pPr>
              <a:lvl3pPr marL="1143000" indent="-228600">
                <a:defRPr sz="2400" b="1">
                  <a:solidFill>
                    <a:schemeClr val="tx1"/>
                  </a:solidFill>
                  <a:latin typeface="Arial" charset="0"/>
                </a:defRPr>
              </a:lvl3pPr>
              <a:lvl4pPr marL="1600200" indent="-228600">
                <a:defRPr sz="2400" b="1">
                  <a:solidFill>
                    <a:schemeClr val="tx1"/>
                  </a:solidFill>
                  <a:latin typeface="Arial" charset="0"/>
                </a:defRPr>
              </a:lvl4pPr>
              <a:lvl5pPr marL="2057400" indent="-228600">
                <a:defRPr sz="2400" b="1">
                  <a:solidFill>
                    <a:schemeClr val="tx1"/>
                  </a:solidFill>
                  <a:latin typeface="Arial" charset="0"/>
                </a:defRPr>
              </a:lvl5pPr>
              <a:lvl6pPr marL="2514600" indent="-228600" eaLnBrk="0" fontAlgn="base" hangingPunct="0">
                <a:spcBef>
                  <a:spcPct val="0"/>
                </a:spcBef>
                <a:spcAft>
                  <a:spcPct val="0"/>
                </a:spcAft>
                <a:defRPr sz="2400" b="1">
                  <a:solidFill>
                    <a:schemeClr val="tx1"/>
                  </a:solidFill>
                  <a:latin typeface="Arial" charset="0"/>
                </a:defRPr>
              </a:lvl6pPr>
              <a:lvl7pPr marL="2971800" indent="-228600" eaLnBrk="0" fontAlgn="base" hangingPunct="0">
                <a:spcBef>
                  <a:spcPct val="0"/>
                </a:spcBef>
                <a:spcAft>
                  <a:spcPct val="0"/>
                </a:spcAft>
                <a:defRPr sz="2400" b="1">
                  <a:solidFill>
                    <a:schemeClr val="tx1"/>
                  </a:solidFill>
                  <a:latin typeface="Arial" charset="0"/>
                </a:defRPr>
              </a:lvl7pPr>
              <a:lvl8pPr marL="3429000" indent="-228600" eaLnBrk="0" fontAlgn="base" hangingPunct="0">
                <a:spcBef>
                  <a:spcPct val="0"/>
                </a:spcBef>
                <a:spcAft>
                  <a:spcPct val="0"/>
                </a:spcAft>
                <a:defRPr sz="2400" b="1">
                  <a:solidFill>
                    <a:schemeClr val="tx1"/>
                  </a:solidFill>
                  <a:latin typeface="Arial" charset="0"/>
                </a:defRPr>
              </a:lvl8pPr>
              <a:lvl9pPr marL="3886200" indent="-228600" eaLnBrk="0" fontAlgn="base" hangingPunct="0">
                <a:spcBef>
                  <a:spcPct val="0"/>
                </a:spcBef>
                <a:spcAft>
                  <a:spcPct val="0"/>
                </a:spcAft>
                <a:defRPr sz="2400" b="1">
                  <a:solidFill>
                    <a:schemeClr val="tx1"/>
                  </a:solidFill>
                  <a:latin typeface="Arial" charset="0"/>
                </a:defRPr>
              </a:lvl9pPr>
            </a:lstStyle>
            <a:p>
              <a:endParaRPr lang="de-CH" altLang="de-DE" sz="1800" dirty="0"/>
            </a:p>
          </p:txBody>
        </p:sp>
        <p:sp>
          <p:nvSpPr>
            <p:cNvPr id="178" name="Oval 66"/>
            <p:cNvSpPr>
              <a:spLocks noChangeArrowheads="1"/>
            </p:cNvSpPr>
            <p:nvPr/>
          </p:nvSpPr>
          <p:spPr bwMode="auto">
            <a:xfrm>
              <a:off x="683" y="3225"/>
              <a:ext cx="71" cy="74"/>
            </a:xfrm>
            <a:prstGeom prst="ellipse">
              <a:avLst/>
            </a:prstGeom>
            <a:solidFill>
              <a:srgbClr val="000000"/>
            </a:solidFill>
            <a:ln w="5715">
              <a:solidFill>
                <a:srgbClr val="000000"/>
              </a:solidFill>
              <a:round/>
              <a:headEnd/>
              <a:tailEnd/>
            </a:ln>
          </p:spPr>
          <p:txBody>
            <a:bodyPr/>
            <a:lstStyle>
              <a:lvl1pPr>
                <a:defRPr sz="2400" b="1">
                  <a:solidFill>
                    <a:schemeClr val="tx1"/>
                  </a:solidFill>
                  <a:latin typeface="Arial" charset="0"/>
                </a:defRPr>
              </a:lvl1pPr>
              <a:lvl2pPr marL="742950" indent="-285750">
                <a:defRPr sz="2400" b="1">
                  <a:solidFill>
                    <a:schemeClr val="tx1"/>
                  </a:solidFill>
                  <a:latin typeface="Arial" charset="0"/>
                </a:defRPr>
              </a:lvl2pPr>
              <a:lvl3pPr marL="1143000" indent="-228600">
                <a:defRPr sz="2400" b="1">
                  <a:solidFill>
                    <a:schemeClr val="tx1"/>
                  </a:solidFill>
                  <a:latin typeface="Arial" charset="0"/>
                </a:defRPr>
              </a:lvl3pPr>
              <a:lvl4pPr marL="1600200" indent="-228600">
                <a:defRPr sz="2400" b="1">
                  <a:solidFill>
                    <a:schemeClr val="tx1"/>
                  </a:solidFill>
                  <a:latin typeface="Arial" charset="0"/>
                </a:defRPr>
              </a:lvl4pPr>
              <a:lvl5pPr marL="2057400" indent="-228600">
                <a:defRPr sz="2400" b="1">
                  <a:solidFill>
                    <a:schemeClr val="tx1"/>
                  </a:solidFill>
                  <a:latin typeface="Arial" charset="0"/>
                </a:defRPr>
              </a:lvl5pPr>
              <a:lvl6pPr marL="2514600" indent="-228600" eaLnBrk="0" fontAlgn="base" hangingPunct="0">
                <a:spcBef>
                  <a:spcPct val="0"/>
                </a:spcBef>
                <a:spcAft>
                  <a:spcPct val="0"/>
                </a:spcAft>
                <a:defRPr sz="2400" b="1">
                  <a:solidFill>
                    <a:schemeClr val="tx1"/>
                  </a:solidFill>
                  <a:latin typeface="Arial" charset="0"/>
                </a:defRPr>
              </a:lvl6pPr>
              <a:lvl7pPr marL="2971800" indent="-228600" eaLnBrk="0" fontAlgn="base" hangingPunct="0">
                <a:spcBef>
                  <a:spcPct val="0"/>
                </a:spcBef>
                <a:spcAft>
                  <a:spcPct val="0"/>
                </a:spcAft>
                <a:defRPr sz="2400" b="1">
                  <a:solidFill>
                    <a:schemeClr val="tx1"/>
                  </a:solidFill>
                  <a:latin typeface="Arial" charset="0"/>
                </a:defRPr>
              </a:lvl7pPr>
              <a:lvl8pPr marL="3429000" indent="-228600" eaLnBrk="0" fontAlgn="base" hangingPunct="0">
                <a:spcBef>
                  <a:spcPct val="0"/>
                </a:spcBef>
                <a:spcAft>
                  <a:spcPct val="0"/>
                </a:spcAft>
                <a:defRPr sz="2400" b="1">
                  <a:solidFill>
                    <a:schemeClr val="tx1"/>
                  </a:solidFill>
                  <a:latin typeface="Arial" charset="0"/>
                </a:defRPr>
              </a:lvl8pPr>
              <a:lvl9pPr marL="3886200" indent="-228600" eaLnBrk="0" fontAlgn="base" hangingPunct="0">
                <a:spcBef>
                  <a:spcPct val="0"/>
                </a:spcBef>
                <a:spcAft>
                  <a:spcPct val="0"/>
                </a:spcAft>
                <a:defRPr sz="2400" b="1">
                  <a:solidFill>
                    <a:schemeClr val="tx1"/>
                  </a:solidFill>
                  <a:latin typeface="Arial" charset="0"/>
                </a:defRPr>
              </a:lvl9pPr>
            </a:lstStyle>
            <a:p>
              <a:endParaRPr lang="de-CH" altLang="de-DE" sz="1800" dirty="0"/>
            </a:p>
          </p:txBody>
        </p:sp>
        <p:sp>
          <p:nvSpPr>
            <p:cNvPr id="179" name="Rectangle 67"/>
            <p:cNvSpPr>
              <a:spLocks noChangeArrowheads="1"/>
            </p:cNvSpPr>
            <p:nvPr/>
          </p:nvSpPr>
          <p:spPr bwMode="auto">
            <a:xfrm>
              <a:off x="3525" y="2000"/>
              <a:ext cx="65" cy="65"/>
            </a:xfrm>
            <a:prstGeom prst="rect">
              <a:avLst/>
            </a:prstGeom>
            <a:noFill/>
            <a:ln w="571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400" b="1">
                  <a:solidFill>
                    <a:schemeClr val="tx1"/>
                  </a:solidFill>
                  <a:latin typeface="Arial" charset="0"/>
                </a:defRPr>
              </a:lvl1pPr>
              <a:lvl2pPr marL="742950" indent="-285750">
                <a:defRPr sz="2400" b="1">
                  <a:solidFill>
                    <a:schemeClr val="tx1"/>
                  </a:solidFill>
                  <a:latin typeface="Arial" charset="0"/>
                </a:defRPr>
              </a:lvl2pPr>
              <a:lvl3pPr marL="1143000" indent="-228600">
                <a:defRPr sz="2400" b="1">
                  <a:solidFill>
                    <a:schemeClr val="tx1"/>
                  </a:solidFill>
                  <a:latin typeface="Arial" charset="0"/>
                </a:defRPr>
              </a:lvl3pPr>
              <a:lvl4pPr marL="1600200" indent="-228600">
                <a:defRPr sz="2400" b="1">
                  <a:solidFill>
                    <a:schemeClr val="tx1"/>
                  </a:solidFill>
                  <a:latin typeface="Arial" charset="0"/>
                </a:defRPr>
              </a:lvl4pPr>
              <a:lvl5pPr marL="2057400" indent="-228600">
                <a:defRPr sz="2400" b="1">
                  <a:solidFill>
                    <a:schemeClr val="tx1"/>
                  </a:solidFill>
                  <a:latin typeface="Arial" charset="0"/>
                </a:defRPr>
              </a:lvl5pPr>
              <a:lvl6pPr marL="2514600" indent="-228600" eaLnBrk="0" fontAlgn="base" hangingPunct="0">
                <a:spcBef>
                  <a:spcPct val="0"/>
                </a:spcBef>
                <a:spcAft>
                  <a:spcPct val="0"/>
                </a:spcAft>
                <a:defRPr sz="2400" b="1">
                  <a:solidFill>
                    <a:schemeClr val="tx1"/>
                  </a:solidFill>
                  <a:latin typeface="Arial" charset="0"/>
                </a:defRPr>
              </a:lvl6pPr>
              <a:lvl7pPr marL="2971800" indent="-228600" eaLnBrk="0" fontAlgn="base" hangingPunct="0">
                <a:spcBef>
                  <a:spcPct val="0"/>
                </a:spcBef>
                <a:spcAft>
                  <a:spcPct val="0"/>
                </a:spcAft>
                <a:defRPr sz="2400" b="1">
                  <a:solidFill>
                    <a:schemeClr val="tx1"/>
                  </a:solidFill>
                  <a:latin typeface="Arial" charset="0"/>
                </a:defRPr>
              </a:lvl7pPr>
              <a:lvl8pPr marL="3429000" indent="-228600" eaLnBrk="0" fontAlgn="base" hangingPunct="0">
                <a:spcBef>
                  <a:spcPct val="0"/>
                </a:spcBef>
                <a:spcAft>
                  <a:spcPct val="0"/>
                </a:spcAft>
                <a:defRPr sz="2400" b="1">
                  <a:solidFill>
                    <a:schemeClr val="tx1"/>
                  </a:solidFill>
                  <a:latin typeface="Arial" charset="0"/>
                </a:defRPr>
              </a:lvl8pPr>
              <a:lvl9pPr marL="3886200" indent="-228600" eaLnBrk="0" fontAlgn="base" hangingPunct="0">
                <a:spcBef>
                  <a:spcPct val="0"/>
                </a:spcBef>
                <a:spcAft>
                  <a:spcPct val="0"/>
                </a:spcAft>
                <a:defRPr sz="2400" b="1">
                  <a:solidFill>
                    <a:schemeClr val="tx1"/>
                  </a:solidFill>
                  <a:latin typeface="Arial" charset="0"/>
                </a:defRPr>
              </a:lvl9pPr>
            </a:lstStyle>
            <a:p>
              <a:endParaRPr lang="de-CH" altLang="de-DE" sz="1800" dirty="0"/>
            </a:p>
          </p:txBody>
        </p:sp>
        <p:sp>
          <p:nvSpPr>
            <p:cNvPr id="180" name="Freeform 68"/>
            <p:cNvSpPr>
              <a:spLocks/>
            </p:cNvSpPr>
            <p:nvPr/>
          </p:nvSpPr>
          <p:spPr bwMode="auto">
            <a:xfrm>
              <a:off x="3448" y="2034"/>
              <a:ext cx="80" cy="68"/>
            </a:xfrm>
            <a:custGeom>
              <a:avLst/>
              <a:gdLst>
                <a:gd name="T0" fmla="*/ 0 w 80"/>
                <a:gd name="T1" fmla="*/ 0 h 68"/>
                <a:gd name="T2" fmla="*/ 80 w 80"/>
                <a:gd name="T3" fmla="*/ 0 h 68"/>
                <a:gd name="T4" fmla="*/ 40 w 80"/>
                <a:gd name="T5" fmla="*/ 68 h 68"/>
                <a:gd name="T6" fmla="*/ 0 w 80"/>
                <a:gd name="T7" fmla="*/ 0 h 6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0" h="68">
                  <a:moveTo>
                    <a:pt x="0" y="0"/>
                  </a:moveTo>
                  <a:lnTo>
                    <a:pt x="80" y="0"/>
                  </a:lnTo>
                  <a:lnTo>
                    <a:pt x="40" y="68"/>
                  </a:lnTo>
                  <a:lnTo>
                    <a:pt x="0" y="0"/>
                  </a:lnTo>
                  <a:close/>
                </a:path>
              </a:pathLst>
            </a:custGeom>
            <a:noFill/>
            <a:ln w="571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CH" sz="3300" dirty="0"/>
            </a:p>
          </p:txBody>
        </p:sp>
        <p:sp>
          <p:nvSpPr>
            <p:cNvPr id="181" name="Rectangle 69"/>
            <p:cNvSpPr>
              <a:spLocks noChangeArrowheads="1"/>
            </p:cNvSpPr>
            <p:nvPr/>
          </p:nvSpPr>
          <p:spPr bwMode="auto">
            <a:xfrm>
              <a:off x="2805" y="1744"/>
              <a:ext cx="64" cy="65"/>
            </a:xfrm>
            <a:prstGeom prst="rect">
              <a:avLst/>
            </a:prstGeom>
            <a:solidFill>
              <a:srgbClr val="000000"/>
            </a:solidFill>
            <a:ln w="5715">
              <a:solidFill>
                <a:srgbClr val="000000"/>
              </a:solidFill>
              <a:miter lim="800000"/>
              <a:headEnd/>
              <a:tailEnd/>
            </a:ln>
          </p:spPr>
          <p:txBody>
            <a:bodyPr/>
            <a:lstStyle>
              <a:lvl1pPr>
                <a:defRPr sz="2400" b="1">
                  <a:solidFill>
                    <a:schemeClr val="tx1"/>
                  </a:solidFill>
                  <a:latin typeface="Arial" charset="0"/>
                </a:defRPr>
              </a:lvl1pPr>
              <a:lvl2pPr marL="742950" indent="-285750">
                <a:defRPr sz="2400" b="1">
                  <a:solidFill>
                    <a:schemeClr val="tx1"/>
                  </a:solidFill>
                  <a:latin typeface="Arial" charset="0"/>
                </a:defRPr>
              </a:lvl2pPr>
              <a:lvl3pPr marL="1143000" indent="-228600">
                <a:defRPr sz="2400" b="1">
                  <a:solidFill>
                    <a:schemeClr val="tx1"/>
                  </a:solidFill>
                  <a:latin typeface="Arial" charset="0"/>
                </a:defRPr>
              </a:lvl3pPr>
              <a:lvl4pPr marL="1600200" indent="-228600">
                <a:defRPr sz="2400" b="1">
                  <a:solidFill>
                    <a:schemeClr val="tx1"/>
                  </a:solidFill>
                  <a:latin typeface="Arial" charset="0"/>
                </a:defRPr>
              </a:lvl4pPr>
              <a:lvl5pPr marL="2057400" indent="-228600">
                <a:defRPr sz="2400" b="1">
                  <a:solidFill>
                    <a:schemeClr val="tx1"/>
                  </a:solidFill>
                  <a:latin typeface="Arial" charset="0"/>
                </a:defRPr>
              </a:lvl5pPr>
              <a:lvl6pPr marL="2514600" indent="-228600" eaLnBrk="0" fontAlgn="base" hangingPunct="0">
                <a:spcBef>
                  <a:spcPct val="0"/>
                </a:spcBef>
                <a:spcAft>
                  <a:spcPct val="0"/>
                </a:spcAft>
                <a:defRPr sz="2400" b="1">
                  <a:solidFill>
                    <a:schemeClr val="tx1"/>
                  </a:solidFill>
                  <a:latin typeface="Arial" charset="0"/>
                </a:defRPr>
              </a:lvl6pPr>
              <a:lvl7pPr marL="2971800" indent="-228600" eaLnBrk="0" fontAlgn="base" hangingPunct="0">
                <a:spcBef>
                  <a:spcPct val="0"/>
                </a:spcBef>
                <a:spcAft>
                  <a:spcPct val="0"/>
                </a:spcAft>
                <a:defRPr sz="2400" b="1">
                  <a:solidFill>
                    <a:schemeClr val="tx1"/>
                  </a:solidFill>
                  <a:latin typeface="Arial" charset="0"/>
                </a:defRPr>
              </a:lvl7pPr>
              <a:lvl8pPr marL="3429000" indent="-228600" eaLnBrk="0" fontAlgn="base" hangingPunct="0">
                <a:spcBef>
                  <a:spcPct val="0"/>
                </a:spcBef>
                <a:spcAft>
                  <a:spcPct val="0"/>
                </a:spcAft>
                <a:defRPr sz="2400" b="1">
                  <a:solidFill>
                    <a:schemeClr val="tx1"/>
                  </a:solidFill>
                  <a:latin typeface="Arial" charset="0"/>
                </a:defRPr>
              </a:lvl8pPr>
              <a:lvl9pPr marL="3886200" indent="-228600" eaLnBrk="0" fontAlgn="base" hangingPunct="0">
                <a:spcBef>
                  <a:spcPct val="0"/>
                </a:spcBef>
                <a:spcAft>
                  <a:spcPct val="0"/>
                </a:spcAft>
                <a:defRPr sz="2400" b="1">
                  <a:solidFill>
                    <a:schemeClr val="tx1"/>
                  </a:solidFill>
                  <a:latin typeface="Arial" charset="0"/>
                </a:defRPr>
              </a:lvl9pPr>
            </a:lstStyle>
            <a:p>
              <a:endParaRPr lang="de-CH" altLang="de-DE" sz="1800" dirty="0"/>
            </a:p>
          </p:txBody>
        </p:sp>
        <p:sp>
          <p:nvSpPr>
            <p:cNvPr id="182" name="Freeform 70"/>
            <p:cNvSpPr>
              <a:spLocks/>
            </p:cNvSpPr>
            <p:nvPr/>
          </p:nvSpPr>
          <p:spPr bwMode="auto">
            <a:xfrm>
              <a:off x="3836" y="1972"/>
              <a:ext cx="80" cy="68"/>
            </a:xfrm>
            <a:custGeom>
              <a:avLst/>
              <a:gdLst>
                <a:gd name="T0" fmla="*/ 0 w 80"/>
                <a:gd name="T1" fmla="*/ 0 h 68"/>
                <a:gd name="T2" fmla="*/ 80 w 80"/>
                <a:gd name="T3" fmla="*/ 0 h 68"/>
                <a:gd name="T4" fmla="*/ 40 w 80"/>
                <a:gd name="T5" fmla="*/ 68 h 68"/>
                <a:gd name="T6" fmla="*/ 0 w 80"/>
                <a:gd name="T7" fmla="*/ 0 h 6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0" h="68">
                  <a:moveTo>
                    <a:pt x="0" y="0"/>
                  </a:moveTo>
                  <a:lnTo>
                    <a:pt x="80" y="0"/>
                  </a:lnTo>
                  <a:lnTo>
                    <a:pt x="40" y="68"/>
                  </a:lnTo>
                  <a:lnTo>
                    <a:pt x="0" y="0"/>
                  </a:lnTo>
                  <a:close/>
                </a:path>
              </a:pathLst>
            </a:custGeom>
            <a:solidFill>
              <a:srgbClr val="000000"/>
            </a:solidFill>
            <a:ln w="5715">
              <a:solidFill>
                <a:srgbClr val="000000"/>
              </a:solidFill>
              <a:prstDash val="solid"/>
              <a:round/>
              <a:headEnd/>
              <a:tailEnd/>
            </a:ln>
          </p:spPr>
          <p:txBody>
            <a:bodyPr/>
            <a:lstStyle/>
            <a:p>
              <a:endParaRPr lang="de-CH" sz="3300" dirty="0"/>
            </a:p>
          </p:txBody>
        </p:sp>
        <p:sp>
          <p:nvSpPr>
            <p:cNvPr id="183" name="Line 71"/>
            <p:cNvSpPr>
              <a:spLocks noChangeShapeType="1"/>
            </p:cNvSpPr>
            <p:nvPr/>
          </p:nvSpPr>
          <p:spPr bwMode="auto">
            <a:xfrm flipV="1">
              <a:off x="1940" y="1883"/>
              <a:ext cx="1345" cy="203"/>
            </a:xfrm>
            <a:prstGeom prst="line">
              <a:avLst/>
            </a:prstGeom>
            <a:noFill/>
            <a:ln w="5715">
              <a:solidFill>
                <a:srgbClr val="000000"/>
              </a:solidFill>
              <a:round/>
              <a:headEnd/>
              <a:tailEnd/>
            </a:ln>
            <a:extLst>
              <a:ext uri="{909E8E84-426E-40DD-AFC4-6F175D3DCCD1}">
                <a14:hiddenFill xmlns:a14="http://schemas.microsoft.com/office/drawing/2010/main">
                  <a:noFill/>
                </a14:hiddenFill>
              </a:ext>
            </a:extLst>
          </p:spPr>
          <p:txBody>
            <a:bodyPr/>
            <a:lstStyle/>
            <a:p>
              <a:endParaRPr lang="de-CH" sz="3300" dirty="0"/>
            </a:p>
          </p:txBody>
        </p:sp>
        <p:sp>
          <p:nvSpPr>
            <p:cNvPr id="184" name="Freeform 72"/>
            <p:cNvSpPr>
              <a:spLocks/>
            </p:cNvSpPr>
            <p:nvPr/>
          </p:nvSpPr>
          <p:spPr bwMode="auto">
            <a:xfrm>
              <a:off x="3214" y="1870"/>
              <a:ext cx="71" cy="47"/>
            </a:xfrm>
            <a:custGeom>
              <a:avLst/>
              <a:gdLst>
                <a:gd name="T0" fmla="*/ 71 w 71"/>
                <a:gd name="T1" fmla="*/ 13 h 47"/>
                <a:gd name="T2" fmla="*/ 9 w 71"/>
                <a:gd name="T3" fmla="*/ 47 h 47"/>
                <a:gd name="T4" fmla="*/ 0 w 71"/>
                <a:gd name="T5" fmla="*/ 0 h 47"/>
                <a:gd name="T6" fmla="*/ 71 w 71"/>
                <a:gd name="T7" fmla="*/ 13 h 4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1" h="47">
                  <a:moveTo>
                    <a:pt x="71" y="13"/>
                  </a:moveTo>
                  <a:lnTo>
                    <a:pt x="9" y="47"/>
                  </a:lnTo>
                  <a:lnTo>
                    <a:pt x="0" y="0"/>
                  </a:lnTo>
                  <a:lnTo>
                    <a:pt x="71" y="13"/>
                  </a:lnTo>
                  <a:close/>
                </a:path>
              </a:pathLst>
            </a:custGeom>
            <a:solidFill>
              <a:srgbClr val="000000"/>
            </a:solidFill>
            <a:ln w="5715">
              <a:solidFill>
                <a:srgbClr val="000000"/>
              </a:solidFill>
              <a:prstDash val="solid"/>
              <a:round/>
              <a:headEnd/>
              <a:tailEnd/>
            </a:ln>
          </p:spPr>
          <p:txBody>
            <a:bodyPr/>
            <a:lstStyle/>
            <a:p>
              <a:endParaRPr lang="de-CH" sz="3300" dirty="0"/>
            </a:p>
          </p:txBody>
        </p:sp>
        <p:sp>
          <p:nvSpPr>
            <p:cNvPr id="185" name="Line 73"/>
            <p:cNvSpPr>
              <a:spLocks noChangeShapeType="1"/>
            </p:cNvSpPr>
            <p:nvPr/>
          </p:nvSpPr>
          <p:spPr bwMode="auto">
            <a:xfrm flipV="1">
              <a:off x="1940" y="2031"/>
              <a:ext cx="1893" cy="55"/>
            </a:xfrm>
            <a:prstGeom prst="line">
              <a:avLst/>
            </a:prstGeom>
            <a:noFill/>
            <a:ln w="5715">
              <a:solidFill>
                <a:srgbClr val="000000"/>
              </a:solidFill>
              <a:round/>
              <a:headEnd/>
              <a:tailEnd/>
            </a:ln>
            <a:extLst>
              <a:ext uri="{909E8E84-426E-40DD-AFC4-6F175D3DCCD1}">
                <a14:hiddenFill xmlns:a14="http://schemas.microsoft.com/office/drawing/2010/main">
                  <a:noFill/>
                </a14:hiddenFill>
              </a:ext>
            </a:extLst>
          </p:spPr>
          <p:txBody>
            <a:bodyPr/>
            <a:lstStyle/>
            <a:p>
              <a:endParaRPr lang="de-CH" sz="3300" dirty="0"/>
            </a:p>
          </p:txBody>
        </p:sp>
        <p:sp>
          <p:nvSpPr>
            <p:cNvPr id="186" name="Freeform 74"/>
            <p:cNvSpPr>
              <a:spLocks/>
            </p:cNvSpPr>
            <p:nvPr/>
          </p:nvSpPr>
          <p:spPr bwMode="auto">
            <a:xfrm>
              <a:off x="3765" y="2009"/>
              <a:ext cx="68" cy="46"/>
            </a:xfrm>
            <a:custGeom>
              <a:avLst/>
              <a:gdLst>
                <a:gd name="T0" fmla="*/ 68 w 68"/>
                <a:gd name="T1" fmla="*/ 22 h 46"/>
                <a:gd name="T2" fmla="*/ 0 w 68"/>
                <a:gd name="T3" fmla="*/ 46 h 46"/>
                <a:gd name="T4" fmla="*/ 0 w 68"/>
                <a:gd name="T5" fmla="*/ 0 h 46"/>
                <a:gd name="T6" fmla="*/ 68 w 68"/>
                <a:gd name="T7" fmla="*/ 22 h 4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8" h="46">
                  <a:moveTo>
                    <a:pt x="68" y="22"/>
                  </a:moveTo>
                  <a:lnTo>
                    <a:pt x="0" y="46"/>
                  </a:lnTo>
                  <a:lnTo>
                    <a:pt x="0" y="0"/>
                  </a:lnTo>
                  <a:lnTo>
                    <a:pt x="68" y="22"/>
                  </a:lnTo>
                  <a:close/>
                </a:path>
              </a:pathLst>
            </a:custGeom>
            <a:solidFill>
              <a:srgbClr val="000000"/>
            </a:solidFill>
            <a:ln w="5715">
              <a:solidFill>
                <a:srgbClr val="000000"/>
              </a:solidFill>
              <a:prstDash val="solid"/>
              <a:round/>
              <a:headEnd/>
              <a:tailEnd/>
            </a:ln>
          </p:spPr>
          <p:txBody>
            <a:bodyPr/>
            <a:lstStyle/>
            <a:p>
              <a:endParaRPr lang="de-CH" sz="3300" dirty="0"/>
            </a:p>
          </p:txBody>
        </p:sp>
        <p:sp>
          <p:nvSpPr>
            <p:cNvPr id="187" name="Line 75"/>
            <p:cNvSpPr>
              <a:spLocks noChangeShapeType="1"/>
            </p:cNvSpPr>
            <p:nvPr/>
          </p:nvSpPr>
          <p:spPr bwMode="auto">
            <a:xfrm flipH="1">
              <a:off x="727" y="2086"/>
              <a:ext cx="1213" cy="837"/>
            </a:xfrm>
            <a:prstGeom prst="line">
              <a:avLst/>
            </a:prstGeom>
            <a:noFill/>
            <a:ln w="5715">
              <a:solidFill>
                <a:srgbClr val="000000"/>
              </a:solidFill>
              <a:round/>
              <a:headEnd/>
              <a:tailEnd/>
            </a:ln>
            <a:extLst>
              <a:ext uri="{909E8E84-426E-40DD-AFC4-6F175D3DCCD1}">
                <a14:hiddenFill xmlns:a14="http://schemas.microsoft.com/office/drawing/2010/main">
                  <a:noFill/>
                </a14:hiddenFill>
              </a:ext>
            </a:extLst>
          </p:spPr>
          <p:txBody>
            <a:bodyPr/>
            <a:lstStyle/>
            <a:p>
              <a:endParaRPr lang="de-CH" sz="3300" dirty="0"/>
            </a:p>
          </p:txBody>
        </p:sp>
        <p:sp>
          <p:nvSpPr>
            <p:cNvPr id="188" name="Freeform 76"/>
            <p:cNvSpPr>
              <a:spLocks/>
            </p:cNvSpPr>
            <p:nvPr/>
          </p:nvSpPr>
          <p:spPr bwMode="auto">
            <a:xfrm>
              <a:off x="727" y="2864"/>
              <a:ext cx="67" cy="59"/>
            </a:xfrm>
            <a:custGeom>
              <a:avLst/>
              <a:gdLst>
                <a:gd name="T0" fmla="*/ 0 w 67"/>
                <a:gd name="T1" fmla="*/ 59 h 59"/>
                <a:gd name="T2" fmla="*/ 43 w 67"/>
                <a:gd name="T3" fmla="*/ 0 h 59"/>
                <a:gd name="T4" fmla="*/ 67 w 67"/>
                <a:gd name="T5" fmla="*/ 37 h 59"/>
                <a:gd name="T6" fmla="*/ 0 w 67"/>
                <a:gd name="T7" fmla="*/ 59 h 5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7" h="59">
                  <a:moveTo>
                    <a:pt x="0" y="59"/>
                  </a:moveTo>
                  <a:lnTo>
                    <a:pt x="43" y="0"/>
                  </a:lnTo>
                  <a:lnTo>
                    <a:pt x="67" y="37"/>
                  </a:lnTo>
                  <a:lnTo>
                    <a:pt x="0" y="59"/>
                  </a:lnTo>
                  <a:close/>
                </a:path>
              </a:pathLst>
            </a:custGeom>
            <a:solidFill>
              <a:srgbClr val="000000"/>
            </a:solidFill>
            <a:ln w="5715">
              <a:solidFill>
                <a:srgbClr val="000000"/>
              </a:solidFill>
              <a:prstDash val="solid"/>
              <a:round/>
              <a:headEnd/>
              <a:tailEnd/>
            </a:ln>
          </p:spPr>
          <p:txBody>
            <a:bodyPr/>
            <a:lstStyle/>
            <a:p>
              <a:endParaRPr lang="de-CH" sz="3300" dirty="0"/>
            </a:p>
          </p:txBody>
        </p:sp>
        <p:sp>
          <p:nvSpPr>
            <p:cNvPr id="189" name="Line 77"/>
            <p:cNvSpPr>
              <a:spLocks noChangeShapeType="1"/>
            </p:cNvSpPr>
            <p:nvPr/>
          </p:nvSpPr>
          <p:spPr bwMode="auto">
            <a:xfrm flipH="1">
              <a:off x="1198" y="2086"/>
              <a:ext cx="742" cy="1176"/>
            </a:xfrm>
            <a:prstGeom prst="line">
              <a:avLst/>
            </a:prstGeom>
            <a:noFill/>
            <a:ln w="5715">
              <a:solidFill>
                <a:srgbClr val="000000"/>
              </a:solidFill>
              <a:round/>
              <a:headEnd/>
              <a:tailEnd/>
            </a:ln>
            <a:extLst>
              <a:ext uri="{909E8E84-426E-40DD-AFC4-6F175D3DCCD1}">
                <a14:hiddenFill xmlns:a14="http://schemas.microsoft.com/office/drawing/2010/main">
                  <a:noFill/>
                </a14:hiddenFill>
              </a:ext>
            </a:extLst>
          </p:spPr>
          <p:txBody>
            <a:bodyPr/>
            <a:lstStyle/>
            <a:p>
              <a:endParaRPr lang="de-CH" sz="3300" dirty="0"/>
            </a:p>
          </p:txBody>
        </p:sp>
        <p:sp>
          <p:nvSpPr>
            <p:cNvPr id="190" name="Freeform 78"/>
            <p:cNvSpPr>
              <a:spLocks/>
            </p:cNvSpPr>
            <p:nvPr/>
          </p:nvSpPr>
          <p:spPr bwMode="auto">
            <a:xfrm>
              <a:off x="1198" y="3194"/>
              <a:ext cx="55" cy="68"/>
            </a:xfrm>
            <a:custGeom>
              <a:avLst/>
              <a:gdLst>
                <a:gd name="T0" fmla="*/ 0 w 55"/>
                <a:gd name="T1" fmla="*/ 68 h 68"/>
                <a:gd name="T2" fmla="*/ 18 w 55"/>
                <a:gd name="T3" fmla="*/ 0 h 68"/>
                <a:gd name="T4" fmla="*/ 55 w 55"/>
                <a:gd name="T5" fmla="*/ 22 h 68"/>
                <a:gd name="T6" fmla="*/ 0 w 55"/>
                <a:gd name="T7" fmla="*/ 68 h 6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5" h="68">
                  <a:moveTo>
                    <a:pt x="0" y="68"/>
                  </a:moveTo>
                  <a:lnTo>
                    <a:pt x="18" y="0"/>
                  </a:lnTo>
                  <a:lnTo>
                    <a:pt x="55" y="22"/>
                  </a:lnTo>
                  <a:lnTo>
                    <a:pt x="0" y="68"/>
                  </a:lnTo>
                  <a:close/>
                </a:path>
              </a:pathLst>
            </a:custGeom>
            <a:solidFill>
              <a:srgbClr val="000000"/>
            </a:solidFill>
            <a:ln w="5715">
              <a:solidFill>
                <a:srgbClr val="000000"/>
              </a:solidFill>
              <a:prstDash val="solid"/>
              <a:round/>
              <a:headEnd/>
              <a:tailEnd/>
            </a:ln>
          </p:spPr>
          <p:txBody>
            <a:bodyPr/>
            <a:lstStyle/>
            <a:p>
              <a:endParaRPr lang="de-CH" sz="3300" dirty="0"/>
            </a:p>
          </p:txBody>
        </p:sp>
        <p:sp>
          <p:nvSpPr>
            <p:cNvPr id="191" name="Line 79"/>
            <p:cNvSpPr>
              <a:spLocks noChangeShapeType="1"/>
            </p:cNvSpPr>
            <p:nvPr/>
          </p:nvSpPr>
          <p:spPr bwMode="auto">
            <a:xfrm flipH="1" flipV="1">
              <a:off x="659" y="333"/>
              <a:ext cx="1281" cy="1753"/>
            </a:xfrm>
            <a:prstGeom prst="line">
              <a:avLst/>
            </a:prstGeom>
            <a:noFill/>
            <a:ln w="5715">
              <a:solidFill>
                <a:srgbClr val="000000"/>
              </a:solidFill>
              <a:round/>
              <a:headEnd/>
              <a:tailEnd/>
            </a:ln>
            <a:extLst>
              <a:ext uri="{909E8E84-426E-40DD-AFC4-6F175D3DCCD1}">
                <a14:hiddenFill xmlns:a14="http://schemas.microsoft.com/office/drawing/2010/main">
                  <a:noFill/>
                </a14:hiddenFill>
              </a:ext>
            </a:extLst>
          </p:spPr>
          <p:txBody>
            <a:bodyPr/>
            <a:lstStyle/>
            <a:p>
              <a:endParaRPr lang="de-CH" sz="3300" dirty="0"/>
            </a:p>
          </p:txBody>
        </p:sp>
        <p:sp>
          <p:nvSpPr>
            <p:cNvPr id="192" name="Freeform 80"/>
            <p:cNvSpPr>
              <a:spLocks/>
            </p:cNvSpPr>
            <p:nvPr/>
          </p:nvSpPr>
          <p:spPr bwMode="auto">
            <a:xfrm>
              <a:off x="659" y="333"/>
              <a:ext cx="58" cy="68"/>
            </a:xfrm>
            <a:custGeom>
              <a:avLst/>
              <a:gdLst>
                <a:gd name="T0" fmla="*/ 0 w 58"/>
                <a:gd name="T1" fmla="*/ 0 h 68"/>
                <a:gd name="T2" fmla="*/ 21 w 58"/>
                <a:gd name="T3" fmla="*/ 68 h 68"/>
                <a:gd name="T4" fmla="*/ 58 w 58"/>
                <a:gd name="T5" fmla="*/ 40 h 68"/>
                <a:gd name="T6" fmla="*/ 0 w 58"/>
                <a:gd name="T7" fmla="*/ 0 h 6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8" h="68">
                  <a:moveTo>
                    <a:pt x="0" y="0"/>
                  </a:moveTo>
                  <a:lnTo>
                    <a:pt x="21" y="68"/>
                  </a:lnTo>
                  <a:lnTo>
                    <a:pt x="58" y="40"/>
                  </a:lnTo>
                  <a:lnTo>
                    <a:pt x="0" y="0"/>
                  </a:lnTo>
                  <a:close/>
                </a:path>
              </a:pathLst>
            </a:custGeom>
            <a:solidFill>
              <a:srgbClr val="000000"/>
            </a:solidFill>
            <a:ln w="5715">
              <a:solidFill>
                <a:srgbClr val="000000"/>
              </a:solidFill>
              <a:prstDash val="solid"/>
              <a:round/>
              <a:headEnd/>
              <a:tailEnd/>
            </a:ln>
          </p:spPr>
          <p:txBody>
            <a:bodyPr/>
            <a:lstStyle/>
            <a:p>
              <a:endParaRPr lang="de-CH" sz="3300" dirty="0"/>
            </a:p>
          </p:txBody>
        </p:sp>
        <p:sp>
          <p:nvSpPr>
            <p:cNvPr id="193" name="Line 81"/>
            <p:cNvSpPr>
              <a:spLocks noChangeShapeType="1"/>
            </p:cNvSpPr>
            <p:nvPr/>
          </p:nvSpPr>
          <p:spPr bwMode="auto">
            <a:xfrm flipH="1" flipV="1">
              <a:off x="1847" y="1910"/>
              <a:ext cx="93" cy="176"/>
            </a:xfrm>
            <a:prstGeom prst="line">
              <a:avLst/>
            </a:prstGeom>
            <a:noFill/>
            <a:ln w="5715">
              <a:solidFill>
                <a:srgbClr val="000000"/>
              </a:solidFill>
              <a:round/>
              <a:headEnd/>
              <a:tailEnd/>
            </a:ln>
            <a:extLst>
              <a:ext uri="{909E8E84-426E-40DD-AFC4-6F175D3DCCD1}">
                <a14:hiddenFill xmlns:a14="http://schemas.microsoft.com/office/drawing/2010/main">
                  <a:noFill/>
                </a14:hiddenFill>
              </a:ext>
            </a:extLst>
          </p:spPr>
          <p:txBody>
            <a:bodyPr/>
            <a:lstStyle/>
            <a:p>
              <a:endParaRPr lang="de-CH" sz="3300" dirty="0"/>
            </a:p>
          </p:txBody>
        </p:sp>
        <p:sp>
          <p:nvSpPr>
            <p:cNvPr id="194" name="Freeform 82"/>
            <p:cNvSpPr>
              <a:spLocks/>
            </p:cNvSpPr>
            <p:nvPr/>
          </p:nvSpPr>
          <p:spPr bwMode="auto">
            <a:xfrm>
              <a:off x="1847" y="1910"/>
              <a:ext cx="53" cy="71"/>
            </a:xfrm>
            <a:custGeom>
              <a:avLst/>
              <a:gdLst>
                <a:gd name="T0" fmla="*/ 0 w 53"/>
                <a:gd name="T1" fmla="*/ 0 h 71"/>
                <a:gd name="T2" fmla="*/ 13 w 53"/>
                <a:gd name="T3" fmla="*/ 71 h 71"/>
                <a:gd name="T4" fmla="*/ 53 w 53"/>
                <a:gd name="T5" fmla="*/ 50 h 71"/>
                <a:gd name="T6" fmla="*/ 0 w 53"/>
                <a:gd name="T7" fmla="*/ 0 h 7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3" h="71">
                  <a:moveTo>
                    <a:pt x="0" y="0"/>
                  </a:moveTo>
                  <a:lnTo>
                    <a:pt x="13" y="71"/>
                  </a:lnTo>
                  <a:lnTo>
                    <a:pt x="53" y="50"/>
                  </a:lnTo>
                  <a:lnTo>
                    <a:pt x="0" y="0"/>
                  </a:lnTo>
                  <a:close/>
                </a:path>
              </a:pathLst>
            </a:custGeom>
            <a:solidFill>
              <a:srgbClr val="000000"/>
            </a:solidFill>
            <a:ln w="5715">
              <a:solidFill>
                <a:srgbClr val="000000"/>
              </a:solidFill>
              <a:prstDash val="solid"/>
              <a:round/>
              <a:headEnd/>
              <a:tailEnd/>
            </a:ln>
          </p:spPr>
          <p:txBody>
            <a:bodyPr/>
            <a:lstStyle/>
            <a:p>
              <a:endParaRPr lang="de-CH" sz="3300" dirty="0"/>
            </a:p>
          </p:txBody>
        </p:sp>
        <p:sp>
          <p:nvSpPr>
            <p:cNvPr id="195" name="Line 83"/>
            <p:cNvSpPr>
              <a:spLocks noChangeShapeType="1"/>
            </p:cNvSpPr>
            <p:nvPr/>
          </p:nvSpPr>
          <p:spPr bwMode="auto">
            <a:xfrm>
              <a:off x="1940" y="2086"/>
              <a:ext cx="92" cy="176"/>
            </a:xfrm>
            <a:prstGeom prst="line">
              <a:avLst/>
            </a:prstGeom>
            <a:noFill/>
            <a:ln w="5715">
              <a:solidFill>
                <a:srgbClr val="000000"/>
              </a:solidFill>
              <a:round/>
              <a:headEnd/>
              <a:tailEnd/>
            </a:ln>
            <a:extLst>
              <a:ext uri="{909E8E84-426E-40DD-AFC4-6F175D3DCCD1}">
                <a14:hiddenFill xmlns:a14="http://schemas.microsoft.com/office/drawing/2010/main">
                  <a:noFill/>
                </a14:hiddenFill>
              </a:ext>
            </a:extLst>
          </p:spPr>
          <p:txBody>
            <a:bodyPr/>
            <a:lstStyle/>
            <a:p>
              <a:endParaRPr lang="de-CH" sz="3300" dirty="0"/>
            </a:p>
          </p:txBody>
        </p:sp>
        <p:sp>
          <p:nvSpPr>
            <p:cNvPr id="196" name="Freeform 84"/>
            <p:cNvSpPr>
              <a:spLocks/>
            </p:cNvSpPr>
            <p:nvPr/>
          </p:nvSpPr>
          <p:spPr bwMode="auto">
            <a:xfrm>
              <a:off x="1980" y="2191"/>
              <a:ext cx="52" cy="71"/>
            </a:xfrm>
            <a:custGeom>
              <a:avLst/>
              <a:gdLst>
                <a:gd name="T0" fmla="*/ 52 w 52"/>
                <a:gd name="T1" fmla="*/ 71 h 71"/>
                <a:gd name="T2" fmla="*/ 40 w 52"/>
                <a:gd name="T3" fmla="*/ 0 h 71"/>
                <a:gd name="T4" fmla="*/ 0 w 52"/>
                <a:gd name="T5" fmla="*/ 22 h 71"/>
                <a:gd name="T6" fmla="*/ 52 w 52"/>
                <a:gd name="T7" fmla="*/ 71 h 7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2" h="71">
                  <a:moveTo>
                    <a:pt x="52" y="71"/>
                  </a:moveTo>
                  <a:lnTo>
                    <a:pt x="40" y="0"/>
                  </a:lnTo>
                  <a:lnTo>
                    <a:pt x="0" y="22"/>
                  </a:lnTo>
                  <a:lnTo>
                    <a:pt x="52" y="71"/>
                  </a:lnTo>
                  <a:close/>
                </a:path>
              </a:pathLst>
            </a:custGeom>
            <a:solidFill>
              <a:srgbClr val="000000"/>
            </a:solidFill>
            <a:ln w="5715">
              <a:solidFill>
                <a:srgbClr val="000000"/>
              </a:solidFill>
              <a:prstDash val="solid"/>
              <a:round/>
              <a:headEnd/>
              <a:tailEnd/>
            </a:ln>
          </p:spPr>
          <p:txBody>
            <a:bodyPr/>
            <a:lstStyle/>
            <a:p>
              <a:endParaRPr lang="de-CH" sz="3300" dirty="0"/>
            </a:p>
          </p:txBody>
        </p:sp>
        <p:sp>
          <p:nvSpPr>
            <p:cNvPr id="197" name="Rectangle 85"/>
            <p:cNvSpPr>
              <a:spLocks noChangeArrowheads="1"/>
            </p:cNvSpPr>
            <p:nvPr/>
          </p:nvSpPr>
          <p:spPr bwMode="auto">
            <a:xfrm>
              <a:off x="3249" y="1693"/>
              <a:ext cx="581"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Arial" charset="0"/>
                </a:defRPr>
              </a:lvl1pPr>
              <a:lvl2pPr marL="742950" indent="-285750">
                <a:defRPr sz="2400" b="1">
                  <a:solidFill>
                    <a:schemeClr val="tx1"/>
                  </a:solidFill>
                  <a:latin typeface="Arial" charset="0"/>
                </a:defRPr>
              </a:lvl2pPr>
              <a:lvl3pPr marL="1143000" indent="-228600">
                <a:defRPr sz="2400" b="1">
                  <a:solidFill>
                    <a:schemeClr val="tx1"/>
                  </a:solidFill>
                  <a:latin typeface="Arial" charset="0"/>
                </a:defRPr>
              </a:lvl3pPr>
              <a:lvl4pPr marL="1600200" indent="-228600">
                <a:defRPr sz="2400" b="1">
                  <a:solidFill>
                    <a:schemeClr val="tx1"/>
                  </a:solidFill>
                  <a:latin typeface="Arial" charset="0"/>
                </a:defRPr>
              </a:lvl4pPr>
              <a:lvl5pPr marL="2057400" indent="-228600">
                <a:defRPr sz="2400" b="1">
                  <a:solidFill>
                    <a:schemeClr val="tx1"/>
                  </a:solidFill>
                  <a:latin typeface="Arial" charset="0"/>
                </a:defRPr>
              </a:lvl5pPr>
              <a:lvl6pPr marL="2514600" indent="-228600" eaLnBrk="0" fontAlgn="base" hangingPunct="0">
                <a:spcBef>
                  <a:spcPct val="0"/>
                </a:spcBef>
                <a:spcAft>
                  <a:spcPct val="0"/>
                </a:spcAft>
                <a:defRPr sz="2400" b="1">
                  <a:solidFill>
                    <a:schemeClr val="tx1"/>
                  </a:solidFill>
                  <a:latin typeface="Arial" charset="0"/>
                </a:defRPr>
              </a:lvl6pPr>
              <a:lvl7pPr marL="2971800" indent="-228600" eaLnBrk="0" fontAlgn="base" hangingPunct="0">
                <a:spcBef>
                  <a:spcPct val="0"/>
                </a:spcBef>
                <a:spcAft>
                  <a:spcPct val="0"/>
                </a:spcAft>
                <a:defRPr sz="2400" b="1">
                  <a:solidFill>
                    <a:schemeClr val="tx1"/>
                  </a:solidFill>
                  <a:latin typeface="Arial" charset="0"/>
                </a:defRPr>
              </a:lvl7pPr>
              <a:lvl8pPr marL="3429000" indent="-228600" eaLnBrk="0" fontAlgn="base" hangingPunct="0">
                <a:spcBef>
                  <a:spcPct val="0"/>
                </a:spcBef>
                <a:spcAft>
                  <a:spcPct val="0"/>
                </a:spcAft>
                <a:defRPr sz="2400" b="1">
                  <a:solidFill>
                    <a:schemeClr val="tx1"/>
                  </a:solidFill>
                  <a:latin typeface="Arial" charset="0"/>
                </a:defRPr>
              </a:lvl8pPr>
              <a:lvl9pPr marL="3886200" indent="-228600" eaLnBrk="0" fontAlgn="base" hangingPunct="0">
                <a:spcBef>
                  <a:spcPct val="0"/>
                </a:spcBef>
                <a:spcAft>
                  <a:spcPct val="0"/>
                </a:spcAft>
                <a:defRPr sz="2400" b="1">
                  <a:solidFill>
                    <a:schemeClr val="tx1"/>
                  </a:solidFill>
                  <a:latin typeface="Arial" charset="0"/>
                </a:defRPr>
              </a:lvl9pPr>
            </a:lstStyle>
            <a:p>
              <a:pPr eaLnBrk="1" hangingPunct="1"/>
              <a:r>
                <a:rPr lang="en-US" altLang="de-DE" sz="900" dirty="0">
                  <a:solidFill>
                    <a:srgbClr val="000000"/>
                  </a:solidFill>
                </a:rPr>
                <a:t>NOFERT</a:t>
              </a:r>
              <a:endParaRPr lang="de-DE" altLang="de-DE" sz="1350" b="0" dirty="0"/>
            </a:p>
          </p:txBody>
        </p:sp>
        <p:sp>
          <p:nvSpPr>
            <p:cNvPr id="198" name="Rectangle 86"/>
            <p:cNvSpPr>
              <a:spLocks noChangeArrowheads="1"/>
            </p:cNvSpPr>
            <p:nvPr/>
          </p:nvSpPr>
          <p:spPr bwMode="auto">
            <a:xfrm>
              <a:off x="3747" y="2167"/>
              <a:ext cx="554" cy="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Arial" charset="0"/>
                </a:defRPr>
              </a:lvl1pPr>
              <a:lvl2pPr marL="742950" indent="-285750">
                <a:defRPr sz="2400" b="1">
                  <a:solidFill>
                    <a:schemeClr val="tx1"/>
                  </a:solidFill>
                  <a:latin typeface="Arial" charset="0"/>
                </a:defRPr>
              </a:lvl2pPr>
              <a:lvl3pPr marL="1143000" indent="-228600">
                <a:defRPr sz="2400" b="1">
                  <a:solidFill>
                    <a:schemeClr val="tx1"/>
                  </a:solidFill>
                  <a:latin typeface="Arial" charset="0"/>
                </a:defRPr>
              </a:lvl3pPr>
              <a:lvl4pPr marL="1600200" indent="-228600">
                <a:defRPr sz="2400" b="1">
                  <a:solidFill>
                    <a:schemeClr val="tx1"/>
                  </a:solidFill>
                  <a:latin typeface="Arial" charset="0"/>
                </a:defRPr>
              </a:lvl4pPr>
              <a:lvl5pPr marL="2057400" indent="-228600">
                <a:defRPr sz="2400" b="1">
                  <a:solidFill>
                    <a:schemeClr val="tx1"/>
                  </a:solidFill>
                  <a:latin typeface="Arial" charset="0"/>
                </a:defRPr>
              </a:lvl5pPr>
              <a:lvl6pPr marL="2514600" indent="-228600" eaLnBrk="0" fontAlgn="base" hangingPunct="0">
                <a:spcBef>
                  <a:spcPct val="0"/>
                </a:spcBef>
                <a:spcAft>
                  <a:spcPct val="0"/>
                </a:spcAft>
                <a:defRPr sz="2400" b="1">
                  <a:solidFill>
                    <a:schemeClr val="tx1"/>
                  </a:solidFill>
                  <a:latin typeface="Arial" charset="0"/>
                </a:defRPr>
              </a:lvl6pPr>
              <a:lvl7pPr marL="2971800" indent="-228600" eaLnBrk="0" fontAlgn="base" hangingPunct="0">
                <a:spcBef>
                  <a:spcPct val="0"/>
                </a:spcBef>
                <a:spcAft>
                  <a:spcPct val="0"/>
                </a:spcAft>
                <a:defRPr sz="2400" b="1">
                  <a:solidFill>
                    <a:schemeClr val="tx1"/>
                  </a:solidFill>
                  <a:latin typeface="Arial" charset="0"/>
                </a:defRPr>
              </a:lvl7pPr>
              <a:lvl8pPr marL="3429000" indent="-228600" eaLnBrk="0" fontAlgn="base" hangingPunct="0">
                <a:spcBef>
                  <a:spcPct val="0"/>
                </a:spcBef>
                <a:spcAft>
                  <a:spcPct val="0"/>
                </a:spcAft>
                <a:defRPr sz="2400" b="1">
                  <a:solidFill>
                    <a:schemeClr val="tx1"/>
                  </a:solidFill>
                  <a:latin typeface="Arial" charset="0"/>
                </a:defRPr>
              </a:lvl8pPr>
              <a:lvl9pPr marL="3886200" indent="-228600" eaLnBrk="0" fontAlgn="base" hangingPunct="0">
                <a:spcBef>
                  <a:spcPct val="0"/>
                </a:spcBef>
                <a:spcAft>
                  <a:spcPct val="0"/>
                </a:spcAft>
                <a:defRPr sz="2400" b="1">
                  <a:solidFill>
                    <a:schemeClr val="tx1"/>
                  </a:solidFill>
                  <a:latin typeface="Arial" charset="0"/>
                </a:defRPr>
              </a:lvl9pPr>
            </a:lstStyle>
            <a:p>
              <a:pPr eaLnBrk="1" hangingPunct="1"/>
              <a:r>
                <a:rPr lang="en-US" altLang="de-DE" sz="900" dirty="0">
                  <a:solidFill>
                    <a:srgbClr val="000000"/>
                  </a:solidFill>
                </a:rPr>
                <a:t>CONMIN</a:t>
              </a:r>
              <a:endParaRPr lang="de-DE" altLang="de-DE" sz="1350" b="0" dirty="0"/>
            </a:p>
          </p:txBody>
        </p:sp>
        <p:sp>
          <p:nvSpPr>
            <p:cNvPr id="199" name="Rectangle 87"/>
            <p:cNvSpPr>
              <a:spLocks noChangeArrowheads="1"/>
            </p:cNvSpPr>
            <p:nvPr/>
          </p:nvSpPr>
          <p:spPr bwMode="auto">
            <a:xfrm>
              <a:off x="508" y="2911"/>
              <a:ext cx="609"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sz="2400" b="1">
                  <a:solidFill>
                    <a:schemeClr val="tx1"/>
                  </a:solidFill>
                  <a:latin typeface="Arial" charset="0"/>
                </a:defRPr>
              </a:lvl1pPr>
              <a:lvl2pPr marL="742950" indent="-285750">
                <a:defRPr sz="2400" b="1">
                  <a:solidFill>
                    <a:schemeClr val="tx1"/>
                  </a:solidFill>
                  <a:latin typeface="Arial" charset="0"/>
                </a:defRPr>
              </a:lvl2pPr>
              <a:lvl3pPr marL="1143000" indent="-228600">
                <a:defRPr sz="2400" b="1">
                  <a:solidFill>
                    <a:schemeClr val="tx1"/>
                  </a:solidFill>
                  <a:latin typeface="Arial" charset="0"/>
                </a:defRPr>
              </a:lvl3pPr>
              <a:lvl4pPr marL="1600200" indent="-228600">
                <a:defRPr sz="2400" b="1">
                  <a:solidFill>
                    <a:schemeClr val="tx1"/>
                  </a:solidFill>
                  <a:latin typeface="Arial" charset="0"/>
                </a:defRPr>
              </a:lvl4pPr>
              <a:lvl5pPr marL="2057400" indent="-228600">
                <a:defRPr sz="2400" b="1">
                  <a:solidFill>
                    <a:schemeClr val="tx1"/>
                  </a:solidFill>
                  <a:latin typeface="Arial" charset="0"/>
                </a:defRPr>
              </a:lvl5pPr>
              <a:lvl6pPr marL="2514600" indent="-228600" eaLnBrk="0" fontAlgn="base" hangingPunct="0">
                <a:spcBef>
                  <a:spcPct val="0"/>
                </a:spcBef>
                <a:spcAft>
                  <a:spcPct val="0"/>
                </a:spcAft>
                <a:defRPr sz="2400" b="1">
                  <a:solidFill>
                    <a:schemeClr val="tx1"/>
                  </a:solidFill>
                  <a:latin typeface="Arial" charset="0"/>
                </a:defRPr>
              </a:lvl6pPr>
              <a:lvl7pPr marL="2971800" indent="-228600" eaLnBrk="0" fontAlgn="base" hangingPunct="0">
                <a:spcBef>
                  <a:spcPct val="0"/>
                </a:spcBef>
                <a:spcAft>
                  <a:spcPct val="0"/>
                </a:spcAft>
                <a:defRPr sz="2400" b="1">
                  <a:solidFill>
                    <a:schemeClr val="tx1"/>
                  </a:solidFill>
                  <a:latin typeface="Arial" charset="0"/>
                </a:defRPr>
              </a:lvl7pPr>
              <a:lvl8pPr marL="3429000" indent="-228600" eaLnBrk="0" fontAlgn="base" hangingPunct="0">
                <a:spcBef>
                  <a:spcPct val="0"/>
                </a:spcBef>
                <a:spcAft>
                  <a:spcPct val="0"/>
                </a:spcAft>
                <a:defRPr sz="2400" b="1">
                  <a:solidFill>
                    <a:schemeClr val="tx1"/>
                  </a:solidFill>
                  <a:latin typeface="Arial" charset="0"/>
                </a:defRPr>
              </a:lvl8pPr>
              <a:lvl9pPr marL="3886200" indent="-228600" eaLnBrk="0" fontAlgn="base" hangingPunct="0">
                <a:spcBef>
                  <a:spcPct val="0"/>
                </a:spcBef>
                <a:spcAft>
                  <a:spcPct val="0"/>
                </a:spcAft>
                <a:defRPr sz="2400" b="1">
                  <a:solidFill>
                    <a:schemeClr val="tx1"/>
                  </a:solidFill>
                  <a:latin typeface="Arial" charset="0"/>
                </a:defRPr>
              </a:lvl9pPr>
            </a:lstStyle>
            <a:p>
              <a:pPr eaLnBrk="1" hangingPunct="1"/>
              <a:r>
                <a:rPr lang="en-US" altLang="de-DE" sz="900" dirty="0">
                  <a:solidFill>
                    <a:srgbClr val="000000"/>
                  </a:solidFill>
                </a:rPr>
                <a:t>BIODYN</a:t>
              </a:r>
              <a:endParaRPr lang="de-DE" altLang="de-DE" sz="1350" b="0" dirty="0"/>
            </a:p>
          </p:txBody>
        </p:sp>
        <p:sp>
          <p:nvSpPr>
            <p:cNvPr id="200" name="Rectangle 88"/>
            <p:cNvSpPr>
              <a:spLocks noChangeArrowheads="1"/>
            </p:cNvSpPr>
            <p:nvPr/>
          </p:nvSpPr>
          <p:spPr bwMode="auto">
            <a:xfrm>
              <a:off x="883" y="3271"/>
              <a:ext cx="554" cy="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Arial" charset="0"/>
                </a:defRPr>
              </a:lvl1pPr>
              <a:lvl2pPr marL="742950" indent="-285750">
                <a:defRPr sz="2400" b="1">
                  <a:solidFill>
                    <a:schemeClr val="tx1"/>
                  </a:solidFill>
                  <a:latin typeface="Arial" charset="0"/>
                </a:defRPr>
              </a:lvl2pPr>
              <a:lvl3pPr marL="1143000" indent="-228600">
                <a:defRPr sz="2400" b="1">
                  <a:solidFill>
                    <a:schemeClr val="tx1"/>
                  </a:solidFill>
                  <a:latin typeface="Arial" charset="0"/>
                </a:defRPr>
              </a:lvl3pPr>
              <a:lvl4pPr marL="1600200" indent="-228600">
                <a:defRPr sz="2400" b="1">
                  <a:solidFill>
                    <a:schemeClr val="tx1"/>
                  </a:solidFill>
                  <a:latin typeface="Arial" charset="0"/>
                </a:defRPr>
              </a:lvl4pPr>
              <a:lvl5pPr marL="2057400" indent="-228600">
                <a:defRPr sz="2400" b="1">
                  <a:solidFill>
                    <a:schemeClr val="tx1"/>
                  </a:solidFill>
                  <a:latin typeface="Arial" charset="0"/>
                </a:defRPr>
              </a:lvl5pPr>
              <a:lvl6pPr marL="2514600" indent="-228600" eaLnBrk="0" fontAlgn="base" hangingPunct="0">
                <a:spcBef>
                  <a:spcPct val="0"/>
                </a:spcBef>
                <a:spcAft>
                  <a:spcPct val="0"/>
                </a:spcAft>
                <a:defRPr sz="2400" b="1">
                  <a:solidFill>
                    <a:schemeClr val="tx1"/>
                  </a:solidFill>
                  <a:latin typeface="Arial" charset="0"/>
                </a:defRPr>
              </a:lvl6pPr>
              <a:lvl7pPr marL="2971800" indent="-228600" eaLnBrk="0" fontAlgn="base" hangingPunct="0">
                <a:spcBef>
                  <a:spcPct val="0"/>
                </a:spcBef>
                <a:spcAft>
                  <a:spcPct val="0"/>
                </a:spcAft>
                <a:defRPr sz="2400" b="1">
                  <a:solidFill>
                    <a:schemeClr val="tx1"/>
                  </a:solidFill>
                  <a:latin typeface="Arial" charset="0"/>
                </a:defRPr>
              </a:lvl7pPr>
              <a:lvl8pPr marL="3429000" indent="-228600" eaLnBrk="0" fontAlgn="base" hangingPunct="0">
                <a:spcBef>
                  <a:spcPct val="0"/>
                </a:spcBef>
                <a:spcAft>
                  <a:spcPct val="0"/>
                </a:spcAft>
                <a:defRPr sz="2400" b="1">
                  <a:solidFill>
                    <a:schemeClr val="tx1"/>
                  </a:solidFill>
                  <a:latin typeface="Arial" charset="0"/>
                </a:defRPr>
              </a:lvl8pPr>
              <a:lvl9pPr marL="3886200" indent="-228600" eaLnBrk="0" fontAlgn="base" hangingPunct="0">
                <a:spcBef>
                  <a:spcPct val="0"/>
                </a:spcBef>
                <a:spcAft>
                  <a:spcPct val="0"/>
                </a:spcAft>
                <a:defRPr sz="2400" b="1">
                  <a:solidFill>
                    <a:schemeClr val="tx1"/>
                  </a:solidFill>
                  <a:latin typeface="Arial" charset="0"/>
                </a:defRPr>
              </a:lvl9pPr>
            </a:lstStyle>
            <a:p>
              <a:pPr eaLnBrk="1" hangingPunct="1"/>
              <a:r>
                <a:rPr lang="en-US" altLang="de-DE" sz="900" dirty="0">
                  <a:solidFill>
                    <a:srgbClr val="000000"/>
                  </a:solidFill>
                </a:rPr>
                <a:t>BIOORG</a:t>
              </a:r>
              <a:endParaRPr lang="de-DE" altLang="de-DE" sz="1350" b="0" dirty="0"/>
            </a:p>
          </p:txBody>
        </p:sp>
        <p:sp>
          <p:nvSpPr>
            <p:cNvPr id="201" name="Rectangle 89"/>
            <p:cNvSpPr>
              <a:spLocks noChangeArrowheads="1"/>
            </p:cNvSpPr>
            <p:nvPr/>
          </p:nvSpPr>
          <p:spPr bwMode="auto">
            <a:xfrm>
              <a:off x="743" y="315"/>
              <a:ext cx="678" cy="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sz="2400" b="1">
                  <a:solidFill>
                    <a:schemeClr val="tx1"/>
                  </a:solidFill>
                  <a:latin typeface="Arial" charset="0"/>
                </a:defRPr>
              </a:lvl1pPr>
              <a:lvl2pPr marL="742950" indent="-285750">
                <a:defRPr sz="2400" b="1">
                  <a:solidFill>
                    <a:schemeClr val="tx1"/>
                  </a:solidFill>
                  <a:latin typeface="Arial" charset="0"/>
                </a:defRPr>
              </a:lvl2pPr>
              <a:lvl3pPr marL="1143000" indent="-228600">
                <a:defRPr sz="2400" b="1">
                  <a:solidFill>
                    <a:schemeClr val="tx1"/>
                  </a:solidFill>
                  <a:latin typeface="Arial" charset="0"/>
                </a:defRPr>
              </a:lvl3pPr>
              <a:lvl4pPr marL="1600200" indent="-228600">
                <a:defRPr sz="2400" b="1">
                  <a:solidFill>
                    <a:schemeClr val="tx1"/>
                  </a:solidFill>
                  <a:latin typeface="Arial" charset="0"/>
                </a:defRPr>
              </a:lvl4pPr>
              <a:lvl5pPr marL="2057400" indent="-228600">
                <a:defRPr sz="2400" b="1">
                  <a:solidFill>
                    <a:schemeClr val="tx1"/>
                  </a:solidFill>
                  <a:latin typeface="Arial" charset="0"/>
                </a:defRPr>
              </a:lvl5pPr>
              <a:lvl6pPr marL="2514600" indent="-228600" eaLnBrk="0" fontAlgn="base" hangingPunct="0">
                <a:spcBef>
                  <a:spcPct val="0"/>
                </a:spcBef>
                <a:spcAft>
                  <a:spcPct val="0"/>
                </a:spcAft>
                <a:defRPr sz="2400" b="1">
                  <a:solidFill>
                    <a:schemeClr val="tx1"/>
                  </a:solidFill>
                  <a:latin typeface="Arial" charset="0"/>
                </a:defRPr>
              </a:lvl6pPr>
              <a:lvl7pPr marL="2971800" indent="-228600" eaLnBrk="0" fontAlgn="base" hangingPunct="0">
                <a:spcBef>
                  <a:spcPct val="0"/>
                </a:spcBef>
                <a:spcAft>
                  <a:spcPct val="0"/>
                </a:spcAft>
                <a:defRPr sz="2400" b="1">
                  <a:solidFill>
                    <a:schemeClr val="tx1"/>
                  </a:solidFill>
                  <a:latin typeface="Arial" charset="0"/>
                </a:defRPr>
              </a:lvl7pPr>
              <a:lvl8pPr marL="3429000" indent="-228600" eaLnBrk="0" fontAlgn="base" hangingPunct="0">
                <a:spcBef>
                  <a:spcPct val="0"/>
                </a:spcBef>
                <a:spcAft>
                  <a:spcPct val="0"/>
                </a:spcAft>
                <a:defRPr sz="2400" b="1">
                  <a:solidFill>
                    <a:schemeClr val="tx1"/>
                  </a:solidFill>
                  <a:latin typeface="Arial" charset="0"/>
                </a:defRPr>
              </a:lvl8pPr>
              <a:lvl9pPr marL="3886200" indent="-228600" eaLnBrk="0" fontAlgn="base" hangingPunct="0">
                <a:spcBef>
                  <a:spcPct val="0"/>
                </a:spcBef>
                <a:spcAft>
                  <a:spcPct val="0"/>
                </a:spcAft>
                <a:defRPr sz="2400" b="1">
                  <a:solidFill>
                    <a:schemeClr val="tx1"/>
                  </a:solidFill>
                  <a:latin typeface="Arial" charset="0"/>
                </a:defRPr>
              </a:lvl9pPr>
            </a:lstStyle>
            <a:p>
              <a:pPr eaLnBrk="1" hangingPunct="1"/>
              <a:r>
                <a:rPr lang="en-US" altLang="de-DE" sz="900" dirty="0">
                  <a:solidFill>
                    <a:srgbClr val="000000"/>
                  </a:solidFill>
                </a:rPr>
                <a:t>CONFYM</a:t>
              </a:r>
              <a:endParaRPr lang="de-DE" altLang="de-DE" sz="1350" b="0" dirty="0"/>
            </a:p>
          </p:txBody>
        </p:sp>
        <p:sp>
          <p:nvSpPr>
            <p:cNvPr id="202" name="Rectangle 90"/>
            <p:cNvSpPr>
              <a:spLocks noChangeArrowheads="1"/>
            </p:cNvSpPr>
            <p:nvPr/>
          </p:nvSpPr>
          <p:spPr bwMode="auto">
            <a:xfrm>
              <a:off x="1726" y="1591"/>
              <a:ext cx="916" cy="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400" b="1">
                  <a:solidFill>
                    <a:schemeClr val="tx1"/>
                  </a:solidFill>
                  <a:latin typeface="Arial" charset="0"/>
                </a:defRPr>
              </a:lvl1pPr>
              <a:lvl2pPr marL="742950" indent="-285750">
                <a:defRPr sz="2400" b="1">
                  <a:solidFill>
                    <a:schemeClr val="tx1"/>
                  </a:solidFill>
                  <a:latin typeface="Arial" charset="0"/>
                </a:defRPr>
              </a:lvl2pPr>
              <a:lvl3pPr marL="1143000" indent="-228600">
                <a:defRPr sz="2400" b="1">
                  <a:solidFill>
                    <a:schemeClr val="tx1"/>
                  </a:solidFill>
                  <a:latin typeface="Arial" charset="0"/>
                </a:defRPr>
              </a:lvl3pPr>
              <a:lvl4pPr marL="1600200" indent="-228600">
                <a:defRPr sz="2400" b="1">
                  <a:solidFill>
                    <a:schemeClr val="tx1"/>
                  </a:solidFill>
                  <a:latin typeface="Arial" charset="0"/>
                </a:defRPr>
              </a:lvl4pPr>
              <a:lvl5pPr marL="2057400" indent="-228600">
                <a:defRPr sz="2400" b="1">
                  <a:solidFill>
                    <a:schemeClr val="tx1"/>
                  </a:solidFill>
                  <a:latin typeface="Arial" charset="0"/>
                </a:defRPr>
              </a:lvl5pPr>
              <a:lvl6pPr marL="2514600" indent="-228600" eaLnBrk="0" fontAlgn="base" hangingPunct="0">
                <a:spcBef>
                  <a:spcPct val="0"/>
                </a:spcBef>
                <a:spcAft>
                  <a:spcPct val="0"/>
                </a:spcAft>
                <a:defRPr sz="2400" b="1">
                  <a:solidFill>
                    <a:schemeClr val="tx1"/>
                  </a:solidFill>
                  <a:latin typeface="Arial" charset="0"/>
                </a:defRPr>
              </a:lvl6pPr>
              <a:lvl7pPr marL="2971800" indent="-228600" eaLnBrk="0" fontAlgn="base" hangingPunct="0">
                <a:spcBef>
                  <a:spcPct val="0"/>
                </a:spcBef>
                <a:spcAft>
                  <a:spcPct val="0"/>
                </a:spcAft>
                <a:defRPr sz="2400" b="1">
                  <a:solidFill>
                    <a:schemeClr val="tx1"/>
                  </a:solidFill>
                  <a:latin typeface="Arial" charset="0"/>
                </a:defRPr>
              </a:lvl7pPr>
              <a:lvl8pPr marL="3429000" indent="-228600" eaLnBrk="0" fontAlgn="base" hangingPunct="0">
                <a:spcBef>
                  <a:spcPct val="0"/>
                </a:spcBef>
                <a:spcAft>
                  <a:spcPct val="0"/>
                </a:spcAft>
                <a:defRPr sz="2400" b="1">
                  <a:solidFill>
                    <a:schemeClr val="tx1"/>
                  </a:solidFill>
                  <a:latin typeface="Arial" charset="0"/>
                </a:defRPr>
              </a:lvl8pPr>
              <a:lvl9pPr marL="3886200" indent="-228600" eaLnBrk="0" fontAlgn="base" hangingPunct="0">
                <a:spcBef>
                  <a:spcPct val="0"/>
                </a:spcBef>
                <a:spcAft>
                  <a:spcPct val="0"/>
                </a:spcAft>
                <a:defRPr sz="2400" b="1">
                  <a:solidFill>
                    <a:schemeClr val="tx1"/>
                  </a:solidFill>
                  <a:latin typeface="Arial" charset="0"/>
                </a:defRPr>
              </a:lvl9pPr>
            </a:lstStyle>
            <a:p>
              <a:pPr eaLnBrk="1" hangingPunct="1"/>
              <a:r>
                <a:rPr lang="en-US" altLang="de-DE" sz="900" dirty="0">
                  <a:solidFill>
                    <a:srgbClr val="000000"/>
                  </a:solidFill>
                </a:rPr>
                <a:t>winter wheat after potato</a:t>
              </a:r>
              <a:endParaRPr lang="de-DE" altLang="de-DE" sz="1350" b="0" dirty="0"/>
            </a:p>
          </p:txBody>
        </p:sp>
        <p:sp>
          <p:nvSpPr>
            <p:cNvPr id="203" name="Rectangle 91"/>
            <p:cNvSpPr>
              <a:spLocks noChangeArrowheads="1"/>
            </p:cNvSpPr>
            <p:nvPr/>
          </p:nvSpPr>
          <p:spPr bwMode="auto">
            <a:xfrm>
              <a:off x="1804" y="2272"/>
              <a:ext cx="937" cy="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400" b="1">
                  <a:solidFill>
                    <a:schemeClr val="tx1"/>
                  </a:solidFill>
                  <a:latin typeface="Arial" charset="0"/>
                </a:defRPr>
              </a:lvl1pPr>
              <a:lvl2pPr marL="742950" indent="-285750">
                <a:defRPr sz="2400" b="1">
                  <a:solidFill>
                    <a:schemeClr val="tx1"/>
                  </a:solidFill>
                  <a:latin typeface="Arial" charset="0"/>
                </a:defRPr>
              </a:lvl2pPr>
              <a:lvl3pPr marL="1143000" indent="-228600">
                <a:defRPr sz="2400" b="1">
                  <a:solidFill>
                    <a:schemeClr val="tx1"/>
                  </a:solidFill>
                  <a:latin typeface="Arial" charset="0"/>
                </a:defRPr>
              </a:lvl3pPr>
              <a:lvl4pPr marL="1600200" indent="-228600">
                <a:defRPr sz="2400" b="1">
                  <a:solidFill>
                    <a:schemeClr val="tx1"/>
                  </a:solidFill>
                  <a:latin typeface="Arial" charset="0"/>
                </a:defRPr>
              </a:lvl4pPr>
              <a:lvl5pPr marL="2057400" indent="-228600">
                <a:defRPr sz="2400" b="1">
                  <a:solidFill>
                    <a:schemeClr val="tx1"/>
                  </a:solidFill>
                  <a:latin typeface="Arial" charset="0"/>
                </a:defRPr>
              </a:lvl5pPr>
              <a:lvl6pPr marL="2514600" indent="-228600" eaLnBrk="0" fontAlgn="base" hangingPunct="0">
                <a:spcBef>
                  <a:spcPct val="0"/>
                </a:spcBef>
                <a:spcAft>
                  <a:spcPct val="0"/>
                </a:spcAft>
                <a:defRPr sz="2400" b="1">
                  <a:solidFill>
                    <a:schemeClr val="tx1"/>
                  </a:solidFill>
                  <a:latin typeface="Arial" charset="0"/>
                </a:defRPr>
              </a:lvl6pPr>
              <a:lvl7pPr marL="2971800" indent="-228600" eaLnBrk="0" fontAlgn="base" hangingPunct="0">
                <a:spcBef>
                  <a:spcPct val="0"/>
                </a:spcBef>
                <a:spcAft>
                  <a:spcPct val="0"/>
                </a:spcAft>
                <a:defRPr sz="2400" b="1">
                  <a:solidFill>
                    <a:schemeClr val="tx1"/>
                  </a:solidFill>
                  <a:latin typeface="Arial" charset="0"/>
                </a:defRPr>
              </a:lvl7pPr>
              <a:lvl8pPr marL="3429000" indent="-228600" eaLnBrk="0" fontAlgn="base" hangingPunct="0">
                <a:spcBef>
                  <a:spcPct val="0"/>
                </a:spcBef>
                <a:spcAft>
                  <a:spcPct val="0"/>
                </a:spcAft>
                <a:defRPr sz="2400" b="1">
                  <a:solidFill>
                    <a:schemeClr val="tx1"/>
                  </a:solidFill>
                  <a:latin typeface="Arial" charset="0"/>
                </a:defRPr>
              </a:lvl8pPr>
              <a:lvl9pPr marL="3886200" indent="-228600" eaLnBrk="0" fontAlgn="base" hangingPunct="0">
                <a:spcBef>
                  <a:spcPct val="0"/>
                </a:spcBef>
                <a:spcAft>
                  <a:spcPct val="0"/>
                </a:spcAft>
                <a:defRPr sz="2400" b="1">
                  <a:solidFill>
                    <a:schemeClr val="tx1"/>
                  </a:solidFill>
                  <a:latin typeface="Arial" charset="0"/>
                </a:defRPr>
              </a:lvl9pPr>
            </a:lstStyle>
            <a:p>
              <a:pPr eaLnBrk="1" hangingPunct="1"/>
              <a:r>
                <a:rPr lang="en-US" altLang="de-DE" sz="900" dirty="0">
                  <a:solidFill>
                    <a:srgbClr val="000000"/>
                  </a:solidFill>
                </a:rPr>
                <a:t>winter wheat after maize</a:t>
              </a:r>
              <a:endParaRPr lang="de-DE" altLang="de-DE" sz="1350" b="0" dirty="0"/>
            </a:p>
          </p:txBody>
        </p:sp>
        <p:sp>
          <p:nvSpPr>
            <p:cNvPr id="204" name="Rectangle 92"/>
            <p:cNvSpPr>
              <a:spLocks noChangeArrowheads="1"/>
            </p:cNvSpPr>
            <p:nvPr/>
          </p:nvSpPr>
          <p:spPr bwMode="auto">
            <a:xfrm>
              <a:off x="1253" y="3713"/>
              <a:ext cx="2032"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Arial" charset="0"/>
                </a:defRPr>
              </a:lvl1pPr>
              <a:lvl2pPr marL="742950" indent="-285750">
                <a:defRPr sz="2400" b="1">
                  <a:solidFill>
                    <a:schemeClr val="tx1"/>
                  </a:solidFill>
                  <a:latin typeface="Arial" charset="0"/>
                </a:defRPr>
              </a:lvl2pPr>
              <a:lvl3pPr marL="1143000" indent="-228600">
                <a:defRPr sz="2400" b="1">
                  <a:solidFill>
                    <a:schemeClr val="tx1"/>
                  </a:solidFill>
                  <a:latin typeface="Arial" charset="0"/>
                </a:defRPr>
              </a:lvl3pPr>
              <a:lvl4pPr marL="1600200" indent="-228600">
                <a:defRPr sz="2400" b="1">
                  <a:solidFill>
                    <a:schemeClr val="tx1"/>
                  </a:solidFill>
                  <a:latin typeface="Arial" charset="0"/>
                </a:defRPr>
              </a:lvl4pPr>
              <a:lvl5pPr marL="2057400" indent="-228600">
                <a:defRPr sz="2400" b="1">
                  <a:solidFill>
                    <a:schemeClr val="tx1"/>
                  </a:solidFill>
                  <a:latin typeface="Arial" charset="0"/>
                </a:defRPr>
              </a:lvl5pPr>
              <a:lvl6pPr marL="2514600" indent="-228600" eaLnBrk="0" fontAlgn="base" hangingPunct="0">
                <a:spcBef>
                  <a:spcPct val="0"/>
                </a:spcBef>
                <a:spcAft>
                  <a:spcPct val="0"/>
                </a:spcAft>
                <a:defRPr sz="2400" b="1">
                  <a:solidFill>
                    <a:schemeClr val="tx1"/>
                  </a:solidFill>
                  <a:latin typeface="Arial" charset="0"/>
                </a:defRPr>
              </a:lvl6pPr>
              <a:lvl7pPr marL="2971800" indent="-228600" eaLnBrk="0" fontAlgn="base" hangingPunct="0">
                <a:spcBef>
                  <a:spcPct val="0"/>
                </a:spcBef>
                <a:spcAft>
                  <a:spcPct val="0"/>
                </a:spcAft>
                <a:defRPr sz="2400" b="1">
                  <a:solidFill>
                    <a:schemeClr val="tx1"/>
                  </a:solidFill>
                  <a:latin typeface="Arial" charset="0"/>
                </a:defRPr>
              </a:lvl7pPr>
              <a:lvl8pPr marL="3429000" indent="-228600" eaLnBrk="0" fontAlgn="base" hangingPunct="0">
                <a:spcBef>
                  <a:spcPct val="0"/>
                </a:spcBef>
                <a:spcAft>
                  <a:spcPct val="0"/>
                </a:spcAft>
                <a:defRPr sz="2400" b="1">
                  <a:solidFill>
                    <a:schemeClr val="tx1"/>
                  </a:solidFill>
                  <a:latin typeface="Arial" charset="0"/>
                </a:defRPr>
              </a:lvl8pPr>
              <a:lvl9pPr marL="3886200" indent="-228600" eaLnBrk="0" fontAlgn="base" hangingPunct="0">
                <a:spcBef>
                  <a:spcPct val="0"/>
                </a:spcBef>
                <a:spcAft>
                  <a:spcPct val="0"/>
                </a:spcAft>
                <a:defRPr sz="2400" b="1">
                  <a:solidFill>
                    <a:schemeClr val="tx1"/>
                  </a:solidFill>
                  <a:latin typeface="Arial" charset="0"/>
                </a:defRPr>
              </a:lvl9pPr>
            </a:lstStyle>
            <a:p>
              <a:pPr eaLnBrk="1" hangingPunct="1"/>
              <a:r>
                <a:rPr lang="en-US" altLang="de-DE" sz="1200" b="0" dirty="0">
                  <a:solidFill>
                    <a:srgbClr val="000000"/>
                  </a:solidFill>
                </a:rPr>
                <a:t>RDA 1 (25.4%; r = 0.985)</a:t>
              </a:r>
              <a:endParaRPr lang="de-DE" altLang="de-DE" sz="1350" b="0" dirty="0"/>
            </a:p>
          </p:txBody>
        </p:sp>
        <p:sp>
          <p:nvSpPr>
            <p:cNvPr id="205" name="Rectangle 93"/>
            <p:cNvSpPr>
              <a:spLocks noChangeArrowheads="1"/>
            </p:cNvSpPr>
            <p:nvPr/>
          </p:nvSpPr>
          <p:spPr bwMode="auto">
            <a:xfrm rot="10800000">
              <a:off x="0" y="562"/>
              <a:ext cx="262" cy="2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lIns="0" tIns="0" rIns="0" bIns="0"/>
            <a:lstStyle>
              <a:lvl1pPr>
                <a:defRPr sz="2400" b="1">
                  <a:solidFill>
                    <a:schemeClr val="tx1"/>
                  </a:solidFill>
                  <a:latin typeface="Arial" charset="0"/>
                </a:defRPr>
              </a:lvl1pPr>
              <a:lvl2pPr marL="742950" indent="-285750">
                <a:defRPr sz="2400" b="1">
                  <a:solidFill>
                    <a:schemeClr val="tx1"/>
                  </a:solidFill>
                  <a:latin typeface="Arial" charset="0"/>
                </a:defRPr>
              </a:lvl2pPr>
              <a:lvl3pPr marL="1143000" indent="-228600">
                <a:defRPr sz="2400" b="1">
                  <a:solidFill>
                    <a:schemeClr val="tx1"/>
                  </a:solidFill>
                  <a:latin typeface="Arial" charset="0"/>
                </a:defRPr>
              </a:lvl3pPr>
              <a:lvl4pPr marL="1600200" indent="-228600">
                <a:defRPr sz="2400" b="1">
                  <a:solidFill>
                    <a:schemeClr val="tx1"/>
                  </a:solidFill>
                  <a:latin typeface="Arial" charset="0"/>
                </a:defRPr>
              </a:lvl4pPr>
              <a:lvl5pPr marL="2057400" indent="-228600">
                <a:defRPr sz="2400" b="1">
                  <a:solidFill>
                    <a:schemeClr val="tx1"/>
                  </a:solidFill>
                  <a:latin typeface="Arial" charset="0"/>
                </a:defRPr>
              </a:lvl5pPr>
              <a:lvl6pPr marL="2514600" indent="-228600" eaLnBrk="0" fontAlgn="base" hangingPunct="0">
                <a:spcBef>
                  <a:spcPct val="0"/>
                </a:spcBef>
                <a:spcAft>
                  <a:spcPct val="0"/>
                </a:spcAft>
                <a:defRPr sz="2400" b="1">
                  <a:solidFill>
                    <a:schemeClr val="tx1"/>
                  </a:solidFill>
                  <a:latin typeface="Arial" charset="0"/>
                </a:defRPr>
              </a:lvl6pPr>
              <a:lvl7pPr marL="2971800" indent="-228600" eaLnBrk="0" fontAlgn="base" hangingPunct="0">
                <a:spcBef>
                  <a:spcPct val="0"/>
                </a:spcBef>
                <a:spcAft>
                  <a:spcPct val="0"/>
                </a:spcAft>
                <a:defRPr sz="2400" b="1">
                  <a:solidFill>
                    <a:schemeClr val="tx1"/>
                  </a:solidFill>
                  <a:latin typeface="Arial" charset="0"/>
                </a:defRPr>
              </a:lvl7pPr>
              <a:lvl8pPr marL="3429000" indent="-228600" eaLnBrk="0" fontAlgn="base" hangingPunct="0">
                <a:spcBef>
                  <a:spcPct val="0"/>
                </a:spcBef>
                <a:spcAft>
                  <a:spcPct val="0"/>
                </a:spcAft>
                <a:defRPr sz="2400" b="1">
                  <a:solidFill>
                    <a:schemeClr val="tx1"/>
                  </a:solidFill>
                  <a:latin typeface="Arial" charset="0"/>
                </a:defRPr>
              </a:lvl8pPr>
              <a:lvl9pPr marL="3886200" indent="-228600" eaLnBrk="0" fontAlgn="base" hangingPunct="0">
                <a:spcBef>
                  <a:spcPct val="0"/>
                </a:spcBef>
                <a:spcAft>
                  <a:spcPct val="0"/>
                </a:spcAft>
                <a:defRPr sz="2400" b="1">
                  <a:solidFill>
                    <a:schemeClr val="tx1"/>
                  </a:solidFill>
                  <a:latin typeface="Arial" charset="0"/>
                </a:defRPr>
              </a:lvl9pPr>
            </a:lstStyle>
            <a:p>
              <a:pPr eaLnBrk="1" hangingPunct="1"/>
              <a:r>
                <a:rPr lang="en-US" altLang="de-DE" sz="1200" b="0" dirty="0">
                  <a:solidFill>
                    <a:srgbClr val="000000"/>
                  </a:solidFill>
                </a:rPr>
                <a:t>RDA 2 (14.6%; r = 0.983)</a:t>
              </a:r>
              <a:endParaRPr lang="de-DE" altLang="de-DE" sz="1350" b="0" dirty="0"/>
            </a:p>
          </p:txBody>
        </p:sp>
      </p:grpSp>
    </p:spTree>
    <p:extLst>
      <p:ext uri="{BB962C8B-B14F-4D97-AF65-F5344CB8AC3E}">
        <p14:creationId xmlns:p14="http://schemas.microsoft.com/office/powerpoint/2010/main" val="3298830670"/>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CH" altLang="de-DE" dirty="0"/>
              <a:t>L’essai DOC </a:t>
            </a:r>
            <a:r>
              <a:rPr lang="fr-CH" dirty="0"/>
              <a:t>: La biodiversité du sol</a:t>
            </a:r>
            <a:endParaRPr lang="de-CH" dirty="0"/>
          </a:p>
        </p:txBody>
      </p:sp>
      <p:sp>
        <p:nvSpPr>
          <p:cNvPr id="3" name="Inhaltsplatzhalter 2"/>
          <p:cNvSpPr>
            <a:spLocks noGrp="1"/>
          </p:cNvSpPr>
          <p:nvPr>
            <p:ph idx="12"/>
          </p:nvPr>
        </p:nvSpPr>
        <p:spPr/>
        <p:txBody>
          <a:bodyPr/>
          <a:lstStyle/>
          <a:p>
            <a:r>
              <a:rPr lang="fr-CH" dirty="0" smtClean="0"/>
              <a:t>Biodiversité</a:t>
            </a:r>
            <a:endParaRPr lang="fr-CH" dirty="0"/>
          </a:p>
        </p:txBody>
      </p:sp>
      <p:sp>
        <p:nvSpPr>
          <p:cNvPr id="4" name="Inhaltsplatzhalter 3"/>
          <p:cNvSpPr>
            <a:spLocks noGrp="1"/>
          </p:cNvSpPr>
          <p:nvPr>
            <p:ph idx="14"/>
          </p:nvPr>
        </p:nvSpPr>
        <p:spPr>
          <a:xfrm>
            <a:off x="628650" y="6102208"/>
            <a:ext cx="7886700" cy="279120"/>
          </a:xfrm>
        </p:spPr>
        <p:txBody>
          <a:bodyPr/>
          <a:lstStyle/>
          <a:p>
            <a:r>
              <a:rPr lang="de-CH" dirty="0" smtClean="0"/>
              <a:t>Source: </a:t>
            </a:r>
            <a:r>
              <a:rPr lang="en-GB" altLang="de-DE" dirty="0"/>
              <a:t>Hartmann </a:t>
            </a:r>
            <a:r>
              <a:rPr lang="en-GB" altLang="de-DE" i="1" dirty="0"/>
              <a:t>et al</a:t>
            </a:r>
            <a:r>
              <a:rPr lang="en-GB" altLang="de-DE" dirty="0"/>
              <a:t>., ISMEJ, 2014 </a:t>
            </a:r>
          </a:p>
        </p:txBody>
      </p:sp>
      <p:sp>
        <p:nvSpPr>
          <p:cNvPr id="5" name="Inhaltsplatzhalter 4"/>
          <p:cNvSpPr>
            <a:spLocks noGrp="1"/>
          </p:cNvSpPr>
          <p:nvPr>
            <p:ph sz="quarter" idx="17"/>
          </p:nvPr>
        </p:nvSpPr>
        <p:spPr/>
        <p:txBody>
          <a:bodyPr/>
          <a:lstStyle/>
          <a:p>
            <a:pPr>
              <a:spcBef>
                <a:spcPct val="50000"/>
              </a:spcBef>
            </a:pPr>
            <a:r>
              <a:rPr lang="fr-CH" dirty="0" smtClean="0"/>
              <a:t>Différenciation des microflores</a:t>
            </a:r>
            <a:endParaRPr lang="fr-CH" altLang="de-DE" dirty="0"/>
          </a:p>
        </p:txBody>
      </p:sp>
      <p:sp>
        <p:nvSpPr>
          <p:cNvPr id="7" name="Fußzeilenplatzhalter 6"/>
          <p:cNvSpPr>
            <a:spLocks noGrp="1"/>
          </p:cNvSpPr>
          <p:nvPr>
            <p:ph type="ftr" sz="quarter" idx="24"/>
          </p:nvPr>
        </p:nvSpPr>
        <p:spPr/>
        <p:txBody>
          <a:bodyPr/>
          <a:lstStyle/>
          <a:p>
            <a:r>
              <a:rPr lang="fr-CH" dirty="0">
                <a:solidFill>
                  <a:schemeClr val="tx1">
                    <a:lumMod val="50000"/>
                    <a:lumOff val="50000"/>
                  </a:schemeClr>
                </a:solidFill>
              </a:rPr>
              <a:t>© </a:t>
            </a:r>
            <a:r>
              <a:rPr lang="fr-CH" altLang="de-DE" dirty="0"/>
              <a:t>2016 </a:t>
            </a:r>
            <a:r>
              <a:rPr lang="fr-CH" dirty="0">
                <a:solidFill>
                  <a:schemeClr val="tx1">
                    <a:lumMod val="50000"/>
                    <a:lumOff val="50000"/>
                  </a:schemeClr>
                </a:solidFill>
              </a:rPr>
              <a:t>FiBL, Bio Suisse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t> Collection de transparents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sym typeface="Wingdings 2" panose="05020102010507070707" pitchFamily="18" charset="2"/>
              </a:rPr>
              <a:t>3. L‘essai DOC</a:t>
            </a:r>
            <a:r>
              <a:rPr lang="fr-CH" altLang="de-DE" dirty="0"/>
              <a:t>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t> Transparent 3.</a:t>
            </a:r>
            <a:fld id="{575D1617-7AF4-4382-BA05-712756A4C3F1}" type="slidenum">
              <a:rPr lang="fr-CH" altLang="de-DE"/>
              <a:pPr/>
              <a:t>64</a:t>
            </a:fld>
            <a:endParaRPr lang="fr-CH" altLang="de-DE" dirty="0"/>
          </a:p>
        </p:txBody>
      </p:sp>
      <p:sp>
        <p:nvSpPr>
          <p:cNvPr id="8" name="Inhaltsplatzhalter 7"/>
          <p:cNvSpPr>
            <a:spLocks noGrp="1"/>
          </p:cNvSpPr>
          <p:nvPr>
            <p:ph sz="quarter" idx="25"/>
          </p:nvPr>
        </p:nvSpPr>
        <p:spPr/>
        <p:txBody>
          <a:bodyPr anchor="t" anchorCtr="0"/>
          <a:lstStyle/>
          <a:p>
            <a:r>
              <a:rPr lang="fr-CH" dirty="0" smtClean="0"/>
              <a:t>Différenciation des microflores avec les nouvelles techniques à haut débit: chaque système agricole produit sa propre microflore typique.</a:t>
            </a:r>
            <a:endParaRPr lang="fr-CH" altLang="de-DE" dirty="0"/>
          </a:p>
        </p:txBody>
      </p:sp>
      <p:pic>
        <p:nvPicPr>
          <p:cNvPr id="101" name="1037BCF6-7ACB-45C6-9373-D1B680494D59" descr="F0F51C34-1963-43F2-95C2-08F686A6DF2B@wsl"/>
          <p:cNvPicPr>
            <a:picLocks noGrp="1" noChangeAspect="1" noChangeArrowheads="1"/>
          </p:cNvPicPr>
          <p:nvPr>
            <p:ph sz="quarter" idx="23"/>
          </p:nvPr>
        </p:nvPicPr>
        <p:blipFill>
          <a:blip r:embed="rId2" cstate="screen">
            <a:extLst>
              <a:ext uri="{28A0092B-C50C-407E-A947-70E740481C1C}">
                <a14:useLocalDpi xmlns:a14="http://schemas.microsoft.com/office/drawing/2010/main" val="0"/>
              </a:ext>
            </a:extLst>
          </a:blip>
          <a:srcRect/>
          <a:stretch>
            <a:fillRect/>
          </a:stretch>
        </p:blipFill>
        <p:spPr bwMode="auto">
          <a:xfrm>
            <a:off x="817265" y="2029802"/>
            <a:ext cx="4906863" cy="41757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42887024"/>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CH" altLang="de-DE" spc="-40" dirty="0"/>
              <a:t>L’essai DOC </a:t>
            </a:r>
            <a:r>
              <a:rPr lang="fr-CH" spc="-40" dirty="0"/>
              <a:t>: </a:t>
            </a:r>
            <a:r>
              <a:rPr lang="fr-CH" spc="-40" dirty="0" smtClean="0"/>
              <a:t>Bilan écologique, effets sur le climat</a:t>
            </a:r>
            <a:endParaRPr lang="de-CH" spc="-40" dirty="0"/>
          </a:p>
        </p:txBody>
      </p:sp>
      <p:sp>
        <p:nvSpPr>
          <p:cNvPr id="10" name="Inhaltsplatzhalter 9"/>
          <p:cNvSpPr>
            <a:spLocks noGrp="1"/>
          </p:cNvSpPr>
          <p:nvPr>
            <p:ph idx="12"/>
          </p:nvPr>
        </p:nvSpPr>
        <p:spPr/>
        <p:txBody>
          <a:bodyPr/>
          <a:lstStyle/>
          <a:p>
            <a:r>
              <a:rPr lang="fr-CH" dirty="0" smtClean="0"/>
              <a:t>Consommation d’énergie</a:t>
            </a:r>
            <a:endParaRPr lang="fr-CH" altLang="de-DE" dirty="0"/>
          </a:p>
        </p:txBody>
      </p:sp>
      <p:sp>
        <p:nvSpPr>
          <p:cNvPr id="3" name="Inhaltsplatzhalter 2"/>
          <p:cNvSpPr>
            <a:spLocks noGrp="1"/>
          </p:cNvSpPr>
          <p:nvPr>
            <p:ph sz="quarter" idx="17"/>
          </p:nvPr>
        </p:nvSpPr>
        <p:spPr/>
        <p:txBody>
          <a:bodyPr/>
          <a:lstStyle/>
          <a:p>
            <a:r>
              <a:rPr lang="fr-CH" dirty="0" smtClean="0"/>
              <a:t>Consommation d’énergie par hectare et par unité de matière sèche</a:t>
            </a:r>
            <a:endParaRPr lang="fr-CH" dirty="0"/>
          </a:p>
        </p:txBody>
      </p:sp>
      <p:pic>
        <p:nvPicPr>
          <p:cNvPr id="6" name="Inhaltsplatzhalter 5"/>
          <p:cNvPicPr>
            <a:picLocks noGrp="1" noChangeAspect="1"/>
          </p:cNvPicPr>
          <p:nvPr>
            <p:ph sz="quarter" idx="23"/>
          </p:nvPr>
        </p:nvPicPr>
        <p:blipFill>
          <a:blip r:embed="rId2"/>
          <a:stretch>
            <a:fillRect/>
          </a:stretch>
        </p:blipFill>
        <p:spPr>
          <a:xfrm>
            <a:off x="467544" y="2059595"/>
            <a:ext cx="5832648" cy="3863482"/>
          </a:xfrm>
          <a:prstGeom prst="rect">
            <a:avLst/>
          </a:prstGeom>
        </p:spPr>
      </p:pic>
      <p:sp>
        <p:nvSpPr>
          <p:cNvPr id="7" name="Fußzeilenplatzhalter 6"/>
          <p:cNvSpPr>
            <a:spLocks noGrp="1"/>
          </p:cNvSpPr>
          <p:nvPr>
            <p:ph type="ftr" sz="quarter" idx="24"/>
          </p:nvPr>
        </p:nvSpPr>
        <p:spPr/>
        <p:txBody>
          <a:bodyPr/>
          <a:lstStyle/>
          <a:p>
            <a:r>
              <a:rPr lang="fr-CH" dirty="0">
                <a:solidFill>
                  <a:schemeClr val="tx1">
                    <a:lumMod val="50000"/>
                    <a:lumOff val="50000"/>
                  </a:schemeClr>
                </a:solidFill>
              </a:rPr>
              <a:t>© </a:t>
            </a:r>
            <a:r>
              <a:rPr lang="fr-CH" altLang="de-DE" dirty="0"/>
              <a:t>2016 </a:t>
            </a:r>
            <a:r>
              <a:rPr lang="fr-CH" dirty="0">
                <a:solidFill>
                  <a:schemeClr val="tx1">
                    <a:lumMod val="50000"/>
                    <a:lumOff val="50000"/>
                  </a:schemeClr>
                </a:solidFill>
              </a:rPr>
              <a:t>FiBL, Bio Suisse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t> Collection de transparents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sym typeface="Wingdings 2" panose="05020102010507070707" pitchFamily="18" charset="2"/>
              </a:rPr>
              <a:t>3. L‘essai DOC</a:t>
            </a:r>
            <a:r>
              <a:rPr lang="fr-CH" altLang="de-DE" dirty="0"/>
              <a:t>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t> Transparent 3.</a:t>
            </a:r>
            <a:fld id="{575D1617-7AF4-4382-BA05-712756A4C3F1}" type="slidenum">
              <a:rPr lang="fr-CH" altLang="de-DE"/>
              <a:pPr/>
              <a:t>65</a:t>
            </a:fld>
            <a:endParaRPr lang="fr-CH" altLang="de-DE" dirty="0"/>
          </a:p>
        </p:txBody>
      </p:sp>
      <p:sp>
        <p:nvSpPr>
          <p:cNvPr id="5" name="Inhaltsplatzhalter 4"/>
          <p:cNvSpPr>
            <a:spLocks noGrp="1"/>
          </p:cNvSpPr>
          <p:nvPr>
            <p:ph idx="14"/>
          </p:nvPr>
        </p:nvSpPr>
        <p:spPr>
          <a:xfrm>
            <a:off x="628650" y="6102208"/>
            <a:ext cx="7886700" cy="279120"/>
          </a:xfrm>
        </p:spPr>
        <p:txBody>
          <a:bodyPr/>
          <a:lstStyle/>
          <a:p>
            <a:r>
              <a:rPr lang="de-CH" dirty="0" smtClean="0"/>
              <a:t>Source: </a:t>
            </a:r>
            <a:r>
              <a:rPr lang="de-CH" altLang="de-CH" dirty="0"/>
              <a:t>Nemecek et al., 2005 </a:t>
            </a:r>
            <a:r>
              <a:rPr lang="de-CH" altLang="de-CH" dirty="0" smtClean="0"/>
              <a:t> </a:t>
            </a:r>
            <a:endParaRPr lang="de-DE" altLang="de-DE" dirty="0"/>
          </a:p>
        </p:txBody>
      </p:sp>
      <p:sp>
        <p:nvSpPr>
          <p:cNvPr id="4" name="Textfeld 3"/>
          <p:cNvSpPr txBox="1"/>
          <p:nvPr/>
        </p:nvSpPr>
        <p:spPr>
          <a:xfrm>
            <a:off x="4641998" y="2780970"/>
            <a:ext cx="2594298" cy="2862322"/>
          </a:xfrm>
          <a:prstGeom prst="rect">
            <a:avLst/>
          </a:prstGeom>
          <a:solidFill>
            <a:schemeClr val="bg1"/>
          </a:solidFill>
        </p:spPr>
        <p:txBody>
          <a:bodyPr wrap="square" rtlCol="0">
            <a:spAutoFit/>
          </a:bodyPr>
          <a:lstStyle/>
          <a:p>
            <a:pPr>
              <a:lnSpc>
                <a:spcPts val="1800"/>
              </a:lnSpc>
            </a:pPr>
            <a:r>
              <a:rPr lang="fr-CH" sz="1400" b="1" dirty="0"/>
              <a:t>Semences</a:t>
            </a:r>
            <a:endParaRPr lang="de-CH" sz="1400" b="1" dirty="0"/>
          </a:p>
          <a:p>
            <a:pPr>
              <a:lnSpc>
                <a:spcPts val="1800"/>
              </a:lnSpc>
            </a:pPr>
            <a:r>
              <a:rPr lang="fr-CH" sz="1400" b="1" dirty="0"/>
              <a:t>PPH</a:t>
            </a:r>
            <a:endParaRPr lang="de-CH" sz="1400" b="1" dirty="0"/>
          </a:p>
          <a:p>
            <a:pPr>
              <a:lnSpc>
                <a:spcPts val="1800"/>
              </a:lnSpc>
            </a:pPr>
            <a:r>
              <a:rPr lang="fr-CH" sz="1400" b="1" dirty="0"/>
              <a:t>Engrais</a:t>
            </a:r>
            <a:endParaRPr lang="de-CH" sz="1400" b="1" dirty="0"/>
          </a:p>
          <a:p>
            <a:pPr>
              <a:lnSpc>
                <a:spcPts val="1800"/>
              </a:lnSpc>
            </a:pPr>
            <a:r>
              <a:rPr lang="fr-CH" sz="1400" b="1" dirty="0"/>
              <a:t>Énergie</a:t>
            </a:r>
            <a:endParaRPr lang="de-CH" sz="1400" b="1" dirty="0"/>
          </a:p>
          <a:p>
            <a:pPr>
              <a:lnSpc>
                <a:spcPts val="1800"/>
              </a:lnSpc>
            </a:pPr>
            <a:r>
              <a:rPr lang="fr-CH" sz="1400" b="1" dirty="0"/>
              <a:t>Transport</a:t>
            </a:r>
            <a:endParaRPr lang="de-CH" sz="1400" b="1" dirty="0"/>
          </a:p>
          <a:p>
            <a:pPr>
              <a:lnSpc>
                <a:spcPts val="1800"/>
              </a:lnSpc>
            </a:pPr>
            <a:r>
              <a:rPr lang="fr-CH" sz="1400" b="1" dirty="0"/>
              <a:t>Récolte</a:t>
            </a:r>
            <a:endParaRPr lang="de-CH" sz="1400" b="1" dirty="0"/>
          </a:p>
          <a:p>
            <a:pPr>
              <a:lnSpc>
                <a:spcPts val="1800"/>
              </a:lnSpc>
            </a:pPr>
            <a:r>
              <a:rPr lang="fr-CH" sz="1400" b="1" dirty="0"/>
              <a:t>Entretien</a:t>
            </a:r>
            <a:endParaRPr lang="de-CH" sz="1400" b="1" dirty="0"/>
          </a:p>
          <a:p>
            <a:pPr>
              <a:lnSpc>
                <a:spcPts val="1800"/>
              </a:lnSpc>
            </a:pPr>
            <a:r>
              <a:rPr lang="fr-CH" sz="1400" b="1" dirty="0"/>
              <a:t>Protection phytosanitaire</a:t>
            </a:r>
            <a:endParaRPr lang="de-CH" sz="1400" b="1" dirty="0"/>
          </a:p>
          <a:p>
            <a:pPr>
              <a:lnSpc>
                <a:spcPts val="1800"/>
              </a:lnSpc>
            </a:pPr>
            <a:r>
              <a:rPr lang="fr-CH" sz="1400" b="1" dirty="0"/>
              <a:t>Fumure</a:t>
            </a:r>
            <a:endParaRPr lang="de-CH" sz="1400" b="1" dirty="0"/>
          </a:p>
          <a:p>
            <a:pPr>
              <a:lnSpc>
                <a:spcPts val="1800"/>
              </a:lnSpc>
            </a:pPr>
            <a:r>
              <a:rPr lang="fr-CH" sz="1400" b="1" dirty="0"/>
              <a:t>Semis</a:t>
            </a:r>
            <a:endParaRPr lang="de-CH" sz="1400" b="1" dirty="0"/>
          </a:p>
          <a:p>
            <a:pPr>
              <a:lnSpc>
                <a:spcPts val="1800"/>
              </a:lnSpc>
            </a:pPr>
            <a:r>
              <a:rPr lang="fr-CH" sz="1400" b="1" dirty="0"/>
              <a:t>Travail du </a:t>
            </a:r>
            <a:r>
              <a:rPr lang="fr-CH" sz="1400" b="1" dirty="0" smtClean="0"/>
              <a:t>sol</a:t>
            </a:r>
          </a:p>
          <a:p>
            <a:pPr>
              <a:lnSpc>
                <a:spcPts val="1800"/>
              </a:lnSpc>
            </a:pPr>
            <a:r>
              <a:rPr lang="de-CH" sz="1400" b="1" dirty="0"/>
              <a:t>Par kg </a:t>
            </a:r>
            <a:r>
              <a:rPr lang="de-CH" sz="1400" b="1" dirty="0" smtClean="0"/>
              <a:t>MS</a:t>
            </a:r>
            <a:endParaRPr lang="de-CH" sz="1400" b="1" dirty="0"/>
          </a:p>
        </p:txBody>
      </p:sp>
      <p:sp>
        <p:nvSpPr>
          <p:cNvPr id="9" name="Textfeld 8"/>
          <p:cNvSpPr txBox="1"/>
          <p:nvPr/>
        </p:nvSpPr>
        <p:spPr>
          <a:xfrm>
            <a:off x="2703812" y="5589240"/>
            <a:ext cx="648072" cy="184666"/>
          </a:xfrm>
          <a:prstGeom prst="rect">
            <a:avLst/>
          </a:prstGeom>
          <a:solidFill>
            <a:schemeClr val="bg1"/>
          </a:solidFill>
        </p:spPr>
        <p:txBody>
          <a:bodyPr wrap="square" tIns="0" rtlCol="0">
            <a:spAutoFit/>
          </a:bodyPr>
          <a:lstStyle/>
          <a:p>
            <a:r>
              <a:rPr lang="de-CH" sz="900" b="1" dirty="0" smtClean="0"/>
              <a:t>C1   C2</a:t>
            </a:r>
            <a:endParaRPr lang="de-CH" sz="900" b="1" dirty="0"/>
          </a:p>
        </p:txBody>
      </p:sp>
    </p:spTree>
    <p:extLst>
      <p:ext uri="{BB962C8B-B14F-4D97-AF65-F5344CB8AC3E}">
        <p14:creationId xmlns:p14="http://schemas.microsoft.com/office/powerpoint/2010/main" val="4180459338"/>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CH" altLang="de-DE" spc="-40" dirty="0"/>
              <a:t>L’essai DOC </a:t>
            </a:r>
            <a:r>
              <a:rPr lang="fr-CH" spc="-40" dirty="0"/>
              <a:t>: Bilan écologique, effets sur le climat</a:t>
            </a:r>
            <a:endParaRPr lang="de-CH" dirty="0"/>
          </a:p>
        </p:txBody>
      </p:sp>
      <p:sp>
        <p:nvSpPr>
          <p:cNvPr id="10" name="Inhaltsplatzhalter 9"/>
          <p:cNvSpPr>
            <a:spLocks noGrp="1"/>
          </p:cNvSpPr>
          <p:nvPr>
            <p:ph idx="12"/>
          </p:nvPr>
        </p:nvSpPr>
        <p:spPr/>
        <p:txBody>
          <a:bodyPr/>
          <a:lstStyle/>
          <a:p>
            <a:r>
              <a:rPr lang="fr-CH" dirty="0" smtClean="0"/>
              <a:t>Consommation d’énergie</a:t>
            </a:r>
            <a:endParaRPr lang="fr-CH" altLang="de-DE" dirty="0"/>
          </a:p>
        </p:txBody>
      </p:sp>
      <p:sp>
        <p:nvSpPr>
          <p:cNvPr id="3" name="Inhaltsplatzhalter 2"/>
          <p:cNvSpPr>
            <a:spLocks noGrp="1"/>
          </p:cNvSpPr>
          <p:nvPr>
            <p:ph sz="quarter" idx="17"/>
          </p:nvPr>
        </p:nvSpPr>
        <p:spPr/>
        <p:txBody>
          <a:bodyPr/>
          <a:lstStyle/>
          <a:p>
            <a:r>
              <a:rPr lang="fr-CH" dirty="0" smtClean="0"/>
              <a:t>Consommation d’énergie et potentiel de réchauffement du climat</a:t>
            </a:r>
            <a:endParaRPr lang="fr-CH" dirty="0"/>
          </a:p>
        </p:txBody>
      </p:sp>
      <p:sp>
        <p:nvSpPr>
          <p:cNvPr id="7" name="Fußzeilenplatzhalter 6"/>
          <p:cNvSpPr>
            <a:spLocks noGrp="1"/>
          </p:cNvSpPr>
          <p:nvPr>
            <p:ph type="ftr" sz="quarter" idx="24"/>
          </p:nvPr>
        </p:nvSpPr>
        <p:spPr/>
        <p:txBody>
          <a:bodyPr/>
          <a:lstStyle/>
          <a:p>
            <a:r>
              <a:rPr lang="fr-CH" dirty="0">
                <a:solidFill>
                  <a:schemeClr val="tx1">
                    <a:lumMod val="50000"/>
                    <a:lumOff val="50000"/>
                  </a:schemeClr>
                </a:solidFill>
              </a:rPr>
              <a:t>© </a:t>
            </a:r>
            <a:r>
              <a:rPr lang="fr-CH" altLang="de-DE" dirty="0"/>
              <a:t>2016 </a:t>
            </a:r>
            <a:r>
              <a:rPr lang="fr-CH" dirty="0">
                <a:solidFill>
                  <a:schemeClr val="tx1">
                    <a:lumMod val="50000"/>
                    <a:lumOff val="50000"/>
                  </a:schemeClr>
                </a:solidFill>
              </a:rPr>
              <a:t>FiBL, Bio Suisse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t> Collection de transparents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sym typeface="Wingdings 2" panose="05020102010507070707" pitchFamily="18" charset="2"/>
              </a:rPr>
              <a:t>3. L‘essai DOC</a:t>
            </a:r>
            <a:r>
              <a:rPr lang="fr-CH" altLang="de-DE" dirty="0"/>
              <a:t>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t> Transparent 3.</a:t>
            </a:r>
            <a:fld id="{575D1617-7AF4-4382-BA05-712756A4C3F1}" type="slidenum">
              <a:rPr lang="fr-CH" altLang="de-DE"/>
              <a:pPr/>
              <a:t>66</a:t>
            </a:fld>
            <a:endParaRPr lang="fr-CH" altLang="de-DE" dirty="0"/>
          </a:p>
        </p:txBody>
      </p:sp>
      <p:sp>
        <p:nvSpPr>
          <p:cNvPr id="5" name="Inhaltsplatzhalter 4"/>
          <p:cNvSpPr>
            <a:spLocks noGrp="1"/>
          </p:cNvSpPr>
          <p:nvPr>
            <p:ph idx="14"/>
          </p:nvPr>
        </p:nvSpPr>
        <p:spPr>
          <a:xfrm>
            <a:off x="628650" y="6102208"/>
            <a:ext cx="7886700" cy="279120"/>
          </a:xfrm>
        </p:spPr>
        <p:txBody>
          <a:bodyPr/>
          <a:lstStyle/>
          <a:p>
            <a:r>
              <a:rPr lang="de-CH" altLang="de-CH" dirty="0" smtClean="0"/>
              <a:t>Source : Nemecek </a:t>
            </a:r>
            <a:r>
              <a:rPr lang="de-CH" altLang="de-CH" dirty="0"/>
              <a:t>et al., 2005, Ökobilanzierung, </a:t>
            </a:r>
            <a:r>
              <a:rPr lang="de-CH" altLang="de-CH" dirty="0" err="1" smtClean="0"/>
              <a:t>Zurich</a:t>
            </a:r>
            <a:r>
              <a:rPr lang="de-CH" altLang="de-CH" dirty="0"/>
              <a:t>, 156 p</a:t>
            </a:r>
            <a:r>
              <a:rPr lang="de-CH" altLang="de-CH" dirty="0" smtClean="0"/>
              <a:t>.</a:t>
            </a:r>
            <a:endParaRPr lang="de-DE" dirty="0"/>
          </a:p>
        </p:txBody>
      </p:sp>
      <p:pic>
        <p:nvPicPr>
          <p:cNvPr id="12" name="Picture 3"/>
          <p:cNvPicPr>
            <a:picLocks noGrp="1" noChangeAspect="1" noChangeArrowheads="1"/>
          </p:cNvPicPr>
          <p:nvPr>
            <p:ph sz="quarter" idx="23"/>
          </p:nvPr>
        </p:nvPicPr>
        <p:blipFill>
          <a:blip r:embed="rId2">
            <a:extLst>
              <a:ext uri="{28A0092B-C50C-407E-A947-70E740481C1C}">
                <a14:useLocalDpi xmlns:a14="http://schemas.microsoft.com/office/drawing/2010/main"/>
              </a:ext>
            </a:extLst>
          </a:blip>
          <a:srcRect/>
          <a:stretch>
            <a:fillRect/>
          </a:stretch>
        </p:blipFill>
        <p:spPr bwMode="auto">
          <a:xfrm>
            <a:off x="754008" y="2261344"/>
            <a:ext cx="7622475" cy="20317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16348288"/>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CH" altLang="de-DE" spc="-40" dirty="0"/>
              <a:t>L’essai DOC </a:t>
            </a:r>
            <a:r>
              <a:rPr lang="fr-CH" spc="-40" dirty="0"/>
              <a:t>: Bilan écologique, effets sur le climat</a:t>
            </a:r>
            <a:endParaRPr lang="de-CH" dirty="0"/>
          </a:p>
        </p:txBody>
      </p:sp>
      <p:sp>
        <p:nvSpPr>
          <p:cNvPr id="10" name="Inhaltsplatzhalter 9"/>
          <p:cNvSpPr>
            <a:spLocks noGrp="1"/>
          </p:cNvSpPr>
          <p:nvPr>
            <p:ph idx="12"/>
          </p:nvPr>
        </p:nvSpPr>
        <p:spPr/>
        <p:txBody>
          <a:bodyPr>
            <a:normAutofit/>
          </a:bodyPr>
          <a:lstStyle/>
          <a:p>
            <a:r>
              <a:rPr lang="fr-CH" dirty="0" smtClean="0"/>
              <a:t>Carbone du sol (méta-analyse) 1 </a:t>
            </a:r>
            <a:endParaRPr lang="fr-CH" altLang="de-DE" dirty="0"/>
          </a:p>
        </p:txBody>
      </p:sp>
      <p:sp>
        <p:nvSpPr>
          <p:cNvPr id="5" name="Inhaltsplatzhalter 4"/>
          <p:cNvSpPr>
            <a:spLocks noGrp="1"/>
          </p:cNvSpPr>
          <p:nvPr>
            <p:ph idx="14"/>
          </p:nvPr>
        </p:nvSpPr>
        <p:spPr>
          <a:xfrm>
            <a:off x="628650" y="6102208"/>
            <a:ext cx="7886700" cy="279120"/>
          </a:xfrm>
        </p:spPr>
        <p:txBody>
          <a:bodyPr/>
          <a:lstStyle/>
          <a:p>
            <a:r>
              <a:rPr lang="de-CH" altLang="de-CH" dirty="0" smtClean="0"/>
              <a:t>Source: </a:t>
            </a:r>
            <a:r>
              <a:rPr lang="de-CH" altLang="de-DE" dirty="0"/>
              <a:t>Gattinger et al., PNAS, 2012</a:t>
            </a:r>
          </a:p>
        </p:txBody>
      </p:sp>
      <p:sp>
        <p:nvSpPr>
          <p:cNvPr id="3" name="Inhaltsplatzhalter 2"/>
          <p:cNvSpPr>
            <a:spLocks noGrp="1"/>
          </p:cNvSpPr>
          <p:nvPr>
            <p:ph sz="quarter" idx="17"/>
          </p:nvPr>
        </p:nvSpPr>
        <p:spPr/>
        <p:txBody>
          <a:bodyPr/>
          <a:lstStyle/>
          <a:p>
            <a:r>
              <a:rPr lang="fr-CH" b="1" dirty="0" smtClean="0"/>
              <a:t>Le carbone dans les systèmes d’agriculture biologique</a:t>
            </a:r>
          </a:p>
          <a:p>
            <a:endParaRPr lang="fr-CH" sz="1600" dirty="0" smtClean="0"/>
          </a:p>
          <a:p>
            <a:r>
              <a:rPr lang="fr-CH" sz="1600" dirty="0" smtClean="0"/>
              <a:t>Répartition géographique des sites</a:t>
            </a:r>
          </a:p>
          <a:p>
            <a:r>
              <a:rPr lang="fr-CH" sz="1600" dirty="0" smtClean="0"/>
              <a:t>74 études avec plus de 211 comparaisons</a:t>
            </a:r>
          </a:p>
        </p:txBody>
      </p:sp>
      <p:sp>
        <p:nvSpPr>
          <p:cNvPr id="7" name="Fußzeilenplatzhalter 6"/>
          <p:cNvSpPr>
            <a:spLocks noGrp="1"/>
          </p:cNvSpPr>
          <p:nvPr>
            <p:ph type="ftr" sz="quarter" idx="24"/>
          </p:nvPr>
        </p:nvSpPr>
        <p:spPr/>
        <p:txBody>
          <a:bodyPr/>
          <a:lstStyle/>
          <a:p>
            <a:r>
              <a:rPr lang="fr-CH" dirty="0">
                <a:solidFill>
                  <a:schemeClr val="tx1">
                    <a:lumMod val="50000"/>
                    <a:lumOff val="50000"/>
                  </a:schemeClr>
                </a:solidFill>
              </a:rPr>
              <a:t>© </a:t>
            </a:r>
            <a:r>
              <a:rPr lang="fr-CH" altLang="de-DE" dirty="0"/>
              <a:t>2016 </a:t>
            </a:r>
            <a:r>
              <a:rPr lang="fr-CH" dirty="0">
                <a:solidFill>
                  <a:schemeClr val="tx1">
                    <a:lumMod val="50000"/>
                    <a:lumOff val="50000"/>
                  </a:schemeClr>
                </a:solidFill>
              </a:rPr>
              <a:t>FiBL, Bio Suisse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t> Collection de transparents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sym typeface="Wingdings 2" panose="05020102010507070707" pitchFamily="18" charset="2"/>
              </a:rPr>
              <a:t>3. L‘essai DOC</a:t>
            </a:r>
            <a:r>
              <a:rPr lang="fr-CH" altLang="de-DE" dirty="0"/>
              <a:t>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t> Transparent 3.</a:t>
            </a:r>
            <a:fld id="{575D1617-7AF4-4382-BA05-712756A4C3F1}" type="slidenum">
              <a:rPr lang="fr-CH" altLang="de-DE"/>
              <a:pPr/>
              <a:t>67</a:t>
            </a:fld>
            <a:endParaRPr lang="fr-CH" altLang="de-DE" dirty="0"/>
          </a:p>
        </p:txBody>
      </p:sp>
      <p:pic>
        <p:nvPicPr>
          <p:cNvPr id="12" name="Grafik 2"/>
          <p:cNvPicPr>
            <a:picLocks noGrp="1" noChangeAspect="1" noChangeArrowheads="1"/>
          </p:cNvPicPr>
          <p:nvPr>
            <p:ph sz="quarter" idx="23"/>
          </p:nvPr>
        </p:nvPicPr>
        <p:blipFill>
          <a:blip r:embed="rId2" cstate="screen">
            <a:extLst>
              <a:ext uri="{28A0092B-C50C-407E-A947-70E740481C1C}">
                <a14:useLocalDpi xmlns:a14="http://schemas.microsoft.com/office/drawing/2010/main" val="0"/>
              </a:ext>
            </a:extLst>
          </a:blip>
          <a:srcRect/>
          <a:stretch>
            <a:fillRect/>
          </a:stretch>
        </p:blipFill>
        <p:spPr bwMode="auto">
          <a:xfrm>
            <a:off x="1240681" y="2936875"/>
            <a:ext cx="6680101" cy="287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27414031"/>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CH" altLang="de-DE" spc="-40" dirty="0"/>
              <a:t>L’essai DOC </a:t>
            </a:r>
            <a:r>
              <a:rPr lang="fr-CH" spc="-40" dirty="0"/>
              <a:t>: Bilan écologique, effets sur le climat</a:t>
            </a:r>
            <a:endParaRPr lang="de-CH" dirty="0"/>
          </a:p>
        </p:txBody>
      </p:sp>
      <p:sp>
        <p:nvSpPr>
          <p:cNvPr id="10" name="Inhaltsplatzhalter 9"/>
          <p:cNvSpPr>
            <a:spLocks noGrp="1"/>
          </p:cNvSpPr>
          <p:nvPr>
            <p:ph idx="12"/>
          </p:nvPr>
        </p:nvSpPr>
        <p:spPr/>
        <p:txBody>
          <a:bodyPr>
            <a:normAutofit/>
          </a:bodyPr>
          <a:lstStyle/>
          <a:p>
            <a:r>
              <a:rPr lang="fr-CH" dirty="0" smtClean="0"/>
              <a:t>Carbone du sol (méta-analyse) 2</a:t>
            </a:r>
            <a:endParaRPr lang="fr-CH" altLang="de-DE" dirty="0"/>
          </a:p>
        </p:txBody>
      </p:sp>
      <p:sp>
        <p:nvSpPr>
          <p:cNvPr id="14" name="Inhaltsplatzhalter 13"/>
          <p:cNvSpPr>
            <a:spLocks noGrp="1"/>
          </p:cNvSpPr>
          <p:nvPr>
            <p:ph idx="14"/>
          </p:nvPr>
        </p:nvSpPr>
        <p:spPr>
          <a:xfrm>
            <a:off x="628650" y="6102208"/>
            <a:ext cx="7886700" cy="279120"/>
          </a:xfrm>
        </p:spPr>
        <p:txBody>
          <a:bodyPr/>
          <a:lstStyle/>
          <a:p>
            <a:r>
              <a:rPr lang="de-CH" dirty="0" smtClean="0"/>
              <a:t>Source: Gattinger </a:t>
            </a:r>
            <a:r>
              <a:rPr lang="de-CH" dirty="0"/>
              <a:t>et al. PNAS (2012</a:t>
            </a:r>
            <a:r>
              <a:rPr lang="de-CH" dirty="0" smtClean="0"/>
              <a:t>)</a:t>
            </a:r>
            <a:endParaRPr lang="de-CH" dirty="0"/>
          </a:p>
        </p:txBody>
      </p:sp>
      <p:sp>
        <p:nvSpPr>
          <p:cNvPr id="20" name="Inhaltsplatzhalter 19"/>
          <p:cNvSpPr>
            <a:spLocks noGrp="1"/>
          </p:cNvSpPr>
          <p:nvPr>
            <p:ph sz="quarter" idx="17"/>
          </p:nvPr>
        </p:nvSpPr>
        <p:spPr>
          <a:xfrm>
            <a:off x="611560" y="1550121"/>
            <a:ext cx="7904192" cy="723093"/>
          </a:xfrm>
        </p:spPr>
        <p:txBody>
          <a:bodyPr/>
          <a:lstStyle/>
          <a:p>
            <a:r>
              <a:rPr lang="fr-CH" b="1" dirty="0" smtClean="0"/>
              <a:t>Carbone du sol dans les systèmes agricoles biologiques et conventionnels dans le monde</a:t>
            </a:r>
            <a:endParaRPr lang="fr-CH" b="1" dirty="0"/>
          </a:p>
        </p:txBody>
      </p:sp>
      <p:sp>
        <p:nvSpPr>
          <p:cNvPr id="23" name="Inhaltsplatzhalter 22"/>
          <p:cNvSpPr>
            <a:spLocks noGrp="1"/>
          </p:cNvSpPr>
          <p:nvPr>
            <p:ph sz="quarter" idx="27"/>
          </p:nvPr>
        </p:nvSpPr>
        <p:spPr>
          <a:xfrm>
            <a:off x="598517" y="2520000"/>
            <a:ext cx="3901476" cy="394180"/>
          </a:xfrm>
        </p:spPr>
        <p:txBody>
          <a:bodyPr/>
          <a:lstStyle/>
          <a:p>
            <a:r>
              <a:rPr lang="en-GB" dirty="0"/>
              <a:t>Carbon content (C</a:t>
            </a:r>
            <a:r>
              <a:rPr lang="en-GB" sz="800" dirty="0"/>
              <a:t>org, </a:t>
            </a:r>
            <a:r>
              <a:rPr lang="en-GB" sz="800" dirty="0" smtClean="0"/>
              <a:t>%</a:t>
            </a:r>
            <a:r>
              <a:rPr lang="en-GB" dirty="0" smtClean="0"/>
              <a:t>)</a:t>
            </a:r>
            <a:endParaRPr lang="en-GB" dirty="0"/>
          </a:p>
        </p:txBody>
      </p:sp>
      <p:sp>
        <p:nvSpPr>
          <p:cNvPr id="24" name="Inhaltsplatzhalter 23"/>
          <p:cNvSpPr>
            <a:spLocks noGrp="1"/>
          </p:cNvSpPr>
          <p:nvPr>
            <p:ph sz="quarter" idx="28"/>
          </p:nvPr>
        </p:nvSpPr>
        <p:spPr>
          <a:xfrm>
            <a:off x="4572000" y="2520000"/>
            <a:ext cx="3943350" cy="394180"/>
          </a:xfrm>
        </p:spPr>
        <p:txBody>
          <a:bodyPr/>
          <a:lstStyle/>
          <a:p>
            <a:r>
              <a:rPr lang="en-GB" dirty="0"/>
              <a:t>C-stock (t C</a:t>
            </a:r>
            <a:r>
              <a:rPr lang="en-GB" sz="1100" dirty="0"/>
              <a:t>org</a:t>
            </a:r>
            <a:r>
              <a:rPr lang="en-GB" dirty="0"/>
              <a:t>/ha</a:t>
            </a:r>
            <a:r>
              <a:rPr lang="en-GB" dirty="0" smtClean="0"/>
              <a:t>)</a:t>
            </a:r>
            <a:endParaRPr lang="en-GB" dirty="0"/>
          </a:p>
        </p:txBody>
      </p:sp>
      <p:sp>
        <p:nvSpPr>
          <p:cNvPr id="7" name="Fußzeilenplatzhalter 6"/>
          <p:cNvSpPr>
            <a:spLocks noGrp="1"/>
          </p:cNvSpPr>
          <p:nvPr>
            <p:ph type="ftr" sz="quarter" idx="29"/>
          </p:nvPr>
        </p:nvSpPr>
        <p:spPr/>
        <p:txBody>
          <a:bodyPr/>
          <a:lstStyle/>
          <a:p>
            <a:r>
              <a:rPr lang="fr-CH" dirty="0">
                <a:solidFill>
                  <a:schemeClr val="tx1">
                    <a:lumMod val="50000"/>
                    <a:lumOff val="50000"/>
                  </a:schemeClr>
                </a:solidFill>
              </a:rPr>
              <a:t>© </a:t>
            </a:r>
            <a:r>
              <a:rPr lang="fr-CH" altLang="de-DE" dirty="0"/>
              <a:t>2016 </a:t>
            </a:r>
            <a:r>
              <a:rPr lang="fr-CH" dirty="0">
                <a:solidFill>
                  <a:schemeClr val="tx1">
                    <a:lumMod val="50000"/>
                    <a:lumOff val="50000"/>
                  </a:schemeClr>
                </a:solidFill>
              </a:rPr>
              <a:t>FiBL, Bio Suisse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t> Collection de transparents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sym typeface="Wingdings 2" panose="05020102010507070707" pitchFamily="18" charset="2"/>
              </a:rPr>
              <a:t>3. L‘essai DOC</a:t>
            </a:r>
            <a:r>
              <a:rPr lang="fr-CH" altLang="de-DE" dirty="0"/>
              <a:t>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t> Transparent 3.</a:t>
            </a:r>
            <a:fld id="{575D1617-7AF4-4382-BA05-712756A4C3F1}" type="slidenum">
              <a:rPr lang="fr-CH" altLang="de-DE"/>
              <a:pPr/>
              <a:t>68</a:t>
            </a:fld>
            <a:endParaRPr lang="fr-CH" altLang="de-DE" dirty="0"/>
          </a:p>
        </p:txBody>
      </p:sp>
      <p:pic>
        <p:nvPicPr>
          <p:cNvPr id="25" name="Object 4"/>
          <p:cNvPicPr>
            <a:picLocks noGrp="1" noChangeAspect="1"/>
          </p:cNvPicPr>
          <p:nvPr>
            <p:ph sz="quarter" idx="24"/>
            <p:extLst>
              <p:ext uri="{D42A27DB-BD31-4B8C-83A1-F6EECF244321}">
                <p14:modId xmlns:p14="http://schemas.microsoft.com/office/powerpoint/2010/main" val="1648024722"/>
              </p:ext>
            </p:extLst>
          </p:nvPr>
        </p:nvPicPr>
        <p:blipFill>
          <a:blip r:embed="rId2"/>
          <a:stretch>
            <a:fillRect/>
          </a:stretch>
        </p:blipFill>
        <p:spPr>
          <a:xfrm>
            <a:off x="648000" y="3024000"/>
            <a:ext cx="3710131" cy="2708813"/>
          </a:xfrm>
          <a:prstGeom prst="rect">
            <a:avLst/>
          </a:prstGeom>
        </p:spPr>
      </p:pic>
      <p:pic>
        <p:nvPicPr>
          <p:cNvPr id="26" name="Object 3"/>
          <p:cNvPicPr>
            <a:picLocks noGrp="1" noChangeAspect="1"/>
          </p:cNvPicPr>
          <p:nvPr>
            <p:ph sz="quarter" idx="25"/>
            <p:extLst>
              <p:ext uri="{D42A27DB-BD31-4B8C-83A1-F6EECF244321}">
                <p14:modId xmlns:p14="http://schemas.microsoft.com/office/powerpoint/2010/main" val="3688376361"/>
              </p:ext>
            </p:extLst>
          </p:nvPr>
        </p:nvPicPr>
        <p:blipFill>
          <a:blip r:embed="rId3"/>
          <a:stretch>
            <a:fillRect/>
          </a:stretch>
        </p:blipFill>
        <p:spPr>
          <a:xfrm>
            <a:off x="4687324" y="3023999"/>
            <a:ext cx="3745382" cy="2756736"/>
          </a:xfrm>
          <a:prstGeom prst="rect">
            <a:avLst/>
          </a:prstGeom>
        </p:spPr>
      </p:pic>
    </p:spTree>
    <p:extLst>
      <p:ext uri="{BB962C8B-B14F-4D97-AF65-F5344CB8AC3E}">
        <p14:creationId xmlns:p14="http://schemas.microsoft.com/office/powerpoint/2010/main" val="84632412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CH" altLang="de-DE" dirty="0"/>
              <a:t>L’essai DOC</a:t>
            </a:r>
            <a:endParaRPr lang="de-CH" dirty="0"/>
          </a:p>
        </p:txBody>
      </p:sp>
      <p:sp>
        <p:nvSpPr>
          <p:cNvPr id="3" name="Inhaltsplatzhalter 2"/>
          <p:cNvSpPr>
            <a:spLocks noGrp="1"/>
          </p:cNvSpPr>
          <p:nvPr>
            <p:ph idx="12"/>
          </p:nvPr>
        </p:nvSpPr>
        <p:spPr/>
        <p:txBody>
          <a:bodyPr/>
          <a:lstStyle/>
          <a:p>
            <a:r>
              <a:rPr lang="fr-CH" dirty="0" smtClean="0"/>
              <a:t>Approche systémique et questions de recherche</a:t>
            </a:r>
            <a:endParaRPr lang="fr-CH" dirty="0"/>
          </a:p>
        </p:txBody>
      </p:sp>
      <p:sp>
        <p:nvSpPr>
          <p:cNvPr id="4" name="Inhaltsplatzhalter 3"/>
          <p:cNvSpPr>
            <a:spLocks noGrp="1"/>
          </p:cNvSpPr>
          <p:nvPr>
            <p:ph idx="14"/>
          </p:nvPr>
        </p:nvSpPr>
        <p:spPr/>
        <p:txBody>
          <a:bodyPr/>
          <a:lstStyle/>
          <a:p>
            <a:endParaRPr lang="de-CH" dirty="0"/>
          </a:p>
        </p:txBody>
      </p:sp>
      <p:sp>
        <p:nvSpPr>
          <p:cNvPr id="5" name="Inhaltsplatzhalter 4"/>
          <p:cNvSpPr>
            <a:spLocks noGrp="1"/>
          </p:cNvSpPr>
          <p:nvPr>
            <p:ph sz="quarter" idx="17"/>
          </p:nvPr>
        </p:nvSpPr>
        <p:spPr/>
        <p:txBody>
          <a:bodyPr/>
          <a:lstStyle/>
          <a:p>
            <a:r>
              <a:rPr lang="fr-CH" dirty="0" smtClean="0"/>
              <a:t>L’essai DOC n’est pas statique mais semistatique/dynamique.</a:t>
            </a:r>
          </a:p>
          <a:p>
            <a:pPr lvl="1"/>
            <a:r>
              <a:rPr lang="fr-CH" dirty="0" smtClean="0"/>
              <a:t>Les procédés principaux (D, O, C, M, N) ont été maintenus au fil des ans.</a:t>
            </a:r>
          </a:p>
          <a:p>
            <a:pPr lvl="1"/>
            <a:r>
              <a:rPr lang="fr-CH" dirty="0" smtClean="0"/>
              <a:t>Adaptation aux dernières évolutions dans les techniques de production de chaque système (rotation culturale, protection phytosanitaire, choix des variétés, engrais verts) tous les sept ans après chaque période d’assolement.</a:t>
            </a:r>
          </a:p>
          <a:p>
            <a:pPr lvl="1"/>
            <a:endParaRPr lang="fr-CH" dirty="0" smtClean="0"/>
          </a:p>
          <a:p>
            <a:r>
              <a:rPr lang="fr-CH" dirty="0" smtClean="0"/>
              <a:t>L’essai DOC suit une approche systémique intégrative : il ne compare par certains facteurs mais des système agricoles entiers.</a:t>
            </a:r>
          </a:p>
          <a:p>
            <a:pPr lvl="1"/>
            <a:r>
              <a:rPr lang="fr-CH" dirty="0" smtClean="0"/>
              <a:t>L’agriculture biologique est un système global et holistique (le tout est plus grand que la somme de ses parties).</a:t>
            </a:r>
          </a:p>
          <a:p>
            <a:endParaRPr lang="fr-CH" dirty="0" smtClean="0"/>
          </a:p>
          <a:p>
            <a:r>
              <a:rPr lang="fr-CH" dirty="0" smtClean="0"/>
              <a:t>Les questions de recherche de l’assai DOC se sont modifiées.</a:t>
            </a:r>
          </a:p>
          <a:p>
            <a:pPr lvl="1"/>
            <a:r>
              <a:rPr lang="fr-CH" dirty="0" smtClean="0"/>
              <a:t>A l’origine: Est-ce que l’agriculture biologique fonctionne ? (entre autres intérêt pour les rendements).</a:t>
            </a:r>
          </a:p>
          <a:p>
            <a:pPr lvl="1"/>
            <a:r>
              <a:rPr lang="fr-CH" dirty="0" smtClean="0"/>
              <a:t>De plus en plus : Élargissement  à des questions écologiques centrales et à des processus essentiels qui se déroulent dans le sol.</a:t>
            </a:r>
            <a:endParaRPr lang="fr-CH" dirty="0"/>
          </a:p>
        </p:txBody>
      </p:sp>
      <p:sp>
        <p:nvSpPr>
          <p:cNvPr id="6" name="Fußzeilenplatzhalter 5"/>
          <p:cNvSpPr>
            <a:spLocks noGrp="1"/>
          </p:cNvSpPr>
          <p:nvPr>
            <p:ph type="ftr" sz="quarter" idx="18"/>
          </p:nvPr>
        </p:nvSpPr>
        <p:spPr/>
        <p:txBody>
          <a:bodyPr/>
          <a:lstStyle/>
          <a:p>
            <a:r>
              <a:rPr lang="fr-CH" dirty="0">
                <a:solidFill>
                  <a:schemeClr val="tx1">
                    <a:lumMod val="50000"/>
                    <a:lumOff val="50000"/>
                  </a:schemeClr>
                </a:solidFill>
              </a:rPr>
              <a:t>© </a:t>
            </a:r>
            <a:r>
              <a:rPr lang="fr-CH" altLang="de-DE" dirty="0"/>
              <a:t>2016 </a:t>
            </a:r>
            <a:r>
              <a:rPr lang="fr-CH" dirty="0">
                <a:solidFill>
                  <a:schemeClr val="tx1">
                    <a:lumMod val="50000"/>
                    <a:lumOff val="50000"/>
                  </a:schemeClr>
                </a:solidFill>
              </a:rPr>
              <a:t>FiBL, Bio Suisse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t> Collection de transparents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sym typeface="Wingdings 2" panose="05020102010507070707" pitchFamily="18" charset="2"/>
              </a:rPr>
              <a:t>3. L‘essai DOC</a:t>
            </a:r>
            <a:r>
              <a:rPr lang="fr-CH" altLang="de-DE" dirty="0"/>
              <a:t>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t> Transparent 3.</a:t>
            </a:r>
            <a:fld id="{575D1617-7AF4-4382-BA05-712756A4C3F1}" type="slidenum">
              <a:rPr lang="fr-CH" altLang="de-DE"/>
              <a:pPr/>
              <a:t>6</a:t>
            </a:fld>
            <a:endParaRPr lang="fr-CH" altLang="de-DE" dirty="0"/>
          </a:p>
        </p:txBody>
      </p:sp>
    </p:spTree>
    <p:extLst>
      <p:ext uri="{BB962C8B-B14F-4D97-AF65-F5344CB8AC3E}">
        <p14:creationId xmlns:p14="http://schemas.microsoft.com/office/powerpoint/2010/main" val="3120620555"/>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CH" altLang="de-DE" spc="-40" dirty="0"/>
              <a:t>L’essai DOC </a:t>
            </a:r>
            <a:r>
              <a:rPr lang="fr-CH" spc="-40" dirty="0"/>
              <a:t>: Bilan écologique, effets sur le climat</a:t>
            </a:r>
            <a:endParaRPr lang="de-CH" dirty="0"/>
          </a:p>
        </p:txBody>
      </p:sp>
      <p:sp>
        <p:nvSpPr>
          <p:cNvPr id="3" name="Inhaltsplatzhalter 2"/>
          <p:cNvSpPr>
            <a:spLocks noGrp="1"/>
          </p:cNvSpPr>
          <p:nvPr>
            <p:ph idx="12"/>
          </p:nvPr>
        </p:nvSpPr>
        <p:spPr/>
        <p:txBody>
          <a:bodyPr>
            <a:normAutofit/>
          </a:bodyPr>
          <a:lstStyle/>
          <a:p>
            <a:r>
              <a:rPr lang="fr-CH" dirty="0" smtClean="0"/>
              <a:t>Taux d’émission de méthane et de gaz hilarant</a:t>
            </a:r>
            <a:endParaRPr lang="fr-CH" dirty="0"/>
          </a:p>
        </p:txBody>
      </p:sp>
      <p:sp>
        <p:nvSpPr>
          <p:cNvPr id="4" name="Inhaltsplatzhalter 3"/>
          <p:cNvSpPr>
            <a:spLocks noGrp="1"/>
          </p:cNvSpPr>
          <p:nvPr>
            <p:ph idx="14"/>
          </p:nvPr>
        </p:nvSpPr>
        <p:spPr>
          <a:xfrm>
            <a:off x="628650" y="6102208"/>
            <a:ext cx="7886700" cy="279120"/>
          </a:xfrm>
        </p:spPr>
        <p:txBody>
          <a:bodyPr/>
          <a:lstStyle/>
          <a:p>
            <a:r>
              <a:rPr lang="de-CH" dirty="0" smtClean="0"/>
              <a:t>Source: </a:t>
            </a:r>
            <a:r>
              <a:rPr lang="de-CH" dirty="0"/>
              <a:t>Skinner </a:t>
            </a:r>
            <a:r>
              <a:rPr lang="de-CH" i="1" dirty="0"/>
              <a:t>et al</a:t>
            </a:r>
            <a:r>
              <a:rPr lang="de-CH" dirty="0"/>
              <a:t>., STOTEN, </a:t>
            </a:r>
            <a:r>
              <a:rPr lang="de-CH" dirty="0" smtClean="0"/>
              <a:t>2014 </a:t>
            </a:r>
            <a:endParaRPr lang="de-CH" dirty="0"/>
          </a:p>
        </p:txBody>
      </p:sp>
      <p:sp>
        <p:nvSpPr>
          <p:cNvPr id="7" name="Fußzeilenplatzhalter 6"/>
          <p:cNvSpPr>
            <a:spLocks noGrp="1"/>
          </p:cNvSpPr>
          <p:nvPr>
            <p:ph type="ftr" sz="quarter" idx="24"/>
          </p:nvPr>
        </p:nvSpPr>
        <p:spPr/>
        <p:txBody>
          <a:bodyPr/>
          <a:lstStyle/>
          <a:p>
            <a:r>
              <a:rPr lang="fr-CH" dirty="0">
                <a:solidFill>
                  <a:schemeClr val="tx1">
                    <a:lumMod val="50000"/>
                    <a:lumOff val="50000"/>
                  </a:schemeClr>
                </a:solidFill>
              </a:rPr>
              <a:t>© </a:t>
            </a:r>
            <a:r>
              <a:rPr lang="fr-CH" altLang="de-DE" dirty="0"/>
              <a:t>2016 </a:t>
            </a:r>
            <a:r>
              <a:rPr lang="fr-CH" dirty="0">
                <a:solidFill>
                  <a:schemeClr val="tx1">
                    <a:lumMod val="50000"/>
                    <a:lumOff val="50000"/>
                  </a:schemeClr>
                </a:solidFill>
              </a:rPr>
              <a:t>FiBL, Bio Suisse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t> Collection de transparents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sym typeface="Wingdings 2" panose="05020102010507070707" pitchFamily="18" charset="2"/>
              </a:rPr>
              <a:t>3. L‘essai DOC</a:t>
            </a:r>
            <a:r>
              <a:rPr lang="fr-CH" altLang="de-DE" dirty="0"/>
              <a:t>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t> Transparent 3.</a:t>
            </a:r>
            <a:fld id="{575D1617-7AF4-4382-BA05-712756A4C3F1}" type="slidenum">
              <a:rPr lang="fr-CH" altLang="de-DE"/>
              <a:pPr/>
              <a:t>69</a:t>
            </a:fld>
            <a:endParaRPr lang="fr-CH" altLang="de-DE" dirty="0"/>
          </a:p>
        </p:txBody>
      </p:sp>
      <p:pic>
        <p:nvPicPr>
          <p:cNvPr id="8" name="Picture 6"/>
          <p:cNvPicPr>
            <a:picLocks noGrp="1" noChangeAspect="1" noChangeArrowheads="1"/>
          </p:cNvPicPr>
          <p:nvPr>
            <p:ph sz="quarter" idx="23"/>
          </p:nvPr>
        </p:nvPicPr>
        <p:blipFill>
          <a:blip r:embed="rId2">
            <a:extLst>
              <a:ext uri="{28A0092B-C50C-407E-A947-70E740481C1C}">
                <a14:useLocalDpi xmlns:a14="http://schemas.microsoft.com/office/drawing/2010/main" val="0"/>
              </a:ext>
            </a:extLst>
          </a:blip>
          <a:srcRect/>
          <a:stretch>
            <a:fillRect/>
          </a:stretch>
        </p:blipFill>
        <p:spPr bwMode="auto">
          <a:xfrm>
            <a:off x="901079" y="3287643"/>
            <a:ext cx="6312039" cy="26114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4"/>
          <p:cNvPicPr>
            <a:picLocks noGrp="1" noChangeAspect="1" noChangeArrowheads="1"/>
          </p:cNvPicPr>
          <p:nvPr>
            <p:ph sz="quarter" idx="17"/>
          </p:nvPr>
        </p:nvPicPr>
        <p:blipFill>
          <a:blip r:embed="rId3">
            <a:extLst>
              <a:ext uri="{28A0092B-C50C-407E-A947-70E740481C1C}">
                <a14:useLocalDpi xmlns:a14="http://schemas.microsoft.com/office/drawing/2010/main" val="0"/>
              </a:ext>
            </a:extLst>
          </a:blip>
          <a:srcRect/>
          <a:stretch>
            <a:fillRect/>
          </a:stretch>
        </p:blipFill>
        <p:spPr bwMode="auto">
          <a:xfrm>
            <a:off x="901080" y="1539874"/>
            <a:ext cx="6312039" cy="15697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89927920"/>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CH" altLang="de-DE" spc="-40" dirty="0" smtClean="0"/>
              <a:t>L’essai DOC </a:t>
            </a:r>
            <a:r>
              <a:rPr lang="fr-CH" spc="-40" dirty="0" smtClean="0"/>
              <a:t>: Bilan écologique, effets sur le climat</a:t>
            </a:r>
            <a:endParaRPr lang="fr-CH" dirty="0"/>
          </a:p>
        </p:txBody>
      </p:sp>
      <p:sp>
        <p:nvSpPr>
          <p:cNvPr id="3" name="Inhaltsplatzhalter 2"/>
          <p:cNvSpPr>
            <a:spLocks noGrp="1"/>
          </p:cNvSpPr>
          <p:nvPr>
            <p:ph idx="12"/>
          </p:nvPr>
        </p:nvSpPr>
        <p:spPr/>
        <p:txBody>
          <a:bodyPr/>
          <a:lstStyle/>
          <a:p>
            <a:r>
              <a:rPr lang="fr-CH" dirty="0" smtClean="0"/>
              <a:t>Émissions de gaz hilarant</a:t>
            </a:r>
            <a:endParaRPr lang="fr-CH" dirty="0"/>
          </a:p>
        </p:txBody>
      </p:sp>
      <p:sp>
        <p:nvSpPr>
          <p:cNvPr id="5" name="Inhaltsplatzhalter 4"/>
          <p:cNvSpPr>
            <a:spLocks noGrp="1"/>
          </p:cNvSpPr>
          <p:nvPr>
            <p:ph idx="14"/>
          </p:nvPr>
        </p:nvSpPr>
        <p:spPr>
          <a:xfrm>
            <a:off x="628650" y="6102208"/>
            <a:ext cx="7886700" cy="279120"/>
          </a:xfrm>
        </p:spPr>
        <p:txBody>
          <a:bodyPr/>
          <a:lstStyle/>
          <a:p>
            <a:pPr>
              <a:spcBef>
                <a:spcPct val="50000"/>
              </a:spcBef>
            </a:pPr>
            <a:r>
              <a:rPr lang="fr-CH" altLang="de-DE" dirty="0" smtClean="0"/>
              <a:t>Source : </a:t>
            </a:r>
            <a:r>
              <a:rPr lang="fr-CH" dirty="0" smtClean="0"/>
              <a:t>Skinner, Gattinger et al. 2011</a:t>
            </a:r>
            <a:endParaRPr lang="fr-CH" altLang="de-DE" dirty="0"/>
          </a:p>
        </p:txBody>
      </p:sp>
      <p:sp>
        <p:nvSpPr>
          <p:cNvPr id="10" name="Inhaltsplatzhalter 9"/>
          <p:cNvSpPr>
            <a:spLocks noGrp="1"/>
          </p:cNvSpPr>
          <p:nvPr>
            <p:ph sz="quarter" idx="17"/>
          </p:nvPr>
        </p:nvSpPr>
        <p:spPr>
          <a:xfrm>
            <a:off x="755576" y="1425518"/>
            <a:ext cx="7992888" cy="419306"/>
          </a:xfrm>
        </p:spPr>
        <p:txBody>
          <a:bodyPr/>
          <a:lstStyle/>
          <a:p>
            <a:r>
              <a:rPr lang="fr-CH" dirty="0" smtClean="0"/>
              <a:t>Émissions de gaz hilarant des sols cultivés en bio et en conventionnel</a:t>
            </a:r>
            <a:endParaRPr lang="fr-CH" dirty="0"/>
          </a:p>
        </p:txBody>
      </p:sp>
      <p:sp>
        <p:nvSpPr>
          <p:cNvPr id="7" name="Fußzeilenplatzhalter 6"/>
          <p:cNvSpPr>
            <a:spLocks noGrp="1"/>
          </p:cNvSpPr>
          <p:nvPr>
            <p:ph type="ftr" sz="quarter" idx="24"/>
          </p:nvPr>
        </p:nvSpPr>
        <p:spPr/>
        <p:txBody>
          <a:bodyPr/>
          <a:lstStyle/>
          <a:p>
            <a:r>
              <a:rPr lang="fr-CH" dirty="0">
                <a:solidFill>
                  <a:schemeClr val="tx1">
                    <a:lumMod val="50000"/>
                    <a:lumOff val="50000"/>
                  </a:schemeClr>
                </a:solidFill>
              </a:rPr>
              <a:t>© </a:t>
            </a:r>
            <a:r>
              <a:rPr lang="fr-CH" altLang="de-DE" dirty="0"/>
              <a:t>2016 </a:t>
            </a:r>
            <a:r>
              <a:rPr lang="fr-CH" dirty="0">
                <a:solidFill>
                  <a:schemeClr val="tx1">
                    <a:lumMod val="50000"/>
                    <a:lumOff val="50000"/>
                  </a:schemeClr>
                </a:solidFill>
              </a:rPr>
              <a:t>FiBL, Bio Suisse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t> Collection de transparents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sym typeface="Wingdings 2" panose="05020102010507070707" pitchFamily="18" charset="2"/>
              </a:rPr>
              <a:t>3. L‘essai DOC</a:t>
            </a:r>
            <a:r>
              <a:rPr lang="fr-CH" altLang="de-DE" dirty="0"/>
              <a:t>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t> Transparent 3.</a:t>
            </a:r>
            <a:fld id="{575D1617-7AF4-4382-BA05-712756A4C3F1}" type="slidenum">
              <a:rPr lang="fr-CH" altLang="de-DE"/>
              <a:pPr/>
              <a:t>70</a:t>
            </a:fld>
            <a:endParaRPr lang="fr-CH" altLang="de-DE" dirty="0"/>
          </a:p>
        </p:txBody>
      </p:sp>
      <p:sp>
        <p:nvSpPr>
          <p:cNvPr id="18" name="Inhaltsplatzhalter 17"/>
          <p:cNvSpPr>
            <a:spLocks noGrp="1"/>
          </p:cNvSpPr>
          <p:nvPr>
            <p:ph sz="quarter" idx="25"/>
          </p:nvPr>
        </p:nvSpPr>
        <p:spPr/>
        <p:txBody>
          <a:bodyPr/>
          <a:lstStyle/>
          <a:p>
            <a:r>
              <a:rPr lang="fr-CH" sz="1400" dirty="0" smtClean="0"/>
              <a:t>317 kg CO</a:t>
            </a:r>
            <a:r>
              <a:rPr lang="fr-CH" sz="1400" baseline="-25000" dirty="0" smtClean="0"/>
              <a:t>2</a:t>
            </a:r>
            <a:r>
              <a:rPr lang="fr-CH" sz="1400" dirty="0" smtClean="0"/>
              <a:t>eq ha</a:t>
            </a:r>
            <a:r>
              <a:rPr lang="fr-CH" sz="1400" baseline="30000" dirty="0" smtClean="0"/>
              <a:t>-1</a:t>
            </a:r>
            <a:r>
              <a:rPr lang="fr-CH" sz="1400" dirty="0" smtClean="0"/>
              <a:t> yr</a:t>
            </a:r>
            <a:r>
              <a:rPr lang="fr-CH" sz="1400" baseline="30000" dirty="0" smtClean="0"/>
              <a:t>-1</a:t>
            </a:r>
            <a:r>
              <a:rPr lang="fr-CH" sz="1400" dirty="0" smtClean="0"/>
              <a:t> (≈ 0.34 kg N2O-N ha</a:t>
            </a:r>
            <a:r>
              <a:rPr lang="fr-CH" sz="1400" baseline="30000" dirty="0" smtClean="0"/>
              <a:t>-1</a:t>
            </a:r>
            <a:r>
              <a:rPr lang="fr-CH" sz="1400" dirty="0" smtClean="0"/>
              <a:t> yr</a:t>
            </a:r>
            <a:r>
              <a:rPr lang="fr-CH" sz="1400" baseline="30000" dirty="0" smtClean="0"/>
              <a:t>-1</a:t>
            </a:r>
            <a:r>
              <a:rPr lang="fr-CH" sz="1400" dirty="0" smtClean="0"/>
              <a:t> ) d’émissions en moins des sols cultivés organiquement (20 études / 114 comparaisons / 5162 points de données; pas de données de Suisse)</a:t>
            </a:r>
          </a:p>
          <a:p>
            <a:r>
              <a:rPr lang="fr-CH" sz="1400" i="1" dirty="0" smtClean="0"/>
              <a:t>Plus les valeurs sont négatives, moins il y a d’émissions du système organique. Les barres horizontales indiquent l’intervalle de confiance  de 95%. La différence est significative si les barres d’erreur ne touchent pas la ligne 0.</a:t>
            </a:r>
            <a:endParaRPr lang="fr-CH" sz="1400" i="1" dirty="0"/>
          </a:p>
        </p:txBody>
      </p:sp>
      <p:pic>
        <p:nvPicPr>
          <p:cNvPr id="21" name="Object 3"/>
          <p:cNvPicPr>
            <a:picLocks noGrp="1" noChangeAspect="1"/>
          </p:cNvPicPr>
          <p:nvPr>
            <p:ph sz="quarter" idx="23"/>
          </p:nvPr>
        </p:nvPicPr>
        <p:blipFill>
          <a:blip r:embed="rId2"/>
          <a:stretch>
            <a:fillRect/>
          </a:stretch>
        </p:blipFill>
        <p:spPr>
          <a:xfrm>
            <a:off x="628650" y="2123259"/>
            <a:ext cx="5527675" cy="3630656"/>
          </a:xfrm>
          <a:prstGeom prst="rect">
            <a:avLst/>
          </a:prstGeom>
        </p:spPr>
      </p:pic>
    </p:spTree>
    <p:extLst>
      <p:ext uri="{BB962C8B-B14F-4D97-AF65-F5344CB8AC3E}">
        <p14:creationId xmlns:p14="http://schemas.microsoft.com/office/powerpoint/2010/main" val="3552631928"/>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CH" altLang="de-DE" spc="-40" dirty="0"/>
              <a:t>L’essai DOC </a:t>
            </a:r>
            <a:r>
              <a:rPr lang="fr-CH" spc="-40" dirty="0"/>
              <a:t>: Bilan écologique, effets sur le climat</a:t>
            </a:r>
            <a:endParaRPr lang="de-CH" dirty="0"/>
          </a:p>
        </p:txBody>
      </p:sp>
      <p:sp>
        <p:nvSpPr>
          <p:cNvPr id="3" name="Inhaltsplatzhalter 2"/>
          <p:cNvSpPr>
            <a:spLocks noGrp="1"/>
          </p:cNvSpPr>
          <p:nvPr>
            <p:ph idx="12"/>
          </p:nvPr>
        </p:nvSpPr>
        <p:spPr/>
        <p:txBody>
          <a:bodyPr/>
          <a:lstStyle/>
          <a:p>
            <a:r>
              <a:rPr lang="fr-CH" dirty="0" smtClean="0"/>
              <a:t>Énergie </a:t>
            </a:r>
            <a:endParaRPr lang="fr-CH" dirty="0"/>
          </a:p>
        </p:txBody>
      </p:sp>
      <p:sp>
        <p:nvSpPr>
          <p:cNvPr id="5" name="Inhaltsplatzhalter 4"/>
          <p:cNvSpPr>
            <a:spLocks noGrp="1"/>
          </p:cNvSpPr>
          <p:nvPr>
            <p:ph idx="14"/>
          </p:nvPr>
        </p:nvSpPr>
        <p:spPr/>
        <p:txBody>
          <a:bodyPr/>
          <a:lstStyle/>
          <a:p>
            <a:r>
              <a:rPr lang="fr-CH" dirty="0" smtClean="0"/>
              <a:t>Source : Dossier IRAB «Le bio améliore la fertilité du sol et la biodiversité»</a:t>
            </a:r>
            <a:endParaRPr lang="fr-CH" dirty="0"/>
          </a:p>
        </p:txBody>
      </p:sp>
      <p:sp>
        <p:nvSpPr>
          <p:cNvPr id="10" name="Inhaltsplatzhalter 9"/>
          <p:cNvSpPr>
            <a:spLocks noGrp="1"/>
          </p:cNvSpPr>
          <p:nvPr>
            <p:ph sz="quarter" idx="17"/>
          </p:nvPr>
        </p:nvSpPr>
        <p:spPr/>
        <p:txBody>
          <a:bodyPr/>
          <a:lstStyle/>
          <a:p>
            <a:r>
              <a:rPr lang="fr-CH" altLang="de-DE" dirty="0" smtClean="0"/>
              <a:t>Composants énergétiques directs et indirects</a:t>
            </a:r>
            <a:endParaRPr lang="fr-CH" altLang="de-DE" dirty="0"/>
          </a:p>
        </p:txBody>
      </p:sp>
      <p:sp>
        <p:nvSpPr>
          <p:cNvPr id="7" name="Fußzeilenplatzhalter 6"/>
          <p:cNvSpPr>
            <a:spLocks noGrp="1"/>
          </p:cNvSpPr>
          <p:nvPr>
            <p:ph type="ftr" sz="quarter" idx="24"/>
          </p:nvPr>
        </p:nvSpPr>
        <p:spPr/>
        <p:txBody>
          <a:bodyPr/>
          <a:lstStyle/>
          <a:p>
            <a:r>
              <a:rPr lang="fr-CH" dirty="0">
                <a:solidFill>
                  <a:schemeClr val="tx1">
                    <a:lumMod val="50000"/>
                    <a:lumOff val="50000"/>
                  </a:schemeClr>
                </a:solidFill>
              </a:rPr>
              <a:t>© </a:t>
            </a:r>
            <a:r>
              <a:rPr lang="fr-CH" altLang="de-DE" dirty="0"/>
              <a:t>2016 </a:t>
            </a:r>
            <a:r>
              <a:rPr lang="fr-CH" dirty="0">
                <a:solidFill>
                  <a:schemeClr val="tx1">
                    <a:lumMod val="50000"/>
                    <a:lumOff val="50000"/>
                  </a:schemeClr>
                </a:solidFill>
              </a:rPr>
              <a:t>FiBL, Bio Suisse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t> Collection de transparents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sym typeface="Wingdings 2" panose="05020102010507070707" pitchFamily="18" charset="2"/>
              </a:rPr>
              <a:t>3. L‘essai DOC</a:t>
            </a:r>
            <a:r>
              <a:rPr lang="fr-CH" altLang="de-DE" dirty="0"/>
              <a:t>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t> Transparent 3.</a:t>
            </a:r>
            <a:fld id="{575D1617-7AF4-4382-BA05-712756A4C3F1}" type="slidenum">
              <a:rPr lang="fr-CH" altLang="de-DE"/>
              <a:pPr/>
              <a:t>71</a:t>
            </a:fld>
            <a:endParaRPr lang="fr-CH" altLang="de-DE" dirty="0"/>
          </a:p>
        </p:txBody>
      </p:sp>
      <p:sp>
        <p:nvSpPr>
          <p:cNvPr id="18" name="Inhaltsplatzhalter 17"/>
          <p:cNvSpPr>
            <a:spLocks noGrp="1"/>
          </p:cNvSpPr>
          <p:nvPr>
            <p:ph sz="quarter" idx="25"/>
          </p:nvPr>
        </p:nvSpPr>
        <p:spPr/>
        <p:txBody>
          <a:bodyPr/>
          <a:lstStyle/>
          <a:p>
            <a:endParaRPr lang="de-CH" dirty="0"/>
          </a:p>
        </p:txBody>
      </p:sp>
      <p:pic>
        <p:nvPicPr>
          <p:cNvPr id="6" name="Inhaltsplatzhalter 5"/>
          <p:cNvPicPr>
            <a:picLocks noGrp="1" noChangeAspect="1"/>
          </p:cNvPicPr>
          <p:nvPr>
            <p:ph sz="quarter" idx="23"/>
          </p:nvPr>
        </p:nvPicPr>
        <p:blipFill>
          <a:blip r:embed="rId2"/>
          <a:stretch>
            <a:fillRect/>
          </a:stretch>
        </p:blipFill>
        <p:spPr>
          <a:xfrm>
            <a:off x="755576" y="2060428"/>
            <a:ext cx="4984918" cy="3986213"/>
          </a:xfrm>
          <a:prstGeom prst="rect">
            <a:avLst/>
          </a:prstGeom>
        </p:spPr>
      </p:pic>
    </p:spTree>
    <p:extLst>
      <p:ext uri="{BB962C8B-B14F-4D97-AF65-F5344CB8AC3E}">
        <p14:creationId xmlns:p14="http://schemas.microsoft.com/office/powerpoint/2010/main" val="3266282416"/>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CH" altLang="de-DE" spc="-40" dirty="0"/>
              <a:t>L’essai </a:t>
            </a:r>
            <a:r>
              <a:rPr lang="fr-CH" altLang="de-DE" spc="-40" dirty="0" smtClean="0"/>
              <a:t>DOC</a:t>
            </a:r>
            <a:endParaRPr lang="de-CH" dirty="0"/>
          </a:p>
        </p:txBody>
      </p:sp>
      <p:sp>
        <p:nvSpPr>
          <p:cNvPr id="3" name="Inhaltsplatzhalter 2"/>
          <p:cNvSpPr>
            <a:spLocks noGrp="1"/>
          </p:cNvSpPr>
          <p:nvPr>
            <p:ph idx="12"/>
          </p:nvPr>
        </p:nvSpPr>
        <p:spPr/>
        <p:txBody>
          <a:bodyPr>
            <a:normAutofit/>
          </a:bodyPr>
          <a:lstStyle/>
          <a:p>
            <a:r>
              <a:rPr lang="fr-CH" dirty="0" smtClean="0"/>
              <a:t>Aperçu des caractéristiques des sols</a:t>
            </a:r>
            <a:endParaRPr lang="fr-CH" dirty="0"/>
          </a:p>
        </p:txBody>
      </p:sp>
      <p:sp>
        <p:nvSpPr>
          <p:cNvPr id="4" name="Inhaltsplatzhalter 3"/>
          <p:cNvSpPr>
            <a:spLocks noGrp="1"/>
          </p:cNvSpPr>
          <p:nvPr>
            <p:ph idx="14"/>
          </p:nvPr>
        </p:nvSpPr>
        <p:spPr>
          <a:xfrm>
            <a:off x="615141" y="5877272"/>
            <a:ext cx="7900209" cy="468285"/>
          </a:xfrm>
        </p:spPr>
        <p:txBody>
          <a:bodyPr/>
          <a:lstStyle/>
          <a:p>
            <a:r>
              <a:rPr lang="de-CH" dirty="0" smtClean="0"/>
              <a:t>Source : Mäder et al., </a:t>
            </a:r>
            <a:br>
              <a:rPr lang="de-CH" dirty="0" smtClean="0"/>
            </a:br>
            <a:r>
              <a:rPr lang="de-CH" dirty="0" smtClean="0"/>
              <a:t>2002: Science 296 </a:t>
            </a:r>
            <a:endParaRPr lang="de-CH" dirty="0"/>
          </a:p>
        </p:txBody>
      </p:sp>
      <p:sp>
        <p:nvSpPr>
          <p:cNvPr id="6" name="Fußzeilenplatzhalter 5"/>
          <p:cNvSpPr>
            <a:spLocks noGrp="1"/>
          </p:cNvSpPr>
          <p:nvPr>
            <p:ph type="ftr" sz="quarter" idx="18"/>
          </p:nvPr>
        </p:nvSpPr>
        <p:spPr/>
        <p:txBody>
          <a:bodyPr/>
          <a:lstStyle/>
          <a:p>
            <a:r>
              <a:rPr lang="fr-CH" dirty="0">
                <a:solidFill>
                  <a:schemeClr val="tx1">
                    <a:lumMod val="50000"/>
                    <a:lumOff val="50000"/>
                  </a:schemeClr>
                </a:solidFill>
              </a:rPr>
              <a:t>© </a:t>
            </a:r>
            <a:r>
              <a:rPr lang="fr-CH" altLang="de-DE" dirty="0"/>
              <a:t>2016 </a:t>
            </a:r>
            <a:r>
              <a:rPr lang="fr-CH" dirty="0">
                <a:solidFill>
                  <a:schemeClr val="tx1">
                    <a:lumMod val="50000"/>
                    <a:lumOff val="50000"/>
                  </a:schemeClr>
                </a:solidFill>
              </a:rPr>
              <a:t>FiBL, Bio Suisse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t> Collection de transparents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sym typeface="Wingdings 2" panose="05020102010507070707" pitchFamily="18" charset="2"/>
              </a:rPr>
              <a:t>3. L‘essai DOC</a:t>
            </a:r>
            <a:r>
              <a:rPr lang="fr-CH" altLang="de-DE" dirty="0"/>
              <a:t>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t> Transparent 3.</a:t>
            </a:r>
            <a:fld id="{575D1617-7AF4-4382-BA05-712756A4C3F1}" type="slidenum">
              <a:rPr lang="fr-CH" altLang="de-DE"/>
              <a:pPr/>
              <a:t>72</a:t>
            </a:fld>
            <a:endParaRPr lang="fr-CH" altLang="de-DE" dirty="0"/>
          </a:p>
        </p:txBody>
      </p:sp>
      <p:sp>
        <p:nvSpPr>
          <p:cNvPr id="5" name="Inhaltsplatzhalter 4"/>
          <p:cNvSpPr>
            <a:spLocks noGrp="1"/>
          </p:cNvSpPr>
          <p:nvPr>
            <p:ph sz="quarter" idx="17"/>
          </p:nvPr>
        </p:nvSpPr>
        <p:spPr/>
        <p:txBody>
          <a:bodyPr/>
          <a:lstStyle/>
          <a:p>
            <a:endParaRPr lang="de-CH" dirty="0"/>
          </a:p>
        </p:txBody>
      </p:sp>
      <p:pic>
        <p:nvPicPr>
          <p:cNvPr id="8" name="Grafik 7"/>
          <p:cNvPicPr>
            <a:picLocks noChangeAspect="1"/>
          </p:cNvPicPr>
          <p:nvPr/>
        </p:nvPicPr>
        <p:blipFill>
          <a:blip r:embed="rId2"/>
          <a:stretch>
            <a:fillRect/>
          </a:stretch>
        </p:blipFill>
        <p:spPr>
          <a:xfrm>
            <a:off x="615141" y="2204864"/>
            <a:ext cx="7900209" cy="3063756"/>
          </a:xfrm>
          <a:prstGeom prst="rect">
            <a:avLst/>
          </a:prstGeom>
        </p:spPr>
      </p:pic>
      <p:pic>
        <p:nvPicPr>
          <p:cNvPr id="10" name="Grafik 9"/>
          <p:cNvPicPr>
            <a:picLocks noChangeAspect="1"/>
          </p:cNvPicPr>
          <p:nvPr/>
        </p:nvPicPr>
        <p:blipFill>
          <a:blip r:embed="rId3"/>
          <a:stretch>
            <a:fillRect/>
          </a:stretch>
        </p:blipFill>
        <p:spPr>
          <a:xfrm>
            <a:off x="2267744" y="5277964"/>
            <a:ext cx="2936354" cy="671166"/>
          </a:xfrm>
          <a:prstGeom prst="rect">
            <a:avLst/>
          </a:prstGeom>
        </p:spPr>
      </p:pic>
    </p:spTree>
    <p:extLst>
      <p:ext uri="{BB962C8B-B14F-4D97-AF65-F5344CB8AC3E}">
        <p14:creationId xmlns:p14="http://schemas.microsoft.com/office/powerpoint/2010/main" val="1344027667"/>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CH" altLang="de-DE" spc="-40" dirty="0"/>
              <a:t>L’essai </a:t>
            </a:r>
            <a:r>
              <a:rPr lang="fr-CH" altLang="de-DE" spc="-40" dirty="0" smtClean="0"/>
              <a:t>DOC</a:t>
            </a:r>
            <a:endParaRPr lang="de-CH" dirty="0"/>
          </a:p>
        </p:txBody>
      </p:sp>
      <p:sp>
        <p:nvSpPr>
          <p:cNvPr id="3" name="Inhaltsplatzhalter 2"/>
          <p:cNvSpPr>
            <a:spLocks noGrp="1"/>
          </p:cNvSpPr>
          <p:nvPr>
            <p:ph idx="12"/>
          </p:nvPr>
        </p:nvSpPr>
        <p:spPr/>
        <p:txBody>
          <a:bodyPr>
            <a:normAutofit/>
          </a:bodyPr>
          <a:lstStyle/>
          <a:p>
            <a:r>
              <a:rPr lang="fr-CH" dirty="0" smtClean="0"/>
              <a:t>Aperçu des caractéristiques des sols</a:t>
            </a:r>
            <a:endParaRPr lang="fr-CH" dirty="0"/>
          </a:p>
        </p:txBody>
      </p:sp>
      <p:sp>
        <p:nvSpPr>
          <p:cNvPr id="4" name="Inhaltsplatzhalter 3"/>
          <p:cNvSpPr>
            <a:spLocks noGrp="1"/>
          </p:cNvSpPr>
          <p:nvPr>
            <p:ph idx="14"/>
          </p:nvPr>
        </p:nvSpPr>
        <p:spPr>
          <a:xfrm>
            <a:off x="615141" y="5877272"/>
            <a:ext cx="7900209" cy="468285"/>
          </a:xfrm>
        </p:spPr>
        <p:txBody>
          <a:bodyPr/>
          <a:lstStyle/>
          <a:p>
            <a:r>
              <a:rPr lang="de-CH" dirty="0" smtClean="0"/>
              <a:t>Source : Mäder et al., </a:t>
            </a:r>
            <a:br>
              <a:rPr lang="de-CH" dirty="0" smtClean="0"/>
            </a:br>
            <a:r>
              <a:rPr lang="de-CH" dirty="0" smtClean="0"/>
              <a:t>2002: Science 296 </a:t>
            </a:r>
            <a:endParaRPr lang="de-CH" dirty="0"/>
          </a:p>
        </p:txBody>
      </p:sp>
      <p:sp>
        <p:nvSpPr>
          <p:cNvPr id="6" name="Fußzeilenplatzhalter 5"/>
          <p:cNvSpPr>
            <a:spLocks noGrp="1"/>
          </p:cNvSpPr>
          <p:nvPr>
            <p:ph type="ftr" sz="quarter" idx="18"/>
          </p:nvPr>
        </p:nvSpPr>
        <p:spPr/>
        <p:txBody>
          <a:bodyPr/>
          <a:lstStyle/>
          <a:p>
            <a:r>
              <a:rPr lang="fr-CH" dirty="0">
                <a:solidFill>
                  <a:schemeClr val="tx1">
                    <a:lumMod val="50000"/>
                    <a:lumOff val="50000"/>
                  </a:schemeClr>
                </a:solidFill>
              </a:rPr>
              <a:t>© </a:t>
            </a:r>
            <a:r>
              <a:rPr lang="fr-CH" altLang="de-DE" dirty="0"/>
              <a:t>2016 </a:t>
            </a:r>
            <a:r>
              <a:rPr lang="fr-CH" dirty="0">
                <a:solidFill>
                  <a:schemeClr val="tx1">
                    <a:lumMod val="50000"/>
                    <a:lumOff val="50000"/>
                  </a:schemeClr>
                </a:solidFill>
              </a:rPr>
              <a:t>FiBL, Bio Suisse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t> Collection de transparents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sym typeface="Wingdings 2" panose="05020102010507070707" pitchFamily="18" charset="2"/>
              </a:rPr>
              <a:t>3. L‘essai DOC</a:t>
            </a:r>
            <a:r>
              <a:rPr lang="fr-CH" altLang="de-DE" dirty="0"/>
              <a:t>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t> Transparent 3.</a:t>
            </a:r>
            <a:fld id="{575D1617-7AF4-4382-BA05-712756A4C3F1}" type="slidenum">
              <a:rPr lang="fr-CH" altLang="de-DE"/>
              <a:pPr/>
              <a:t>73</a:t>
            </a:fld>
            <a:endParaRPr lang="fr-CH" altLang="de-DE" dirty="0"/>
          </a:p>
        </p:txBody>
      </p:sp>
      <p:pic>
        <p:nvPicPr>
          <p:cNvPr id="7" name="Inhaltsplatzhalter 6"/>
          <p:cNvPicPr>
            <a:picLocks noGrp="1" noChangeAspect="1"/>
          </p:cNvPicPr>
          <p:nvPr>
            <p:ph sz="quarter" idx="17"/>
          </p:nvPr>
        </p:nvPicPr>
        <p:blipFill>
          <a:blip r:embed="rId2"/>
          <a:stretch>
            <a:fillRect/>
          </a:stretch>
        </p:blipFill>
        <p:spPr>
          <a:xfrm>
            <a:off x="628650" y="2017979"/>
            <a:ext cx="7886700" cy="3582455"/>
          </a:xfrm>
          <a:prstGeom prst="rect">
            <a:avLst/>
          </a:prstGeom>
        </p:spPr>
      </p:pic>
    </p:spTree>
    <p:extLst>
      <p:ext uri="{BB962C8B-B14F-4D97-AF65-F5344CB8AC3E}">
        <p14:creationId xmlns:p14="http://schemas.microsoft.com/office/powerpoint/2010/main" val="3816352265"/>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CH" altLang="de-DE" spc="-40" dirty="0"/>
              <a:t>L’essai DOC</a:t>
            </a:r>
            <a:endParaRPr lang="de-CH" dirty="0"/>
          </a:p>
        </p:txBody>
      </p:sp>
      <p:sp>
        <p:nvSpPr>
          <p:cNvPr id="3" name="Inhaltsplatzhalter 2"/>
          <p:cNvSpPr>
            <a:spLocks noGrp="1"/>
          </p:cNvSpPr>
          <p:nvPr>
            <p:ph idx="12"/>
          </p:nvPr>
        </p:nvSpPr>
        <p:spPr/>
        <p:txBody>
          <a:bodyPr/>
          <a:lstStyle/>
          <a:p>
            <a:r>
              <a:rPr lang="fr-CH" dirty="0"/>
              <a:t>Impressum, commandes et droits d’utilisation</a:t>
            </a:r>
          </a:p>
        </p:txBody>
      </p:sp>
      <p:sp>
        <p:nvSpPr>
          <p:cNvPr id="8" name="Inhaltsplatzhalter 7"/>
          <p:cNvSpPr>
            <a:spLocks noGrp="1"/>
          </p:cNvSpPr>
          <p:nvPr>
            <p:ph sz="quarter" idx="17"/>
          </p:nvPr>
        </p:nvSpPr>
        <p:spPr/>
        <p:txBody>
          <a:bodyPr/>
          <a:lstStyle/>
          <a:p>
            <a:pPr>
              <a:lnSpc>
                <a:spcPct val="100000"/>
              </a:lnSpc>
              <a:spcBef>
                <a:spcPts val="0"/>
              </a:spcBef>
            </a:pPr>
            <a:r>
              <a:rPr lang="fr-CH" sz="1200" b="1" dirty="0"/>
              <a:t>Éditeurs :</a:t>
            </a:r>
          </a:p>
          <a:p>
            <a:pPr>
              <a:lnSpc>
                <a:spcPct val="100000"/>
              </a:lnSpc>
              <a:spcBef>
                <a:spcPts val="0"/>
              </a:spcBef>
            </a:pPr>
            <a:r>
              <a:rPr lang="fr-CH" sz="1200" dirty="0"/>
              <a:t>Institut de recherche de l’agriculture biologique (FiBL), Ackerstrasse 113, Postfach 219, </a:t>
            </a:r>
            <a:br>
              <a:rPr lang="fr-CH" sz="1200" dirty="0"/>
            </a:br>
            <a:r>
              <a:rPr lang="fr-CH" sz="1200" dirty="0"/>
              <a:t>CH-5070 Frick, tél. +41 (0)62 865 72 72</a:t>
            </a:r>
            <a:br>
              <a:rPr lang="fr-CH" sz="1200" dirty="0"/>
            </a:br>
            <a:r>
              <a:rPr lang="fr-CH" sz="1200" dirty="0">
                <a:hlinkClick r:id="rId2"/>
              </a:rPr>
              <a:t>info.suisse@fibl.org</a:t>
            </a:r>
            <a:r>
              <a:rPr lang="fr-CH" sz="1200" dirty="0"/>
              <a:t>, </a:t>
            </a:r>
            <a:r>
              <a:rPr lang="fr-CH" sz="1200" dirty="0">
                <a:hlinkClick r:id="rId3"/>
              </a:rPr>
              <a:t>www.fibl.org </a:t>
            </a:r>
            <a:endParaRPr lang="fr-CH" sz="1200" b="1" dirty="0"/>
          </a:p>
          <a:p>
            <a:r>
              <a:rPr lang="fr-CH" sz="1200" dirty="0"/>
              <a:t>Bio Suisse </a:t>
            </a:r>
            <a:br>
              <a:rPr lang="fr-CH" sz="1200" dirty="0"/>
            </a:br>
            <a:r>
              <a:rPr lang="fr-CH" sz="1200" dirty="0"/>
              <a:t>Peter Merian-Strasse 34 </a:t>
            </a:r>
            <a:br>
              <a:rPr lang="fr-CH" sz="1200" dirty="0"/>
            </a:br>
            <a:r>
              <a:rPr lang="fr-CH" sz="1200" dirty="0"/>
              <a:t>CH-4052 Bâle, tél. +41 (0)61 204 66 66 </a:t>
            </a:r>
            <a:br>
              <a:rPr lang="fr-CH" sz="1200" dirty="0"/>
            </a:br>
            <a:r>
              <a:rPr lang="fr-CH" sz="1200" dirty="0">
                <a:hlinkClick r:id="rId4"/>
              </a:rPr>
              <a:t>bio@bio-suisse.ch</a:t>
            </a:r>
            <a:r>
              <a:rPr lang="fr-CH" sz="1200" dirty="0"/>
              <a:t>, </a:t>
            </a:r>
            <a:r>
              <a:rPr lang="fr-CH" sz="1200" dirty="0">
                <a:hlinkClick r:id="rId5"/>
              </a:rPr>
              <a:t>www.bio-suisse.ch</a:t>
            </a:r>
            <a:r>
              <a:rPr lang="fr-CH" sz="1200" dirty="0"/>
              <a:t> </a:t>
            </a:r>
          </a:p>
          <a:p>
            <a:pPr>
              <a:lnSpc>
                <a:spcPct val="100000"/>
              </a:lnSpc>
              <a:spcBef>
                <a:spcPts val="700"/>
              </a:spcBef>
            </a:pPr>
            <a:r>
              <a:rPr lang="fr-CH" sz="1200" b="1" dirty="0"/>
              <a:t>Collaboration et vérification </a:t>
            </a:r>
            <a:r>
              <a:rPr lang="de-CH" sz="1200" b="1" dirty="0" smtClean="0"/>
              <a:t>: </a:t>
            </a:r>
          </a:p>
          <a:p>
            <a:pPr>
              <a:lnSpc>
                <a:spcPct val="100000"/>
              </a:lnSpc>
              <a:spcBef>
                <a:spcPts val="0"/>
              </a:spcBef>
            </a:pPr>
            <a:r>
              <a:rPr lang="de-CH" sz="1200" dirty="0" smtClean="0"/>
              <a:t>Urs </a:t>
            </a:r>
            <a:r>
              <a:rPr lang="de-CH" sz="1200" dirty="0"/>
              <a:t>Guyer (Bio Suisse</a:t>
            </a:r>
            <a:r>
              <a:rPr lang="de-CH" sz="1200" dirty="0" smtClean="0"/>
              <a:t>), </a:t>
            </a:r>
            <a:r>
              <a:rPr lang="de-CH" sz="1200" dirty="0"/>
              <a:t>Robert Obrist, Pascal Olivier </a:t>
            </a:r>
            <a:r>
              <a:rPr lang="de-CH" sz="1200" dirty="0" smtClean="0"/>
              <a:t>(</a:t>
            </a:r>
            <a:r>
              <a:rPr lang="de-CH" sz="1200" dirty="0"/>
              <a:t>Bio Suisse</a:t>
            </a:r>
            <a:r>
              <a:rPr lang="de-CH" sz="1200" dirty="0" smtClean="0"/>
              <a:t>)</a:t>
            </a:r>
            <a:endParaRPr lang="de-CH" sz="1200" b="1" dirty="0"/>
          </a:p>
          <a:p>
            <a:pPr>
              <a:lnSpc>
                <a:spcPct val="100000"/>
              </a:lnSpc>
              <a:spcBef>
                <a:spcPts val="700"/>
              </a:spcBef>
            </a:pPr>
            <a:r>
              <a:rPr lang="de-CH" sz="1200" b="1" dirty="0" err="1" smtClean="0"/>
              <a:t>Rédaction</a:t>
            </a:r>
            <a:r>
              <a:rPr lang="de-CH" sz="1200" b="1" dirty="0" smtClean="0"/>
              <a:t>: </a:t>
            </a:r>
            <a:r>
              <a:rPr lang="de-CH" sz="1200" dirty="0" smtClean="0"/>
              <a:t>Andreas Fliessbach, Kathrin </a:t>
            </a:r>
            <a:r>
              <a:rPr lang="de-CH" sz="1200" dirty="0"/>
              <a:t>Huber, Paul </a:t>
            </a:r>
            <a:r>
              <a:rPr lang="de-CH" sz="1200" dirty="0" smtClean="0"/>
              <a:t>Mäder</a:t>
            </a:r>
            <a:endParaRPr lang="de-CH" sz="1200" b="1" dirty="0" smtClean="0"/>
          </a:p>
          <a:p>
            <a:pPr>
              <a:lnSpc>
                <a:spcPct val="100000"/>
              </a:lnSpc>
              <a:spcBef>
                <a:spcPts val="700"/>
              </a:spcBef>
            </a:pPr>
            <a:r>
              <a:rPr lang="de-CH" sz="1200" b="1" dirty="0" smtClean="0"/>
              <a:t>Mise en </a:t>
            </a:r>
            <a:r>
              <a:rPr lang="de-CH" sz="1200" b="1" dirty="0" err="1" smtClean="0"/>
              <a:t>page</a:t>
            </a:r>
            <a:r>
              <a:rPr lang="de-CH" sz="1200" b="1" dirty="0" smtClean="0"/>
              <a:t>: </a:t>
            </a:r>
            <a:r>
              <a:rPr lang="de-CH" sz="1200" dirty="0" smtClean="0"/>
              <a:t>Daniel Gorba</a:t>
            </a:r>
            <a:endParaRPr lang="fr-CH" sz="1200" b="1" dirty="0"/>
          </a:p>
          <a:p>
            <a:pPr>
              <a:lnSpc>
                <a:spcPct val="100000"/>
              </a:lnSpc>
              <a:spcBef>
                <a:spcPts val="700"/>
              </a:spcBef>
            </a:pPr>
            <a:r>
              <a:rPr lang="fr-CH" sz="1200" b="1" dirty="0"/>
              <a:t>Traduction :</a:t>
            </a:r>
            <a:r>
              <a:rPr lang="fr-CH" sz="1200" dirty="0"/>
              <a:t> Manuel </a:t>
            </a:r>
            <a:r>
              <a:rPr lang="fr-CH" sz="1200" dirty="0" smtClean="0"/>
              <a:t>Perret et Karine Contat</a:t>
            </a:r>
            <a:endParaRPr lang="fr-CH" sz="1200" dirty="0"/>
          </a:p>
          <a:p>
            <a:pPr>
              <a:lnSpc>
                <a:spcPct val="100000"/>
              </a:lnSpc>
              <a:spcBef>
                <a:spcPts val="700"/>
              </a:spcBef>
            </a:pPr>
            <a:r>
              <a:rPr lang="fr-CH" sz="1200" b="1" dirty="0"/>
              <a:t>Illustrations : </a:t>
            </a:r>
            <a:r>
              <a:rPr lang="fr-CH" sz="1200" dirty="0"/>
              <a:t>FiBL (sauf autres mentions)</a:t>
            </a:r>
          </a:p>
          <a:p>
            <a:pPr>
              <a:lnSpc>
                <a:spcPct val="100000"/>
              </a:lnSpc>
              <a:spcBef>
                <a:spcPts val="700"/>
              </a:spcBef>
            </a:pPr>
            <a:r>
              <a:rPr lang="fr-CH" sz="1200" b="1" dirty="0"/>
              <a:t>Commande et téléchargement gratuit : </a:t>
            </a:r>
            <a:r>
              <a:rPr lang="fr-CH" sz="1200" dirty="0">
                <a:hlinkClick r:id="rId6"/>
              </a:rPr>
              <a:t>www.shop.fibl.org </a:t>
            </a:r>
            <a:r>
              <a:rPr lang="fr-CH" sz="1200" dirty="0"/>
              <a:t> (Collection de transparents sur l’agriculture biologique</a:t>
            </a:r>
            <a:r>
              <a:rPr lang="fr-CH" sz="1200" dirty="0" smtClean="0"/>
              <a:t>)</a:t>
            </a:r>
            <a:endParaRPr lang="fr-CH" sz="1200" b="1" dirty="0"/>
          </a:p>
        </p:txBody>
      </p:sp>
      <p:sp>
        <p:nvSpPr>
          <p:cNvPr id="9" name="Inhaltsplatzhalter 8"/>
          <p:cNvSpPr>
            <a:spLocks noGrp="1"/>
          </p:cNvSpPr>
          <p:nvPr>
            <p:ph sz="quarter" idx="45"/>
          </p:nvPr>
        </p:nvSpPr>
        <p:spPr/>
        <p:txBody>
          <a:bodyPr/>
          <a:lstStyle/>
          <a:p>
            <a:r>
              <a:rPr lang="fr-CH" sz="1200" b="1" dirty="0"/>
              <a:t>Responsabilité : </a:t>
            </a:r>
          </a:p>
          <a:p>
            <a:pPr>
              <a:lnSpc>
                <a:spcPct val="100000"/>
              </a:lnSpc>
              <a:spcBef>
                <a:spcPts val="0"/>
              </a:spcBef>
            </a:pPr>
            <a:r>
              <a:rPr lang="fr-CH" sz="1200" dirty="0"/>
              <a:t>Les contenus de cette collection de transparents ont été réalisés et vérifiés avec le plus grand soin. Il n’est cependant pas possible d’exclure totalement toute erreur. Nous n’assumons donc aucune forme de responsabilité que ce soit pour d'éventuelles inexactitudes. </a:t>
            </a:r>
          </a:p>
          <a:p>
            <a:r>
              <a:rPr lang="fr-CH" sz="1200" b="1" dirty="0"/>
              <a:t>Droits d’utilisation :</a:t>
            </a:r>
          </a:p>
          <a:p>
            <a:pPr>
              <a:lnSpc>
                <a:spcPct val="100000"/>
              </a:lnSpc>
              <a:spcBef>
                <a:spcPts val="0"/>
              </a:spcBef>
            </a:pPr>
            <a:r>
              <a:rPr lang="fr-CH" sz="1200" dirty="0"/>
              <a:t>Cette collection de transparents est conçue pour l’enseignement et la formation. Ses différentes parties peuvent être utilisées, diffusées et modifiées à condition de mentionner les sources des textes et des illustrations. Les mentions de droits d'auteur de toute sorte qui sont contenues dans les documents téléchargés doivent être conservés et reproduits. Les éditeurs n’assument aucune responsabilité pour les contenus des liens externes.</a:t>
            </a:r>
          </a:p>
          <a:p>
            <a:r>
              <a:rPr lang="fr-CH" sz="1200" b="1" dirty="0"/>
              <a:t>2</a:t>
            </a:r>
            <a:r>
              <a:rPr lang="fr-CH" sz="1200" b="1" baseline="30000" dirty="0"/>
              <a:t>ème</a:t>
            </a:r>
            <a:r>
              <a:rPr lang="fr-CH" sz="1200" b="1" dirty="0"/>
              <a:t> édition, 2016</a:t>
            </a:r>
          </a:p>
          <a:p>
            <a:pPr>
              <a:lnSpc>
                <a:spcPct val="100000"/>
              </a:lnSpc>
              <a:spcBef>
                <a:spcPts val="0"/>
              </a:spcBef>
            </a:pPr>
            <a:r>
              <a:rPr lang="fr-CH" sz="1200" dirty="0"/>
              <a:t>1</a:t>
            </a:r>
            <a:r>
              <a:rPr lang="fr-CH" sz="1200" baseline="30000" dirty="0"/>
              <a:t>ère</a:t>
            </a:r>
            <a:r>
              <a:rPr lang="fr-CH" sz="1200" dirty="0"/>
              <a:t> édition 2004, rédaction Res Schmutz</a:t>
            </a:r>
          </a:p>
          <a:p>
            <a:pPr>
              <a:lnSpc>
                <a:spcPct val="100000"/>
              </a:lnSpc>
              <a:spcBef>
                <a:spcPts val="700"/>
              </a:spcBef>
            </a:pPr>
            <a:r>
              <a:rPr lang="fr-CH" sz="1200" dirty="0"/>
              <a:t>Cette collection de transparents a été cofinancée par la Coop avec un don fait à l’occasion des 20 ans de Coop </a:t>
            </a:r>
            <a:r>
              <a:rPr lang="fr-CH" sz="1200" dirty="0" smtClean="0"/>
              <a:t>Naturaplan</a:t>
            </a:r>
            <a:endParaRPr lang="fr-CH" sz="1200" dirty="0"/>
          </a:p>
        </p:txBody>
      </p:sp>
      <p:sp>
        <p:nvSpPr>
          <p:cNvPr id="6" name="Fußzeilenplatzhalter 5"/>
          <p:cNvSpPr>
            <a:spLocks noGrp="1"/>
          </p:cNvSpPr>
          <p:nvPr>
            <p:ph type="ftr" sz="quarter" idx="46"/>
          </p:nvPr>
        </p:nvSpPr>
        <p:spPr/>
        <p:txBody>
          <a:bodyPr/>
          <a:lstStyle/>
          <a:p>
            <a:r>
              <a:rPr lang="fr-CH" dirty="0">
                <a:solidFill>
                  <a:schemeClr val="tx1">
                    <a:lumMod val="50000"/>
                    <a:lumOff val="50000"/>
                  </a:schemeClr>
                </a:solidFill>
              </a:rPr>
              <a:t>© </a:t>
            </a:r>
            <a:r>
              <a:rPr lang="fr-CH" altLang="de-DE" dirty="0"/>
              <a:t>2016 </a:t>
            </a:r>
            <a:r>
              <a:rPr lang="fr-CH" dirty="0">
                <a:solidFill>
                  <a:schemeClr val="tx1">
                    <a:lumMod val="50000"/>
                    <a:lumOff val="50000"/>
                  </a:schemeClr>
                </a:solidFill>
              </a:rPr>
              <a:t>FiBL, Bio Suisse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t> Collection de transparents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sym typeface="Wingdings 2" panose="05020102010507070707" pitchFamily="18" charset="2"/>
              </a:rPr>
              <a:t>3. L‘essai DOC</a:t>
            </a:r>
            <a:r>
              <a:rPr lang="fr-CH" altLang="de-DE" dirty="0"/>
              <a:t>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t> Transparent 3.</a:t>
            </a:r>
            <a:fld id="{575D1617-7AF4-4382-BA05-712756A4C3F1}" type="slidenum">
              <a:rPr lang="fr-CH" altLang="de-DE"/>
              <a:pPr/>
              <a:t>74</a:t>
            </a:fld>
            <a:endParaRPr lang="fr-CH" altLang="de-DE" dirty="0"/>
          </a:p>
        </p:txBody>
      </p:sp>
    </p:spTree>
    <p:extLst>
      <p:ext uri="{BB962C8B-B14F-4D97-AF65-F5344CB8AC3E}">
        <p14:creationId xmlns:p14="http://schemas.microsoft.com/office/powerpoint/2010/main" val="326787694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CH" altLang="de-DE" dirty="0"/>
              <a:t>L’essai DOC</a:t>
            </a:r>
            <a:endParaRPr lang="de-CH" dirty="0"/>
          </a:p>
        </p:txBody>
      </p:sp>
      <p:sp>
        <p:nvSpPr>
          <p:cNvPr id="3" name="Inhaltsplatzhalter 2"/>
          <p:cNvSpPr>
            <a:spLocks noGrp="1"/>
          </p:cNvSpPr>
          <p:nvPr>
            <p:ph idx="12"/>
          </p:nvPr>
        </p:nvSpPr>
        <p:spPr/>
        <p:txBody>
          <a:bodyPr/>
          <a:lstStyle/>
          <a:p>
            <a:r>
              <a:rPr lang="fr-CH" dirty="0" smtClean="0"/>
              <a:t>Thèmes de recherche actuels</a:t>
            </a:r>
            <a:endParaRPr lang="fr-CH" dirty="0"/>
          </a:p>
        </p:txBody>
      </p:sp>
      <p:sp>
        <p:nvSpPr>
          <p:cNvPr id="4" name="Inhaltsplatzhalter 3"/>
          <p:cNvSpPr>
            <a:spLocks noGrp="1"/>
          </p:cNvSpPr>
          <p:nvPr>
            <p:ph idx="14"/>
          </p:nvPr>
        </p:nvSpPr>
        <p:spPr/>
        <p:txBody>
          <a:bodyPr/>
          <a:lstStyle/>
          <a:p>
            <a:endParaRPr lang="de-CH" dirty="0"/>
          </a:p>
        </p:txBody>
      </p:sp>
      <p:sp>
        <p:nvSpPr>
          <p:cNvPr id="5" name="Inhaltsplatzhalter 4"/>
          <p:cNvSpPr>
            <a:spLocks noGrp="1"/>
          </p:cNvSpPr>
          <p:nvPr>
            <p:ph sz="quarter" idx="17"/>
          </p:nvPr>
        </p:nvSpPr>
        <p:spPr/>
        <p:txBody>
          <a:bodyPr/>
          <a:lstStyle/>
          <a:p>
            <a:r>
              <a:rPr lang="fr-CH" dirty="0" smtClean="0"/>
              <a:t>Efficacité agronomique, écologique et économique du système agricole</a:t>
            </a:r>
          </a:p>
          <a:p>
            <a:pPr lvl="1"/>
            <a:r>
              <a:rPr lang="fr-CH" dirty="0" smtClean="0"/>
              <a:t>Qualité des denrées  alimentaires et fourragères</a:t>
            </a:r>
          </a:p>
          <a:p>
            <a:pPr lvl="1"/>
            <a:r>
              <a:rPr lang="fr-CH" dirty="0" smtClean="0"/>
              <a:t>Stabilité de la production sur de longues périodes</a:t>
            </a:r>
          </a:p>
          <a:p>
            <a:pPr lvl="1"/>
            <a:r>
              <a:rPr lang="fr-CH" dirty="0" smtClean="0"/>
              <a:t>Efficience des ressources (énergie et éléments nutritifs)</a:t>
            </a:r>
          </a:p>
          <a:p>
            <a:pPr lvl="1"/>
            <a:endParaRPr lang="fr-CH" dirty="0" smtClean="0"/>
          </a:p>
          <a:p>
            <a:r>
              <a:rPr lang="fr-CH" dirty="0" smtClean="0"/>
              <a:t>Cycles des éléments nutritifs et de l’énergie</a:t>
            </a:r>
          </a:p>
          <a:p>
            <a:pPr lvl="1"/>
            <a:r>
              <a:rPr lang="fr-CH" dirty="0" smtClean="0"/>
              <a:t>Interactions entre le sol et les racines (p. ex. rhizodéposition)</a:t>
            </a:r>
          </a:p>
          <a:p>
            <a:pPr lvl="1"/>
            <a:r>
              <a:rPr lang="fr-CH" dirty="0" smtClean="0"/>
              <a:t>Transformations des éléments nutritifs (processus microbiologiques)</a:t>
            </a:r>
          </a:p>
          <a:p>
            <a:pPr lvl="1"/>
            <a:r>
              <a:rPr lang="fr-CH" dirty="0" smtClean="0"/>
              <a:t>Processus d’autorégulation (p. ex. maîtrise des ravageurs transmis par le sol)</a:t>
            </a:r>
          </a:p>
          <a:p>
            <a:pPr lvl="1"/>
            <a:r>
              <a:rPr lang="fr-CH" dirty="0" smtClean="0"/>
              <a:t>Populations de microorganismes dénitrifiants (NFP 68)</a:t>
            </a:r>
          </a:p>
          <a:p>
            <a:pPr lvl="1"/>
            <a:endParaRPr lang="fr-CH" dirty="0" smtClean="0"/>
          </a:p>
          <a:p>
            <a:r>
              <a:rPr lang="fr-CH" dirty="0" smtClean="0"/>
              <a:t>Influences des nouvelles techniques sur la qualité du sol</a:t>
            </a:r>
          </a:p>
          <a:p>
            <a:pPr lvl="1"/>
            <a:r>
              <a:rPr lang="fr-CH" dirty="0" smtClean="0"/>
              <a:t>Organismes de lutte biologique (p. ex. bactéries pour réprimer les maladies des racines)</a:t>
            </a:r>
          </a:p>
          <a:p>
            <a:pPr lvl="1"/>
            <a:r>
              <a:rPr lang="fr-CH" dirty="0" smtClean="0"/>
              <a:t>Nouvelles sélections (p. ex. variétés  de blé conventionnelles / biologiques)</a:t>
            </a:r>
            <a:endParaRPr lang="fr-CH" dirty="0"/>
          </a:p>
        </p:txBody>
      </p:sp>
      <p:sp>
        <p:nvSpPr>
          <p:cNvPr id="6" name="Fußzeilenplatzhalter 5"/>
          <p:cNvSpPr>
            <a:spLocks noGrp="1"/>
          </p:cNvSpPr>
          <p:nvPr>
            <p:ph type="ftr" sz="quarter" idx="18"/>
          </p:nvPr>
        </p:nvSpPr>
        <p:spPr/>
        <p:txBody>
          <a:bodyPr/>
          <a:lstStyle/>
          <a:p>
            <a:r>
              <a:rPr lang="fr-CH" dirty="0">
                <a:solidFill>
                  <a:schemeClr val="tx1">
                    <a:lumMod val="50000"/>
                    <a:lumOff val="50000"/>
                  </a:schemeClr>
                </a:solidFill>
              </a:rPr>
              <a:t>© </a:t>
            </a:r>
            <a:r>
              <a:rPr lang="fr-CH" altLang="de-DE" dirty="0"/>
              <a:t>2016 </a:t>
            </a:r>
            <a:r>
              <a:rPr lang="fr-CH" dirty="0">
                <a:solidFill>
                  <a:schemeClr val="tx1">
                    <a:lumMod val="50000"/>
                    <a:lumOff val="50000"/>
                  </a:schemeClr>
                </a:solidFill>
              </a:rPr>
              <a:t>FiBL, Bio Suisse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t> Collection de transparents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sym typeface="Wingdings 2" panose="05020102010507070707" pitchFamily="18" charset="2"/>
              </a:rPr>
              <a:t>3. L‘essai DOC</a:t>
            </a:r>
            <a:r>
              <a:rPr lang="fr-CH" altLang="de-DE" dirty="0"/>
              <a:t>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t> Transparent 3.</a:t>
            </a:r>
            <a:fld id="{575D1617-7AF4-4382-BA05-712756A4C3F1}" type="slidenum">
              <a:rPr lang="fr-CH" altLang="de-DE"/>
              <a:pPr/>
              <a:t>7</a:t>
            </a:fld>
            <a:endParaRPr lang="fr-CH" altLang="de-DE" dirty="0"/>
          </a:p>
        </p:txBody>
      </p:sp>
    </p:spTree>
    <p:extLst>
      <p:ext uri="{BB962C8B-B14F-4D97-AF65-F5344CB8AC3E}">
        <p14:creationId xmlns:p14="http://schemas.microsoft.com/office/powerpoint/2010/main" val="353751755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CH" altLang="de-DE" dirty="0"/>
              <a:t>L’essai DOC</a:t>
            </a:r>
            <a:endParaRPr lang="de-CH" dirty="0"/>
          </a:p>
        </p:txBody>
      </p:sp>
      <p:sp>
        <p:nvSpPr>
          <p:cNvPr id="3" name="Inhaltsplatzhalter 2"/>
          <p:cNvSpPr>
            <a:spLocks noGrp="1"/>
          </p:cNvSpPr>
          <p:nvPr>
            <p:ph idx="12"/>
          </p:nvPr>
        </p:nvSpPr>
        <p:spPr/>
        <p:txBody>
          <a:bodyPr/>
          <a:lstStyle/>
          <a:p>
            <a:r>
              <a:rPr lang="fr-CH" dirty="0"/>
              <a:t>Thèmes de recherche actuels</a:t>
            </a:r>
          </a:p>
        </p:txBody>
      </p:sp>
      <p:sp>
        <p:nvSpPr>
          <p:cNvPr id="4" name="Inhaltsplatzhalter 3"/>
          <p:cNvSpPr>
            <a:spLocks noGrp="1"/>
          </p:cNvSpPr>
          <p:nvPr>
            <p:ph idx="14"/>
          </p:nvPr>
        </p:nvSpPr>
        <p:spPr/>
        <p:txBody>
          <a:bodyPr/>
          <a:lstStyle/>
          <a:p>
            <a:endParaRPr lang="de-CH" dirty="0"/>
          </a:p>
        </p:txBody>
      </p:sp>
      <p:sp>
        <p:nvSpPr>
          <p:cNvPr id="5" name="Inhaltsplatzhalter 4"/>
          <p:cNvSpPr>
            <a:spLocks noGrp="1"/>
          </p:cNvSpPr>
          <p:nvPr>
            <p:ph sz="quarter" idx="17"/>
          </p:nvPr>
        </p:nvSpPr>
        <p:spPr/>
        <p:txBody>
          <a:bodyPr/>
          <a:lstStyle/>
          <a:p>
            <a:r>
              <a:rPr lang="fr-CH" dirty="0" smtClean="0"/>
              <a:t>Développement des méthodes (essayer de nouvelle méthodes)</a:t>
            </a:r>
          </a:p>
          <a:p>
            <a:pPr lvl="1"/>
            <a:r>
              <a:rPr lang="fr-CH" dirty="0" smtClean="0"/>
              <a:t>Biodiversité du sol</a:t>
            </a:r>
          </a:p>
          <a:p>
            <a:pPr lvl="1"/>
            <a:r>
              <a:rPr lang="fr-CH" dirty="0" smtClean="0"/>
              <a:t>Composition en protéines et en acides aminés (de denrées alimentaires et fourragères)</a:t>
            </a:r>
          </a:p>
          <a:p>
            <a:pPr lvl="1"/>
            <a:r>
              <a:rPr lang="fr-CH" dirty="0" smtClean="0"/>
              <a:t>Dégustation de blés de l’essai DOC</a:t>
            </a:r>
          </a:p>
          <a:p>
            <a:pPr lvl="1"/>
            <a:r>
              <a:rPr lang="fr-CH" dirty="0"/>
              <a:t>Méthodes </a:t>
            </a:r>
            <a:r>
              <a:rPr lang="fr-CH" dirty="0" smtClean="0"/>
              <a:t>morphogénétiques (Johannes Kahl)</a:t>
            </a:r>
          </a:p>
          <a:p>
            <a:pPr lvl="1"/>
            <a:endParaRPr lang="fr-CH" dirty="0" smtClean="0"/>
          </a:p>
          <a:p>
            <a:r>
              <a:rPr lang="fr-CH" dirty="0" smtClean="0"/>
              <a:t>Climat</a:t>
            </a:r>
          </a:p>
          <a:p>
            <a:pPr lvl="1"/>
            <a:r>
              <a:rPr lang="fr-CH" dirty="0" smtClean="0"/>
              <a:t>Le sol comme puits de carbone</a:t>
            </a:r>
          </a:p>
          <a:p>
            <a:pPr lvl="1"/>
            <a:r>
              <a:rPr lang="fr-CH" dirty="0" smtClean="0"/>
              <a:t>Le sol comme source de gaz à effet de serre</a:t>
            </a:r>
            <a:br>
              <a:rPr lang="fr-CH" dirty="0" smtClean="0"/>
            </a:br>
            <a:r>
              <a:rPr lang="fr-CH" dirty="0" smtClean="0"/>
              <a:t>(Sources et absorptions des gaz à effet de serre dans les sols agricoles suisses)</a:t>
            </a:r>
          </a:p>
          <a:p>
            <a:pPr marL="72000" lvl="1" indent="0">
              <a:buNone/>
            </a:pPr>
            <a:endParaRPr lang="fr-CH" dirty="0" smtClean="0"/>
          </a:p>
        </p:txBody>
      </p:sp>
      <p:sp>
        <p:nvSpPr>
          <p:cNvPr id="6" name="Fußzeilenplatzhalter 5"/>
          <p:cNvSpPr>
            <a:spLocks noGrp="1"/>
          </p:cNvSpPr>
          <p:nvPr>
            <p:ph type="ftr" sz="quarter" idx="18"/>
          </p:nvPr>
        </p:nvSpPr>
        <p:spPr/>
        <p:txBody>
          <a:bodyPr/>
          <a:lstStyle/>
          <a:p>
            <a:r>
              <a:rPr lang="de-CH" dirty="0" smtClean="0">
                <a:solidFill>
                  <a:schemeClr val="tx1">
                    <a:lumMod val="50000"/>
                    <a:lumOff val="50000"/>
                  </a:schemeClr>
                </a:solidFill>
              </a:rPr>
              <a:t>© </a:t>
            </a:r>
            <a:r>
              <a:rPr lang="de-DE" altLang="de-DE" dirty="0" smtClean="0"/>
              <a:t>2016 </a:t>
            </a:r>
            <a:r>
              <a:rPr lang="de-DE" dirty="0" smtClean="0">
                <a:solidFill>
                  <a:schemeClr val="tx1">
                    <a:lumMod val="50000"/>
                    <a:lumOff val="50000"/>
                  </a:schemeClr>
                </a:solidFill>
              </a:rPr>
              <a:t>FiBL, Bio Suisse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Foliensammlung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sym typeface="Wingdings 2" panose="05020102010507070707" pitchFamily="18" charset="2"/>
              </a:rPr>
              <a:t>3. Hintergrund DOK</a:t>
            </a:r>
            <a:r>
              <a:rPr lang="de-DE" altLang="de-DE" dirty="0" smtClean="0"/>
              <a:t>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 3.</a:t>
            </a:r>
            <a:fld id="{575D1617-7AF4-4382-BA05-712756A4C3F1}" type="slidenum">
              <a:rPr lang="de-DE" altLang="de-DE" smtClean="0"/>
              <a:pPr/>
              <a:t>8</a:t>
            </a:fld>
            <a:endParaRPr lang="de-DE" altLang="de-DE" dirty="0" smtClean="0"/>
          </a:p>
        </p:txBody>
      </p:sp>
    </p:spTree>
    <p:extLst>
      <p:ext uri="{BB962C8B-B14F-4D97-AF65-F5344CB8AC3E}">
        <p14:creationId xmlns:p14="http://schemas.microsoft.com/office/powerpoint/2010/main" val="3389023993"/>
      </p:ext>
    </p:extLst>
  </p:cSld>
  <p:clrMapOvr>
    <a:masterClrMapping/>
  </p:clrMapOvr>
  <p:timing>
    <p:tnLst>
      <p:par>
        <p:cTn id="1" dur="indefinite" restart="never" nodeType="tmRoot"/>
      </p:par>
    </p:tnLst>
  </p:timing>
</p:sld>
</file>

<file path=ppt/theme/theme1.xml><?xml version="1.0" encoding="utf-8"?>
<a:theme xmlns:a="http://schemas.openxmlformats.org/drawingml/2006/main" name="1_Master_mit_Untertitel">
  <a:themeElements>
    <a:clrScheme name="FiBL Foliensammlung 2016">
      <a:dk1>
        <a:srgbClr val="000000"/>
      </a:dk1>
      <a:lt1>
        <a:srgbClr val="FFFFFF"/>
      </a:lt1>
      <a:dk2>
        <a:srgbClr val="595959"/>
      </a:dk2>
      <a:lt2>
        <a:srgbClr val="FEF3E2"/>
      </a:lt2>
      <a:accent1>
        <a:srgbClr val="00CC99"/>
      </a:accent1>
      <a:accent2>
        <a:srgbClr val="99D828"/>
      </a:accent2>
      <a:accent3>
        <a:srgbClr val="FFC000"/>
      </a:accent3>
      <a:accent4>
        <a:srgbClr val="CF7E07"/>
      </a:accent4>
      <a:accent5>
        <a:srgbClr val="AAE2CA"/>
      </a:accent5>
      <a:accent6>
        <a:srgbClr val="CBCBCB"/>
      </a:accent6>
      <a:hlink>
        <a:srgbClr val="595959"/>
      </a:hlink>
      <a:folHlink>
        <a:srgbClr val="000000"/>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aster_Foliensammlung_151028" id="{38AB1D90-FD1F-43E6-9866-2E2C379E25E5}" vid="{AF837B14-252C-43F2-B6C2-002867F9D824}"/>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Master_Foliensammlung_151028</Template>
  <TotalTime>0</TotalTime>
  <Words>5876</Words>
  <Application>Microsoft Office PowerPoint</Application>
  <PresentationFormat>Bildschirmpräsentation (4:3)</PresentationFormat>
  <Paragraphs>933</Paragraphs>
  <Slides>75</Slides>
  <Notes>1</Notes>
  <HiddenSlides>0</HiddenSlides>
  <MMClips>0</MMClips>
  <ScaleCrop>false</ScaleCrop>
  <HeadingPairs>
    <vt:vector size="6" baseType="variant">
      <vt:variant>
        <vt:lpstr>Verwendete Schriftarten</vt:lpstr>
      </vt:variant>
      <vt:variant>
        <vt:i4>7</vt:i4>
      </vt:variant>
      <vt:variant>
        <vt:lpstr>Design</vt:lpstr>
      </vt:variant>
      <vt:variant>
        <vt:i4>1</vt:i4>
      </vt:variant>
      <vt:variant>
        <vt:lpstr>Folientitel</vt:lpstr>
      </vt:variant>
      <vt:variant>
        <vt:i4>75</vt:i4>
      </vt:variant>
    </vt:vector>
  </HeadingPairs>
  <TitlesOfParts>
    <vt:vector size="83" baseType="lpstr">
      <vt:lpstr>ＭＳ Ｐゴシック</vt:lpstr>
      <vt:lpstr>Arial</vt:lpstr>
      <vt:lpstr>Arial Black</vt:lpstr>
      <vt:lpstr>Calibri</vt:lpstr>
      <vt:lpstr>Times</vt:lpstr>
      <vt:lpstr>Times New Roman</vt:lpstr>
      <vt:lpstr>Wingdings 2</vt:lpstr>
      <vt:lpstr>1_Master_mit_Untertitel</vt:lpstr>
      <vt:lpstr>L’essai DOC</vt:lpstr>
      <vt:lpstr>L’essai DOC: Les rendements</vt:lpstr>
      <vt:lpstr>L’essai DOC</vt:lpstr>
      <vt:lpstr>L’essai DOC</vt:lpstr>
      <vt:lpstr>L’essai DOC</vt:lpstr>
      <vt:lpstr>L’essai DOC</vt:lpstr>
      <vt:lpstr>L’essai DOC</vt:lpstr>
      <vt:lpstr>L’essai DOC</vt:lpstr>
      <vt:lpstr>L’essai DOC</vt:lpstr>
      <vt:lpstr>L’essai DOC</vt:lpstr>
      <vt:lpstr>L’essai DOC</vt:lpstr>
      <vt:lpstr>L’essai DOC</vt:lpstr>
      <vt:lpstr>L’essai DOC</vt:lpstr>
      <vt:lpstr>L’essai DOC</vt:lpstr>
      <vt:lpstr>L’essai DOC</vt:lpstr>
      <vt:lpstr>L’essai DOC : Les rendements</vt:lpstr>
      <vt:lpstr>L’essai DOC : Les rendements</vt:lpstr>
      <vt:lpstr>L’essai DOC : Les rendements</vt:lpstr>
      <vt:lpstr>L’essai DOC : Les rendements</vt:lpstr>
      <vt:lpstr>L’essai DOC : Les rendements</vt:lpstr>
      <vt:lpstr>L’essai DOC : Les rendements</vt:lpstr>
      <vt:lpstr>L’essai DOC : Les rendements</vt:lpstr>
      <vt:lpstr>L’essai DOC : Les rendements</vt:lpstr>
      <vt:lpstr>L’essai DOC : L’équilibre des éléments nutritifs</vt:lpstr>
      <vt:lpstr>L’essai DOC : Les éléments nutritifs</vt:lpstr>
      <vt:lpstr>L’essai DOC : Les éléments nutritifs</vt:lpstr>
      <vt:lpstr>L’essai DOC : Les éléments nutritifs</vt:lpstr>
      <vt:lpstr>L’essai DOC : Les éléments nutritifs</vt:lpstr>
      <vt:lpstr>L’essai DOC : Les éléments nutritifs</vt:lpstr>
      <vt:lpstr>L’essai DOC : Les éléments nutritifs</vt:lpstr>
      <vt:lpstr>L’essai DOC : Les éléments nutritifs</vt:lpstr>
      <vt:lpstr>L’essai DOC : La structure du sol</vt:lpstr>
      <vt:lpstr>L’essai DOC : La structure du sol</vt:lpstr>
      <vt:lpstr>L’essai DOC : La structure du sol</vt:lpstr>
      <vt:lpstr>L’essai DOC : La structure du sol</vt:lpstr>
      <vt:lpstr>L’essai DOC : La structure du sol</vt:lpstr>
      <vt:lpstr>L’essai DOC : La structure du sol</vt:lpstr>
      <vt:lpstr>L’essai DOC : La structure du sol</vt:lpstr>
      <vt:lpstr>L’essai DOC : La structure du sol</vt:lpstr>
      <vt:lpstr>L’essai DOC : La structure du sol</vt:lpstr>
      <vt:lpstr>L’essai DOC : La structure du sol</vt:lpstr>
      <vt:lpstr>L’essai DOC : La biologie du sol</vt:lpstr>
      <vt:lpstr>L’essai DOC : La biologie du sol</vt:lpstr>
      <vt:lpstr>L’essai DOC : La biologie du sol</vt:lpstr>
      <vt:lpstr>L’essai DOC : La biologie du sol</vt:lpstr>
      <vt:lpstr>L’essai DOC : La biologie du sol</vt:lpstr>
      <vt:lpstr>L’essai DOC : La biologie du sol</vt:lpstr>
      <vt:lpstr>L’essai DOC : La biologie du sol</vt:lpstr>
      <vt:lpstr>L’essai DOC : La biologie du sol</vt:lpstr>
      <vt:lpstr>L’essai DOC : La biologie du sol</vt:lpstr>
      <vt:lpstr>L’essai DOC : La biologie du sol</vt:lpstr>
      <vt:lpstr>L’essai DOC : La biologie du sol</vt:lpstr>
      <vt:lpstr>L’essai DOC : La biologie du sol</vt:lpstr>
      <vt:lpstr>L’essai DOC : La zoologie du sol</vt:lpstr>
      <vt:lpstr>L’essai DOC : La zoologie du sol</vt:lpstr>
      <vt:lpstr>L’essai DOC : La zoologie du sol</vt:lpstr>
      <vt:lpstr>L’essai DOC : La zoologie du sol</vt:lpstr>
      <vt:lpstr>L’essai DOC : La zoologie du sol</vt:lpstr>
      <vt:lpstr>L’essai DOC</vt:lpstr>
      <vt:lpstr>L’essai DOC : La biodiversité du sol</vt:lpstr>
      <vt:lpstr>L’essai DOC : La biodiversité du sol</vt:lpstr>
      <vt:lpstr>L’essai DOC : La biodiversité du sol</vt:lpstr>
      <vt:lpstr>L’essai DOC : La biodiversité du sol</vt:lpstr>
      <vt:lpstr>L’essai DOC : La biodiversité du sol</vt:lpstr>
      <vt:lpstr>L’essai DOC : La biodiversité du sol</vt:lpstr>
      <vt:lpstr>L’essai DOC : Bilan écologique, effets sur le climat</vt:lpstr>
      <vt:lpstr>L’essai DOC : Bilan écologique, effets sur le climat</vt:lpstr>
      <vt:lpstr>L’essai DOC : Bilan écologique, effets sur le climat</vt:lpstr>
      <vt:lpstr>L’essai DOC : Bilan écologique, effets sur le climat</vt:lpstr>
      <vt:lpstr>L’essai DOC : Bilan écologique, effets sur le climat</vt:lpstr>
      <vt:lpstr>L’essai DOC : Bilan écologique, effets sur le climat</vt:lpstr>
      <vt:lpstr>L’essai DOC : Bilan écologique, effets sur le climat</vt:lpstr>
      <vt:lpstr>L’essai DOC</vt:lpstr>
      <vt:lpstr>L’essai DOC</vt:lpstr>
      <vt:lpstr>L’essai DOC</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Essai DOC</dc:title>
  <dc:creator>FiBL;Bio Suisse</dc:creator>
  <cp:keywords>Formation</cp:keywords>
  <dc:description/>
  <cp:lastModifiedBy>Huber Kathrin</cp:lastModifiedBy>
  <cp:revision>690</cp:revision>
  <cp:lastPrinted>2016-01-30T11:07:30Z</cp:lastPrinted>
  <dcterms:created xsi:type="dcterms:W3CDTF">2015-10-30T12:57:15Z</dcterms:created>
  <dcterms:modified xsi:type="dcterms:W3CDTF">2017-04-12T12:48:57Z</dcterms:modified>
</cp:coreProperties>
</file>