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7.jpg" ContentType="image/gif"/>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4376" r:id="rId1"/>
  </p:sldMasterIdLst>
  <p:notesMasterIdLst>
    <p:notesMasterId r:id="rId17"/>
  </p:notesMasterIdLst>
  <p:handoutMasterIdLst>
    <p:handoutMasterId r:id="rId18"/>
  </p:handoutMasterIdLst>
  <p:sldIdLst>
    <p:sldId id="259" r:id="rId2"/>
    <p:sldId id="440" r:id="rId3"/>
    <p:sldId id="441" r:id="rId4"/>
    <p:sldId id="442" r:id="rId5"/>
    <p:sldId id="443" r:id="rId6"/>
    <p:sldId id="444" r:id="rId7"/>
    <p:sldId id="453" r:id="rId8"/>
    <p:sldId id="446" r:id="rId9"/>
    <p:sldId id="447" r:id="rId10"/>
    <p:sldId id="448" r:id="rId11"/>
    <p:sldId id="449" r:id="rId12"/>
    <p:sldId id="450" r:id="rId13"/>
    <p:sldId id="451" r:id="rId14"/>
    <p:sldId id="452" r:id="rId15"/>
    <p:sldId id="455" r:id="rId16"/>
  </p:sldIdLst>
  <p:sldSz cx="9144000" cy="6858000" type="screen4x3"/>
  <p:notesSz cx="7099300" cy="10234613"/>
  <p:defaultTextStyle>
    <a:defPPr>
      <a:defRPr lang="de-DE"/>
    </a:defPPr>
    <a:lvl1pPr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1pPr>
    <a:lvl2pPr marL="457200"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2pPr>
    <a:lvl3pPr marL="914400"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3pPr>
    <a:lvl4pPr marL="1371600"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4pPr>
    <a:lvl5pPr marL="1828800"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5pPr>
    <a:lvl6pPr marL="2286000" algn="l" defTabSz="914400" rtl="0" eaLnBrk="1" latinLnBrk="0" hangingPunct="1">
      <a:defRPr sz="4400" kern="1200">
        <a:solidFill>
          <a:schemeClr val="tx2"/>
        </a:solidFill>
        <a:latin typeface="Arial" panose="020B0604020202020204" pitchFamily="34" charset="0"/>
        <a:ea typeface="+mn-ea"/>
        <a:cs typeface="+mn-cs"/>
      </a:defRPr>
    </a:lvl6pPr>
    <a:lvl7pPr marL="2743200" algn="l" defTabSz="914400" rtl="0" eaLnBrk="1" latinLnBrk="0" hangingPunct="1">
      <a:defRPr sz="4400" kern="1200">
        <a:solidFill>
          <a:schemeClr val="tx2"/>
        </a:solidFill>
        <a:latin typeface="Arial" panose="020B0604020202020204" pitchFamily="34" charset="0"/>
        <a:ea typeface="+mn-ea"/>
        <a:cs typeface="+mn-cs"/>
      </a:defRPr>
    </a:lvl7pPr>
    <a:lvl8pPr marL="3200400" algn="l" defTabSz="914400" rtl="0" eaLnBrk="1" latinLnBrk="0" hangingPunct="1">
      <a:defRPr sz="4400" kern="1200">
        <a:solidFill>
          <a:schemeClr val="tx2"/>
        </a:solidFill>
        <a:latin typeface="Arial" panose="020B0604020202020204" pitchFamily="34" charset="0"/>
        <a:ea typeface="+mn-ea"/>
        <a:cs typeface="+mn-cs"/>
      </a:defRPr>
    </a:lvl8pPr>
    <a:lvl9pPr marL="3657600" algn="l" defTabSz="914400" rtl="0" eaLnBrk="1" latinLnBrk="0" hangingPunct="1">
      <a:defRPr sz="4400" kern="1200">
        <a:solidFill>
          <a:schemeClr val="tx2"/>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Standardabschnitt" id="{67CCC3E2-171A-4DE4-8AF7-6FAAFF18E83E}">
          <p14:sldIdLst>
            <p14:sldId id="259"/>
            <p14:sldId id="440"/>
            <p14:sldId id="441"/>
            <p14:sldId id="442"/>
            <p14:sldId id="443"/>
            <p14:sldId id="444"/>
            <p14:sldId id="453"/>
            <p14:sldId id="446"/>
            <p14:sldId id="447"/>
            <p14:sldId id="448"/>
            <p14:sldId id="449"/>
            <p14:sldId id="450"/>
            <p14:sldId id="451"/>
            <p14:sldId id="452"/>
            <p14:sldId id="45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ber Kathrin" initials="HK" lastIdx="64" clrIdx="0">
    <p:extLst>
      <p:ext uri="{19B8F6BF-5375-455C-9EA6-DF929625EA0E}">
        <p15:presenceInfo xmlns:p15="http://schemas.microsoft.com/office/powerpoint/2012/main" userId="S-1-5-21-1635401191-1135830115-316617838-58142" providerId="AD"/>
      </p:ext>
    </p:extLst>
  </p:cmAuthor>
  <p:cmAuthor id="2" name="Klaiss Matthias" initials="KM" lastIdx="1" clrIdx="1"/>
  <p:cmAuthor id="3" name="Bissig Simone" initials="BS" lastIdx="28" clrIdx="2">
    <p:extLst>
      <p:ext uri="{19B8F6BF-5375-455C-9EA6-DF929625EA0E}">
        <p15:presenceInfo xmlns:p15="http://schemas.microsoft.com/office/powerpoint/2012/main" userId="S-1-5-21-1635401191-1135830115-316617838-562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BFFFA"/>
    <a:srgbClr val="D1FFF4"/>
    <a:srgbClr val="009973"/>
    <a:srgbClr val="39977A"/>
    <a:srgbClr val="CB2028"/>
    <a:srgbClr val="FEF3E2"/>
    <a:srgbClr val="68B153"/>
    <a:srgbClr val="67AF54"/>
    <a:srgbClr val="FF0000"/>
    <a:srgbClr val="4AAE8C"/>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296810-A885-4BE3-A3E7-6D5BEEA58F35}">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AF606853-7671-496A-8E4F-DF71F8EC918B}" styleName="Dunkle Formatvorlage 1 - Akz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58" autoAdjust="0"/>
    <p:restoredTop sz="94620" autoAdjust="0"/>
  </p:normalViewPr>
  <p:slideViewPr>
    <p:cSldViewPr>
      <p:cViewPr varScale="1">
        <p:scale>
          <a:sx n="66" d="100"/>
          <a:sy n="66" d="100"/>
        </p:scale>
        <p:origin x="107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70" d="100"/>
          <a:sy n="70" d="100"/>
        </p:scale>
        <p:origin x="233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1026"/>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eaLnBrk="1" hangingPunct="1">
              <a:defRPr sz="1300"/>
            </a:lvl1pPr>
          </a:lstStyle>
          <a:p>
            <a:pPr>
              <a:defRPr/>
            </a:pPr>
            <a:endParaRPr lang="de-DE" altLang="de-DE" dirty="0"/>
          </a:p>
        </p:txBody>
      </p:sp>
      <p:sp>
        <p:nvSpPr>
          <p:cNvPr id="30723" name="Rectangle 1027"/>
          <p:cNvSpPr>
            <a:spLocks noGrp="1" noChangeArrowheads="1"/>
          </p:cNvSpPr>
          <p:nvPr>
            <p:ph type="dt" sz="quarter" idx="1"/>
          </p:nvPr>
        </p:nvSpPr>
        <p:spPr bwMode="auto">
          <a:xfrm>
            <a:off x="4022725"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eaLnBrk="1" hangingPunct="1">
              <a:defRPr sz="1300"/>
            </a:lvl1pPr>
          </a:lstStyle>
          <a:p>
            <a:pPr>
              <a:defRPr/>
            </a:pPr>
            <a:endParaRPr lang="de-DE" altLang="de-DE" dirty="0"/>
          </a:p>
        </p:txBody>
      </p:sp>
      <p:sp>
        <p:nvSpPr>
          <p:cNvPr id="30724" name="Rectangle 1028"/>
          <p:cNvSpPr>
            <a:spLocks noGrp="1" noChangeArrowheads="1"/>
          </p:cNvSpPr>
          <p:nvPr>
            <p:ph type="ftr" sz="quarter" idx="2"/>
          </p:nvPr>
        </p:nvSpPr>
        <p:spPr bwMode="auto">
          <a:xfrm>
            <a:off x="0"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eaLnBrk="1" hangingPunct="1">
              <a:defRPr sz="1300"/>
            </a:lvl1pPr>
          </a:lstStyle>
          <a:p>
            <a:pPr>
              <a:defRPr/>
            </a:pPr>
            <a:endParaRPr lang="de-DE" altLang="de-DE" dirty="0"/>
          </a:p>
        </p:txBody>
      </p:sp>
      <p:sp>
        <p:nvSpPr>
          <p:cNvPr id="30725" name="Rectangle 1029"/>
          <p:cNvSpPr>
            <a:spLocks noGrp="1" noChangeArrowheads="1"/>
          </p:cNvSpPr>
          <p:nvPr>
            <p:ph type="sldNum" sz="quarter" idx="3"/>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eaLnBrk="1" hangingPunct="1">
              <a:defRPr sz="1300"/>
            </a:lvl1pPr>
          </a:lstStyle>
          <a:p>
            <a:pPr>
              <a:defRPr/>
            </a:pPr>
            <a:fld id="{21A7DBD2-68D8-41AC-A7CF-37C4A296F163}" type="slidenum">
              <a:rPr lang="de-DE" altLang="de-DE"/>
              <a:pPr>
                <a:defRPr/>
              </a:pPr>
              <a:t>‹Nr.›</a:t>
            </a:fld>
            <a:endParaRPr lang="de-DE" altLang="de-DE" dirty="0"/>
          </a:p>
        </p:txBody>
      </p:sp>
    </p:spTree>
    <p:extLst>
      <p:ext uri="{BB962C8B-B14F-4D97-AF65-F5344CB8AC3E}">
        <p14:creationId xmlns:p14="http://schemas.microsoft.com/office/powerpoint/2010/main" val="3599559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eaLnBrk="1" hangingPunct="1">
              <a:defRPr sz="1300">
                <a:solidFill>
                  <a:schemeClr val="tx1"/>
                </a:solidFill>
                <a:latin typeface="Times New Roman" panose="02020603050405020304" pitchFamily="18" charset="0"/>
              </a:defRPr>
            </a:lvl1pPr>
          </a:lstStyle>
          <a:p>
            <a:pPr>
              <a:defRPr/>
            </a:pPr>
            <a:endParaRPr lang="de-DE" altLang="de-DE" dirty="0"/>
          </a:p>
        </p:txBody>
      </p:sp>
      <p:sp>
        <p:nvSpPr>
          <p:cNvPr id="11267" name="Rectangle 3"/>
          <p:cNvSpPr>
            <a:spLocks noGrp="1" noChangeArrowheads="1"/>
          </p:cNvSpPr>
          <p:nvPr>
            <p:ph type="dt" idx="1"/>
          </p:nvPr>
        </p:nvSpPr>
        <p:spPr bwMode="auto">
          <a:xfrm>
            <a:off x="4022725"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eaLnBrk="1" hangingPunct="1">
              <a:defRPr sz="1300">
                <a:solidFill>
                  <a:schemeClr val="tx1"/>
                </a:solidFill>
                <a:latin typeface="Times New Roman" panose="02020603050405020304" pitchFamily="18" charset="0"/>
              </a:defRPr>
            </a:lvl1pPr>
          </a:lstStyle>
          <a:p>
            <a:pPr>
              <a:defRPr/>
            </a:pPr>
            <a:endParaRPr lang="de-DE" altLang="de-DE" dirty="0"/>
          </a:p>
        </p:txBody>
      </p:sp>
      <p:sp>
        <p:nvSpPr>
          <p:cNvPr id="5124"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p:cNvSpPr>
            <a:spLocks noGrp="1" noChangeArrowheads="1"/>
          </p:cNvSpPr>
          <p:nvPr>
            <p:ph type="body" sz="quarter" idx="3"/>
          </p:nvPr>
        </p:nvSpPr>
        <p:spPr bwMode="auto">
          <a:xfrm>
            <a:off x="946150" y="4860925"/>
            <a:ext cx="5207000"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de-DE" altLang="de-DE" noProof="0" smtClean="0"/>
              <a:t>Klicken Sie, um die Formate des Vorlagentextes zu bearbeiten</a:t>
            </a:r>
          </a:p>
          <a:p>
            <a:pPr lvl="1"/>
            <a:r>
              <a:rPr lang="de-DE" altLang="de-DE" noProof="0" smtClean="0"/>
              <a:t>Zweite Ebene</a:t>
            </a:r>
          </a:p>
          <a:p>
            <a:pPr lvl="2"/>
            <a:r>
              <a:rPr lang="de-DE" altLang="de-DE" noProof="0" smtClean="0"/>
              <a:t>Dritte Ebene</a:t>
            </a:r>
          </a:p>
          <a:p>
            <a:pPr lvl="3"/>
            <a:r>
              <a:rPr lang="de-DE" altLang="de-DE" noProof="0" smtClean="0"/>
              <a:t>Vierte Ebene</a:t>
            </a:r>
          </a:p>
          <a:p>
            <a:pPr lvl="4"/>
            <a:r>
              <a:rPr lang="de-DE" altLang="de-DE" noProof="0" smtClean="0"/>
              <a:t>Fünfte Ebene</a:t>
            </a:r>
          </a:p>
        </p:txBody>
      </p:sp>
      <p:sp>
        <p:nvSpPr>
          <p:cNvPr id="11270" name="Rectangle 6"/>
          <p:cNvSpPr>
            <a:spLocks noGrp="1" noChangeArrowheads="1"/>
          </p:cNvSpPr>
          <p:nvPr>
            <p:ph type="ftr" sz="quarter" idx="4"/>
          </p:nvPr>
        </p:nvSpPr>
        <p:spPr bwMode="auto">
          <a:xfrm>
            <a:off x="0"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eaLnBrk="1" hangingPunct="1">
              <a:defRPr sz="1300">
                <a:solidFill>
                  <a:schemeClr val="tx1"/>
                </a:solidFill>
                <a:latin typeface="Times New Roman" panose="02020603050405020304" pitchFamily="18" charset="0"/>
              </a:defRPr>
            </a:lvl1pPr>
          </a:lstStyle>
          <a:p>
            <a:pPr>
              <a:defRPr/>
            </a:pPr>
            <a:endParaRPr lang="de-DE" altLang="de-DE" dirty="0"/>
          </a:p>
        </p:txBody>
      </p:sp>
      <p:sp>
        <p:nvSpPr>
          <p:cNvPr id="11271" name="Rectangle 7"/>
          <p:cNvSpPr>
            <a:spLocks noGrp="1" noChangeArrowheads="1"/>
          </p:cNvSpPr>
          <p:nvPr>
            <p:ph type="sldNum" sz="quarter" idx="5"/>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eaLnBrk="1" hangingPunct="1">
              <a:defRPr sz="1300">
                <a:solidFill>
                  <a:schemeClr val="tx1"/>
                </a:solidFill>
                <a:latin typeface="Times New Roman" panose="02020603050405020304" pitchFamily="18" charset="0"/>
              </a:defRPr>
            </a:lvl1pPr>
          </a:lstStyle>
          <a:p>
            <a:pPr>
              <a:defRPr/>
            </a:pPr>
            <a:fld id="{8828FD76-841E-4B90-8416-B30FFE899599}" type="slidenum">
              <a:rPr lang="de-DE" altLang="de-DE"/>
              <a:pPr>
                <a:defRPr/>
              </a:pPr>
              <a:t>‹Nr.›</a:t>
            </a:fld>
            <a:endParaRPr lang="de-DE" altLang="de-DE" dirty="0"/>
          </a:p>
        </p:txBody>
      </p:sp>
    </p:spTree>
    <p:extLst>
      <p:ext uri="{BB962C8B-B14F-4D97-AF65-F5344CB8AC3E}">
        <p14:creationId xmlns:p14="http://schemas.microsoft.com/office/powerpoint/2010/main" val="17861715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8828FD76-841E-4B90-8416-B30FFE899599}" type="slidenum">
              <a:rPr lang="de-DE" altLang="de-DE" smtClean="0"/>
              <a:pPr>
                <a:defRPr/>
              </a:pPr>
              <a:t>12</a:t>
            </a:fld>
            <a:endParaRPr lang="de-DE" altLang="de-DE" dirty="0"/>
          </a:p>
        </p:txBody>
      </p:sp>
    </p:spTree>
    <p:extLst>
      <p:ext uri="{BB962C8B-B14F-4D97-AF65-F5344CB8AC3E}">
        <p14:creationId xmlns:p14="http://schemas.microsoft.com/office/powerpoint/2010/main" val="8016004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01_Titelfolie">
    <p:bg>
      <p:bgPr>
        <a:solidFill>
          <a:schemeClr val="bg2"/>
        </a:solidFill>
        <a:effectLst/>
      </p:bgPr>
    </p:bg>
    <p:spTree>
      <p:nvGrpSpPr>
        <p:cNvPr id="1" name=""/>
        <p:cNvGrpSpPr/>
        <p:nvPr/>
      </p:nvGrpSpPr>
      <p:grpSpPr>
        <a:xfrm>
          <a:off x="0" y="0"/>
          <a:ext cx="0" cy="0"/>
          <a:chOff x="0" y="0"/>
          <a:chExt cx="0" cy="0"/>
        </a:xfrm>
      </p:grpSpPr>
      <p:pic>
        <p:nvPicPr>
          <p:cNvPr id="6" name="Picture 9"/>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7004323" y="6142310"/>
            <a:ext cx="808037"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4"/>
          <p:cNvGrpSpPr>
            <a:grpSpLocks noChangeAspect="1"/>
          </p:cNvGrpSpPr>
          <p:nvPr userDrawn="1"/>
        </p:nvGrpSpPr>
        <p:grpSpPr bwMode="auto">
          <a:xfrm>
            <a:off x="7994651" y="6135627"/>
            <a:ext cx="631890" cy="509350"/>
            <a:chOff x="5036" y="3856"/>
            <a:chExt cx="428" cy="345"/>
          </a:xfrm>
        </p:grpSpPr>
        <p:sp>
          <p:nvSpPr>
            <p:cNvPr id="9" name="Rectangle 5"/>
            <p:cNvSpPr>
              <a:spLocks noChangeArrowheads="1"/>
            </p:cNvSpPr>
            <p:nvPr userDrawn="1"/>
          </p:nvSpPr>
          <p:spPr bwMode="auto">
            <a:xfrm>
              <a:off x="5036" y="3856"/>
              <a:ext cx="428"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defRPr sz="4400">
                  <a:solidFill>
                    <a:schemeClr val="tx2"/>
                  </a:solidFill>
                  <a:latin typeface="Arial" panose="020B0604020202020204" pitchFamily="34" charset="0"/>
                </a:defRPr>
              </a:lvl1pPr>
              <a:lvl2pPr marL="742950" indent="-285750">
                <a:defRPr sz="4400">
                  <a:solidFill>
                    <a:schemeClr val="tx2"/>
                  </a:solidFill>
                  <a:latin typeface="Arial" panose="020B0604020202020204" pitchFamily="34" charset="0"/>
                </a:defRPr>
              </a:lvl2pPr>
              <a:lvl3pPr marL="1143000" indent="-228600">
                <a:defRPr sz="4400">
                  <a:solidFill>
                    <a:schemeClr val="tx2"/>
                  </a:solidFill>
                  <a:latin typeface="Arial" panose="020B0604020202020204" pitchFamily="34" charset="0"/>
                </a:defRPr>
              </a:lvl3pPr>
              <a:lvl4pPr marL="1600200" indent="-228600">
                <a:defRPr sz="4400">
                  <a:solidFill>
                    <a:schemeClr val="tx2"/>
                  </a:solidFill>
                  <a:latin typeface="Arial" panose="020B0604020202020204" pitchFamily="34" charset="0"/>
                </a:defRPr>
              </a:lvl4pPr>
              <a:lvl5pPr marL="2057400" indent="-228600">
                <a:defRPr sz="4400">
                  <a:solidFill>
                    <a:schemeClr val="tx2"/>
                  </a:solidFill>
                  <a:latin typeface="Arial" panose="020B0604020202020204" pitchFamily="34" charset="0"/>
                </a:defRPr>
              </a:lvl5pPr>
              <a:lvl6pPr marL="2514600" indent="-228600" eaLnBrk="0" fontAlgn="base" hangingPunct="0">
                <a:spcBef>
                  <a:spcPct val="0"/>
                </a:spcBef>
                <a:spcAft>
                  <a:spcPct val="0"/>
                </a:spcAft>
                <a:defRPr sz="4400">
                  <a:solidFill>
                    <a:schemeClr val="tx2"/>
                  </a:solidFill>
                  <a:latin typeface="Arial" panose="020B0604020202020204" pitchFamily="34" charset="0"/>
                </a:defRPr>
              </a:lvl6pPr>
              <a:lvl7pPr marL="2971800" indent="-228600" eaLnBrk="0" fontAlgn="base" hangingPunct="0">
                <a:spcBef>
                  <a:spcPct val="0"/>
                </a:spcBef>
                <a:spcAft>
                  <a:spcPct val="0"/>
                </a:spcAft>
                <a:defRPr sz="4400">
                  <a:solidFill>
                    <a:schemeClr val="tx2"/>
                  </a:solidFill>
                  <a:latin typeface="Arial" panose="020B0604020202020204" pitchFamily="34" charset="0"/>
                </a:defRPr>
              </a:lvl7pPr>
              <a:lvl8pPr marL="3429000" indent="-228600" eaLnBrk="0" fontAlgn="base" hangingPunct="0">
                <a:spcBef>
                  <a:spcPct val="0"/>
                </a:spcBef>
                <a:spcAft>
                  <a:spcPct val="0"/>
                </a:spcAft>
                <a:defRPr sz="4400">
                  <a:solidFill>
                    <a:schemeClr val="tx2"/>
                  </a:solidFill>
                  <a:latin typeface="Arial" panose="020B0604020202020204" pitchFamily="34" charset="0"/>
                </a:defRPr>
              </a:lvl8pPr>
              <a:lvl9pPr marL="3886200" indent="-228600" eaLnBrk="0" fontAlgn="base" hangingPunct="0">
                <a:spcBef>
                  <a:spcPct val="0"/>
                </a:spcBef>
                <a:spcAft>
                  <a:spcPct val="0"/>
                </a:spcAft>
                <a:defRPr sz="4400">
                  <a:solidFill>
                    <a:schemeClr val="tx2"/>
                  </a:solidFill>
                  <a:latin typeface="Arial" panose="020B0604020202020204" pitchFamily="34" charset="0"/>
                </a:defRPr>
              </a:lvl9pPr>
            </a:lstStyle>
            <a:p>
              <a:pPr>
                <a:defRPr/>
              </a:pPr>
              <a:endParaRPr lang="de-CH" altLang="de-DE" dirty="0" smtClean="0"/>
            </a:p>
          </p:txBody>
        </p:sp>
        <p:sp>
          <p:nvSpPr>
            <p:cNvPr id="10" name="Freeform 6"/>
            <p:cNvSpPr>
              <a:spLocks/>
            </p:cNvSpPr>
            <p:nvPr userDrawn="1"/>
          </p:nvSpPr>
          <p:spPr bwMode="auto">
            <a:xfrm>
              <a:off x="5147" y="3882"/>
              <a:ext cx="204" cy="204"/>
            </a:xfrm>
            <a:custGeom>
              <a:avLst/>
              <a:gdLst>
                <a:gd name="T0" fmla="*/ 0 w 1632"/>
                <a:gd name="T1" fmla="*/ 0 h 1631"/>
                <a:gd name="T2" fmla="*/ 0 w 1632"/>
                <a:gd name="T3" fmla="*/ 0 h 1631"/>
                <a:gd name="T4" fmla="*/ 0 w 1632"/>
                <a:gd name="T5" fmla="*/ 0 h 1631"/>
                <a:gd name="T6" fmla="*/ 0 w 1632"/>
                <a:gd name="T7" fmla="*/ 0 h 1631"/>
                <a:gd name="T8" fmla="*/ 0 w 1632"/>
                <a:gd name="T9" fmla="*/ 0 h 1631"/>
                <a:gd name="T10" fmla="*/ 0 w 1632"/>
                <a:gd name="T11" fmla="*/ 0 h 1631"/>
                <a:gd name="T12" fmla="*/ 0 w 1632"/>
                <a:gd name="T13" fmla="*/ 0 h 1631"/>
                <a:gd name="T14" fmla="*/ 0 w 1632"/>
                <a:gd name="T15" fmla="*/ 0 h 1631"/>
                <a:gd name="T16" fmla="*/ 0 w 1632"/>
                <a:gd name="T17" fmla="*/ 0 h 1631"/>
                <a:gd name="T18" fmla="*/ 0 w 1632"/>
                <a:gd name="T19" fmla="*/ 0 h 1631"/>
                <a:gd name="T20" fmla="*/ 0 w 1632"/>
                <a:gd name="T21" fmla="*/ 0 h 1631"/>
                <a:gd name="T22" fmla="*/ 0 w 1632"/>
                <a:gd name="T23" fmla="*/ 0 h 1631"/>
                <a:gd name="T24" fmla="*/ 0 w 1632"/>
                <a:gd name="T25" fmla="*/ 0 h 1631"/>
                <a:gd name="T26" fmla="*/ 0 w 1632"/>
                <a:gd name="T27" fmla="*/ 0 h 1631"/>
                <a:gd name="T28" fmla="*/ 0 w 1632"/>
                <a:gd name="T29" fmla="*/ 0 h 1631"/>
                <a:gd name="T30" fmla="*/ 0 w 1632"/>
                <a:gd name="T31" fmla="*/ 0 h 1631"/>
                <a:gd name="T32" fmla="*/ 0 w 1632"/>
                <a:gd name="T33" fmla="*/ 0 h 1631"/>
                <a:gd name="T34" fmla="*/ 0 w 1632"/>
                <a:gd name="T35" fmla="*/ 0 h 1631"/>
                <a:gd name="T36" fmla="*/ 0 w 1632"/>
                <a:gd name="T37" fmla="*/ 0 h 1631"/>
                <a:gd name="T38" fmla="*/ 0 w 1632"/>
                <a:gd name="T39" fmla="*/ 0 h 1631"/>
                <a:gd name="T40" fmla="*/ 0 w 1632"/>
                <a:gd name="T41" fmla="*/ 0 h 1631"/>
                <a:gd name="T42" fmla="*/ 0 w 1632"/>
                <a:gd name="T43" fmla="*/ 0 h 1631"/>
                <a:gd name="T44" fmla="*/ 0 w 1632"/>
                <a:gd name="T45" fmla="*/ 0 h 1631"/>
                <a:gd name="T46" fmla="*/ 0 w 1632"/>
                <a:gd name="T47" fmla="*/ 0 h 1631"/>
                <a:gd name="T48" fmla="*/ 0 w 1632"/>
                <a:gd name="T49" fmla="*/ 0 h 1631"/>
                <a:gd name="T50" fmla="*/ 0 w 1632"/>
                <a:gd name="T51" fmla="*/ 0 h 1631"/>
                <a:gd name="T52" fmla="*/ 0 w 1632"/>
                <a:gd name="T53" fmla="*/ 0 h 1631"/>
                <a:gd name="T54" fmla="*/ 0 w 1632"/>
                <a:gd name="T55" fmla="*/ 0 h 1631"/>
                <a:gd name="T56" fmla="*/ 0 w 1632"/>
                <a:gd name="T57" fmla="*/ 0 h 1631"/>
                <a:gd name="T58" fmla="*/ 0 w 1632"/>
                <a:gd name="T59" fmla="*/ 0 h 1631"/>
                <a:gd name="T60" fmla="*/ 0 w 1632"/>
                <a:gd name="T61" fmla="*/ 0 h 1631"/>
                <a:gd name="T62" fmla="*/ 0 w 1632"/>
                <a:gd name="T63" fmla="*/ 0 h 1631"/>
                <a:gd name="T64" fmla="*/ 0 w 1632"/>
                <a:gd name="T65" fmla="*/ 0 h 1631"/>
                <a:gd name="T66" fmla="*/ 0 w 1632"/>
                <a:gd name="T67" fmla="*/ 0 h 1631"/>
                <a:gd name="T68" fmla="*/ 0 w 1632"/>
                <a:gd name="T69" fmla="*/ 0 h 1631"/>
                <a:gd name="T70" fmla="*/ 0 w 1632"/>
                <a:gd name="T71" fmla="*/ 0 h 1631"/>
                <a:gd name="T72" fmla="*/ 0 w 1632"/>
                <a:gd name="T73" fmla="*/ 0 h 1631"/>
                <a:gd name="T74" fmla="*/ 0 w 1632"/>
                <a:gd name="T75" fmla="*/ 0 h 163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32" h="1631">
                  <a:moveTo>
                    <a:pt x="816" y="0"/>
                  </a:moveTo>
                  <a:lnTo>
                    <a:pt x="887" y="3"/>
                  </a:lnTo>
                  <a:lnTo>
                    <a:pt x="955" y="11"/>
                  </a:lnTo>
                  <a:lnTo>
                    <a:pt x="1023" y="26"/>
                  </a:lnTo>
                  <a:lnTo>
                    <a:pt x="1087" y="45"/>
                  </a:lnTo>
                  <a:lnTo>
                    <a:pt x="1149" y="70"/>
                  </a:lnTo>
                  <a:lnTo>
                    <a:pt x="1208" y="99"/>
                  </a:lnTo>
                  <a:lnTo>
                    <a:pt x="1266" y="135"/>
                  </a:lnTo>
                  <a:lnTo>
                    <a:pt x="1319" y="173"/>
                  </a:lnTo>
                  <a:lnTo>
                    <a:pt x="1369" y="216"/>
                  </a:lnTo>
                  <a:lnTo>
                    <a:pt x="1416" y="262"/>
                  </a:lnTo>
                  <a:lnTo>
                    <a:pt x="1459" y="312"/>
                  </a:lnTo>
                  <a:lnTo>
                    <a:pt x="1497" y="366"/>
                  </a:lnTo>
                  <a:lnTo>
                    <a:pt x="1531" y="423"/>
                  </a:lnTo>
                  <a:lnTo>
                    <a:pt x="1561" y="482"/>
                  </a:lnTo>
                  <a:lnTo>
                    <a:pt x="1586" y="545"/>
                  </a:lnTo>
                  <a:lnTo>
                    <a:pt x="1606" y="609"/>
                  </a:lnTo>
                  <a:lnTo>
                    <a:pt x="1620" y="676"/>
                  </a:lnTo>
                  <a:lnTo>
                    <a:pt x="1629" y="745"/>
                  </a:lnTo>
                  <a:lnTo>
                    <a:pt x="1632" y="816"/>
                  </a:lnTo>
                  <a:lnTo>
                    <a:pt x="1629" y="886"/>
                  </a:lnTo>
                  <a:lnTo>
                    <a:pt x="1620" y="955"/>
                  </a:lnTo>
                  <a:lnTo>
                    <a:pt x="1606" y="1021"/>
                  </a:lnTo>
                  <a:lnTo>
                    <a:pt x="1586" y="1086"/>
                  </a:lnTo>
                  <a:lnTo>
                    <a:pt x="1561" y="1149"/>
                  </a:lnTo>
                  <a:lnTo>
                    <a:pt x="1531" y="1208"/>
                  </a:lnTo>
                  <a:lnTo>
                    <a:pt x="1497" y="1265"/>
                  </a:lnTo>
                  <a:lnTo>
                    <a:pt x="1459" y="1318"/>
                  </a:lnTo>
                  <a:lnTo>
                    <a:pt x="1416" y="1369"/>
                  </a:lnTo>
                  <a:lnTo>
                    <a:pt x="1369" y="1416"/>
                  </a:lnTo>
                  <a:lnTo>
                    <a:pt x="1319" y="1458"/>
                  </a:lnTo>
                  <a:lnTo>
                    <a:pt x="1266" y="1496"/>
                  </a:lnTo>
                  <a:lnTo>
                    <a:pt x="1208" y="1531"/>
                  </a:lnTo>
                  <a:lnTo>
                    <a:pt x="1149" y="1561"/>
                  </a:lnTo>
                  <a:lnTo>
                    <a:pt x="1087" y="1586"/>
                  </a:lnTo>
                  <a:lnTo>
                    <a:pt x="1023" y="1605"/>
                  </a:lnTo>
                  <a:lnTo>
                    <a:pt x="955" y="1619"/>
                  </a:lnTo>
                  <a:lnTo>
                    <a:pt x="887" y="1628"/>
                  </a:lnTo>
                  <a:lnTo>
                    <a:pt x="816" y="1631"/>
                  </a:lnTo>
                  <a:lnTo>
                    <a:pt x="746" y="1628"/>
                  </a:lnTo>
                  <a:lnTo>
                    <a:pt x="677" y="1619"/>
                  </a:lnTo>
                  <a:lnTo>
                    <a:pt x="611" y="1605"/>
                  </a:lnTo>
                  <a:lnTo>
                    <a:pt x="545" y="1586"/>
                  </a:lnTo>
                  <a:lnTo>
                    <a:pt x="483" y="1561"/>
                  </a:lnTo>
                  <a:lnTo>
                    <a:pt x="424" y="1531"/>
                  </a:lnTo>
                  <a:lnTo>
                    <a:pt x="367" y="1496"/>
                  </a:lnTo>
                  <a:lnTo>
                    <a:pt x="314" y="1458"/>
                  </a:lnTo>
                  <a:lnTo>
                    <a:pt x="263" y="1416"/>
                  </a:lnTo>
                  <a:lnTo>
                    <a:pt x="216" y="1369"/>
                  </a:lnTo>
                  <a:lnTo>
                    <a:pt x="174" y="1318"/>
                  </a:lnTo>
                  <a:lnTo>
                    <a:pt x="135" y="1265"/>
                  </a:lnTo>
                  <a:lnTo>
                    <a:pt x="101" y="1208"/>
                  </a:lnTo>
                  <a:lnTo>
                    <a:pt x="71" y="1149"/>
                  </a:lnTo>
                  <a:lnTo>
                    <a:pt x="46" y="1086"/>
                  </a:lnTo>
                  <a:lnTo>
                    <a:pt x="26" y="1021"/>
                  </a:lnTo>
                  <a:lnTo>
                    <a:pt x="12" y="955"/>
                  </a:lnTo>
                  <a:lnTo>
                    <a:pt x="3" y="886"/>
                  </a:lnTo>
                  <a:lnTo>
                    <a:pt x="0" y="816"/>
                  </a:lnTo>
                  <a:lnTo>
                    <a:pt x="3" y="745"/>
                  </a:lnTo>
                  <a:lnTo>
                    <a:pt x="12" y="676"/>
                  </a:lnTo>
                  <a:lnTo>
                    <a:pt x="26" y="609"/>
                  </a:lnTo>
                  <a:lnTo>
                    <a:pt x="46" y="545"/>
                  </a:lnTo>
                  <a:lnTo>
                    <a:pt x="71" y="482"/>
                  </a:lnTo>
                  <a:lnTo>
                    <a:pt x="101" y="423"/>
                  </a:lnTo>
                  <a:lnTo>
                    <a:pt x="135" y="366"/>
                  </a:lnTo>
                  <a:lnTo>
                    <a:pt x="174" y="312"/>
                  </a:lnTo>
                  <a:lnTo>
                    <a:pt x="216" y="262"/>
                  </a:lnTo>
                  <a:lnTo>
                    <a:pt x="263" y="216"/>
                  </a:lnTo>
                  <a:lnTo>
                    <a:pt x="314" y="173"/>
                  </a:lnTo>
                  <a:lnTo>
                    <a:pt x="367" y="135"/>
                  </a:lnTo>
                  <a:lnTo>
                    <a:pt x="424" y="99"/>
                  </a:lnTo>
                  <a:lnTo>
                    <a:pt x="483" y="70"/>
                  </a:lnTo>
                  <a:lnTo>
                    <a:pt x="545" y="45"/>
                  </a:lnTo>
                  <a:lnTo>
                    <a:pt x="611" y="26"/>
                  </a:lnTo>
                  <a:lnTo>
                    <a:pt x="677" y="11"/>
                  </a:lnTo>
                  <a:lnTo>
                    <a:pt x="746" y="3"/>
                  </a:lnTo>
                  <a:lnTo>
                    <a:pt x="816" y="0"/>
                  </a:lnTo>
                  <a:close/>
                </a:path>
              </a:pathLst>
            </a:custGeom>
            <a:solidFill>
              <a:srgbClr val="67AF54"/>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11" name="Freeform 7"/>
            <p:cNvSpPr>
              <a:spLocks/>
            </p:cNvSpPr>
            <p:nvPr userDrawn="1"/>
          </p:nvSpPr>
          <p:spPr bwMode="auto">
            <a:xfrm>
              <a:off x="5172" y="3895"/>
              <a:ext cx="151" cy="182"/>
            </a:xfrm>
            <a:custGeom>
              <a:avLst/>
              <a:gdLst>
                <a:gd name="T0" fmla="*/ 0 w 1210"/>
                <a:gd name="T1" fmla="*/ 0 h 1461"/>
                <a:gd name="T2" fmla="*/ 0 w 1210"/>
                <a:gd name="T3" fmla="*/ 0 h 1461"/>
                <a:gd name="T4" fmla="*/ 0 w 1210"/>
                <a:gd name="T5" fmla="*/ 0 h 1461"/>
                <a:gd name="T6" fmla="*/ 0 w 1210"/>
                <a:gd name="T7" fmla="*/ 0 h 1461"/>
                <a:gd name="T8" fmla="*/ 0 w 1210"/>
                <a:gd name="T9" fmla="*/ 0 h 1461"/>
                <a:gd name="T10" fmla="*/ 0 w 1210"/>
                <a:gd name="T11" fmla="*/ 0 h 1461"/>
                <a:gd name="T12" fmla="*/ 0 w 1210"/>
                <a:gd name="T13" fmla="*/ 0 h 1461"/>
                <a:gd name="T14" fmla="*/ 0 w 1210"/>
                <a:gd name="T15" fmla="*/ 0 h 1461"/>
                <a:gd name="T16" fmla="*/ 0 w 1210"/>
                <a:gd name="T17" fmla="*/ 0 h 1461"/>
                <a:gd name="T18" fmla="*/ 0 w 1210"/>
                <a:gd name="T19" fmla="*/ 0 h 1461"/>
                <a:gd name="T20" fmla="*/ 0 w 1210"/>
                <a:gd name="T21" fmla="*/ 0 h 1461"/>
                <a:gd name="T22" fmla="*/ 0 w 1210"/>
                <a:gd name="T23" fmla="*/ 0 h 1461"/>
                <a:gd name="T24" fmla="*/ 0 w 1210"/>
                <a:gd name="T25" fmla="*/ 0 h 1461"/>
                <a:gd name="T26" fmla="*/ 0 w 1210"/>
                <a:gd name="T27" fmla="*/ 0 h 1461"/>
                <a:gd name="T28" fmla="*/ 0 w 1210"/>
                <a:gd name="T29" fmla="*/ 0 h 1461"/>
                <a:gd name="T30" fmla="*/ 0 w 1210"/>
                <a:gd name="T31" fmla="*/ 0 h 1461"/>
                <a:gd name="T32" fmla="*/ 0 w 1210"/>
                <a:gd name="T33" fmla="*/ 0 h 1461"/>
                <a:gd name="T34" fmla="*/ 0 w 1210"/>
                <a:gd name="T35" fmla="*/ 0 h 1461"/>
                <a:gd name="T36" fmla="*/ 0 w 1210"/>
                <a:gd name="T37" fmla="*/ 0 h 1461"/>
                <a:gd name="T38" fmla="*/ 0 w 1210"/>
                <a:gd name="T39" fmla="*/ 0 h 1461"/>
                <a:gd name="T40" fmla="*/ 0 w 1210"/>
                <a:gd name="T41" fmla="*/ 0 h 1461"/>
                <a:gd name="T42" fmla="*/ 0 w 1210"/>
                <a:gd name="T43" fmla="*/ 0 h 1461"/>
                <a:gd name="T44" fmla="*/ 0 w 1210"/>
                <a:gd name="T45" fmla="*/ 0 h 1461"/>
                <a:gd name="T46" fmla="*/ 0 w 1210"/>
                <a:gd name="T47" fmla="*/ 0 h 1461"/>
                <a:gd name="T48" fmla="*/ 0 w 1210"/>
                <a:gd name="T49" fmla="*/ 0 h 1461"/>
                <a:gd name="T50" fmla="*/ 0 w 1210"/>
                <a:gd name="T51" fmla="*/ 0 h 1461"/>
                <a:gd name="T52" fmla="*/ 0 w 1210"/>
                <a:gd name="T53" fmla="*/ 0 h 1461"/>
                <a:gd name="T54" fmla="*/ 0 w 1210"/>
                <a:gd name="T55" fmla="*/ 0 h 1461"/>
                <a:gd name="T56" fmla="*/ 0 w 1210"/>
                <a:gd name="T57" fmla="*/ 0 h 1461"/>
                <a:gd name="T58" fmla="*/ 0 w 1210"/>
                <a:gd name="T59" fmla="*/ 0 h 1461"/>
                <a:gd name="T60" fmla="*/ 0 w 1210"/>
                <a:gd name="T61" fmla="*/ 0 h 1461"/>
                <a:gd name="T62" fmla="*/ 0 w 1210"/>
                <a:gd name="T63" fmla="*/ 0 h 1461"/>
                <a:gd name="T64" fmla="*/ 0 w 1210"/>
                <a:gd name="T65" fmla="*/ 0 h 1461"/>
                <a:gd name="T66" fmla="*/ 0 w 1210"/>
                <a:gd name="T67" fmla="*/ 0 h 1461"/>
                <a:gd name="T68" fmla="*/ 0 w 1210"/>
                <a:gd name="T69" fmla="*/ 0 h 1461"/>
                <a:gd name="T70" fmla="*/ 0 w 1210"/>
                <a:gd name="T71" fmla="*/ 0 h 1461"/>
                <a:gd name="T72" fmla="*/ 0 w 1210"/>
                <a:gd name="T73" fmla="*/ 0 h 1461"/>
                <a:gd name="T74" fmla="*/ 0 w 1210"/>
                <a:gd name="T75" fmla="*/ 0 h 1461"/>
                <a:gd name="T76" fmla="*/ 0 w 1210"/>
                <a:gd name="T77" fmla="*/ 0 h 1461"/>
                <a:gd name="T78" fmla="*/ 0 w 1210"/>
                <a:gd name="T79" fmla="*/ 0 h 1461"/>
                <a:gd name="T80" fmla="*/ 0 w 1210"/>
                <a:gd name="T81" fmla="*/ 0 h 1461"/>
                <a:gd name="T82" fmla="*/ 0 w 1210"/>
                <a:gd name="T83" fmla="*/ 0 h 1461"/>
                <a:gd name="T84" fmla="*/ 0 w 1210"/>
                <a:gd name="T85" fmla="*/ 0 h 1461"/>
                <a:gd name="T86" fmla="*/ 0 w 1210"/>
                <a:gd name="T87" fmla="*/ 0 h 1461"/>
                <a:gd name="T88" fmla="*/ 0 w 1210"/>
                <a:gd name="T89" fmla="*/ 0 h 1461"/>
                <a:gd name="T90" fmla="*/ 0 w 1210"/>
                <a:gd name="T91" fmla="*/ 0 h 1461"/>
                <a:gd name="T92" fmla="*/ 0 w 1210"/>
                <a:gd name="T93" fmla="*/ 0 h 1461"/>
                <a:gd name="T94" fmla="*/ 0 w 1210"/>
                <a:gd name="T95" fmla="*/ 0 h 1461"/>
                <a:gd name="T96" fmla="*/ 0 w 1210"/>
                <a:gd name="T97" fmla="*/ 0 h 1461"/>
                <a:gd name="T98" fmla="*/ 0 w 1210"/>
                <a:gd name="T99" fmla="*/ 0 h 1461"/>
                <a:gd name="T100" fmla="*/ 0 w 1210"/>
                <a:gd name="T101" fmla="*/ 0 h 1461"/>
                <a:gd name="T102" fmla="*/ 0 w 1210"/>
                <a:gd name="T103" fmla="*/ 0 h 1461"/>
                <a:gd name="T104" fmla="*/ 0 w 1210"/>
                <a:gd name="T105" fmla="*/ 0 h 14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210" h="1461">
                  <a:moveTo>
                    <a:pt x="629" y="0"/>
                  </a:moveTo>
                  <a:lnTo>
                    <a:pt x="635" y="2"/>
                  </a:lnTo>
                  <a:lnTo>
                    <a:pt x="645" y="8"/>
                  </a:lnTo>
                  <a:lnTo>
                    <a:pt x="659" y="17"/>
                  </a:lnTo>
                  <a:lnTo>
                    <a:pt x="675" y="28"/>
                  </a:lnTo>
                  <a:lnTo>
                    <a:pt x="694" y="43"/>
                  </a:lnTo>
                  <a:lnTo>
                    <a:pt x="716" y="62"/>
                  </a:lnTo>
                  <a:lnTo>
                    <a:pt x="739" y="82"/>
                  </a:lnTo>
                  <a:lnTo>
                    <a:pt x="762" y="106"/>
                  </a:lnTo>
                  <a:lnTo>
                    <a:pt x="788" y="132"/>
                  </a:lnTo>
                  <a:lnTo>
                    <a:pt x="813" y="162"/>
                  </a:lnTo>
                  <a:lnTo>
                    <a:pt x="839" y="194"/>
                  </a:lnTo>
                  <a:lnTo>
                    <a:pt x="865" y="229"/>
                  </a:lnTo>
                  <a:lnTo>
                    <a:pt x="889" y="266"/>
                  </a:lnTo>
                  <a:lnTo>
                    <a:pt x="913" y="307"/>
                  </a:lnTo>
                  <a:lnTo>
                    <a:pt x="935" y="349"/>
                  </a:lnTo>
                  <a:lnTo>
                    <a:pt x="954" y="395"/>
                  </a:lnTo>
                  <a:lnTo>
                    <a:pt x="972" y="443"/>
                  </a:lnTo>
                  <a:lnTo>
                    <a:pt x="987" y="492"/>
                  </a:lnTo>
                  <a:lnTo>
                    <a:pt x="997" y="544"/>
                  </a:lnTo>
                  <a:lnTo>
                    <a:pt x="1005" y="598"/>
                  </a:lnTo>
                  <a:lnTo>
                    <a:pt x="1008" y="655"/>
                  </a:lnTo>
                  <a:lnTo>
                    <a:pt x="1007" y="715"/>
                  </a:lnTo>
                  <a:lnTo>
                    <a:pt x="1001" y="775"/>
                  </a:lnTo>
                  <a:lnTo>
                    <a:pt x="990" y="838"/>
                  </a:lnTo>
                  <a:lnTo>
                    <a:pt x="973" y="903"/>
                  </a:lnTo>
                  <a:lnTo>
                    <a:pt x="981" y="889"/>
                  </a:lnTo>
                  <a:lnTo>
                    <a:pt x="991" y="869"/>
                  </a:lnTo>
                  <a:lnTo>
                    <a:pt x="1001" y="845"/>
                  </a:lnTo>
                  <a:lnTo>
                    <a:pt x="1012" y="817"/>
                  </a:lnTo>
                  <a:lnTo>
                    <a:pt x="1022" y="785"/>
                  </a:lnTo>
                  <a:lnTo>
                    <a:pt x="1032" y="750"/>
                  </a:lnTo>
                  <a:lnTo>
                    <a:pt x="1042" y="711"/>
                  </a:lnTo>
                  <a:lnTo>
                    <a:pt x="1050" y="671"/>
                  </a:lnTo>
                  <a:lnTo>
                    <a:pt x="1056" y="629"/>
                  </a:lnTo>
                  <a:lnTo>
                    <a:pt x="1060" y="586"/>
                  </a:lnTo>
                  <a:lnTo>
                    <a:pt x="1061" y="541"/>
                  </a:lnTo>
                  <a:lnTo>
                    <a:pt x="1059" y="497"/>
                  </a:lnTo>
                  <a:lnTo>
                    <a:pt x="1053" y="453"/>
                  </a:lnTo>
                  <a:lnTo>
                    <a:pt x="1044" y="408"/>
                  </a:lnTo>
                  <a:lnTo>
                    <a:pt x="1042" y="397"/>
                  </a:lnTo>
                  <a:lnTo>
                    <a:pt x="1042" y="390"/>
                  </a:lnTo>
                  <a:lnTo>
                    <a:pt x="1044" y="385"/>
                  </a:lnTo>
                  <a:lnTo>
                    <a:pt x="1047" y="385"/>
                  </a:lnTo>
                  <a:lnTo>
                    <a:pt x="1051" y="388"/>
                  </a:lnTo>
                  <a:lnTo>
                    <a:pt x="1056" y="392"/>
                  </a:lnTo>
                  <a:lnTo>
                    <a:pt x="1060" y="398"/>
                  </a:lnTo>
                  <a:lnTo>
                    <a:pt x="1089" y="442"/>
                  </a:lnTo>
                  <a:lnTo>
                    <a:pt x="1115" y="486"/>
                  </a:lnTo>
                  <a:lnTo>
                    <a:pt x="1138" y="533"/>
                  </a:lnTo>
                  <a:lnTo>
                    <a:pt x="1158" y="581"/>
                  </a:lnTo>
                  <a:lnTo>
                    <a:pt x="1174" y="628"/>
                  </a:lnTo>
                  <a:lnTo>
                    <a:pt x="1188" y="678"/>
                  </a:lnTo>
                  <a:lnTo>
                    <a:pt x="1198" y="728"/>
                  </a:lnTo>
                  <a:lnTo>
                    <a:pt x="1206" y="778"/>
                  </a:lnTo>
                  <a:lnTo>
                    <a:pt x="1209" y="828"/>
                  </a:lnTo>
                  <a:lnTo>
                    <a:pt x="1210" y="877"/>
                  </a:lnTo>
                  <a:lnTo>
                    <a:pt x="1207" y="926"/>
                  </a:lnTo>
                  <a:lnTo>
                    <a:pt x="1200" y="975"/>
                  </a:lnTo>
                  <a:lnTo>
                    <a:pt x="1191" y="1023"/>
                  </a:lnTo>
                  <a:lnTo>
                    <a:pt x="1179" y="1070"/>
                  </a:lnTo>
                  <a:lnTo>
                    <a:pt x="1163" y="1114"/>
                  </a:lnTo>
                  <a:lnTo>
                    <a:pt x="1144" y="1158"/>
                  </a:lnTo>
                  <a:lnTo>
                    <a:pt x="1123" y="1198"/>
                  </a:lnTo>
                  <a:lnTo>
                    <a:pt x="1097" y="1238"/>
                  </a:lnTo>
                  <a:lnTo>
                    <a:pt x="1069" y="1275"/>
                  </a:lnTo>
                  <a:lnTo>
                    <a:pt x="1036" y="1309"/>
                  </a:lnTo>
                  <a:lnTo>
                    <a:pt x="1001" y="1340"/>
                  </a:lnTo>
                  <a:lnTo>
                    <a:pt x="963" y="1368"/>
                  </a:lnTo>
                  <a:lnTo>
                    <a:pt x="920" y="1393"/>
                  </a:lnTo>
                  <a:lnTo>
                    <a:pt x="876" y="1415"/>
                  </a:lnTo>
                  <a:lnTo>
                    <a:pt x="827" y="1433"/>
                  </a:lnTo>
                  <a:lnTo>
                    <a:pt x="776" y="1446"/>
                  </a:lnTo>
                  <a:lnTo>
                    <a:pt x="721" y="1456"/>
                  </a:lnTo>
                  <a:lnTo>
                    <a:pt x="662" y="1461"/>
                  </a:lnTo>
                  <a:lnTo>
                    <a:pt x="597" y="1461"/>
                  </a:lnTo>
                  <a:lnTo>
                    <a:pt x="536" y="1457"/>
                  </a:lnTo>
                  <a:lnTo>
                    <a:pt x="478" y="1448"/>
                  </a:lnTo>
                  <a:lnTo>
                    <a:pt x="423" y="1435"/>
                  </a:lnTo>
                  <a:lnTo>
                    <a:pt x="371" y="1418"/>
                  </a:lnTo>
                  <a:lnTo>
                    <a:pt x="323" y="1398"/>
                  </a:lnTo>
                  <a:lnTo>
                    <a:pt x="279" y="1374"/>
                  </a:lnTo>
                  <a:lnTo>
                    <a:pt x="237" y="1346"/>
                  </a:lnTo>
                  <a:lnTo>
                    <a:pt x="199" y="1316"/>
                  </a:lnTo>
                  <a:lnTo>
                    <a:pt x="165" y="1282"/>
                  </a:lnTo>
                  <a:lnTo>
                    <a:pt x="133" y="1247"/>
                  </a:lnTo>
                  <a:lnTo>
                    <a:pt x="105" y="1209"/>
                  </a:lnTo>
                  <a:lnTo>
                    <a:pt x="81" y="1168"/>
                  </a:lnTo>
                  <a:lnTo>
                    <a:pt x="59" y="1127"/>
                  </a:lnTo>
                  <a:lnTo>
                    <a:pt x="41" y="1082"/>
                  </a:lnTo>
                  <a:lnTo>
                    <a:pt x="26" y="1037"/>
                  </a:lnTo>
                  <a:lnTo>
                    <a:pt x="14" y="991"/>
                  </a:lnTo>
                  <a:lnTo>
                    <a:pt x="6" y="944"/>
                  </a:lnTo>
                  <a:lnTo>
                    <a:pt x="1" y="896"/>
                  </a:lnTo>
                  <a:lnTo>
                    <a:pt x="0" y="847"/>
                  </a:lnTo>
                  <a:lnTo>
                    <a:pt x="1" y="799"/>
                  </a:lnTo>
                  <a:lnTo>
                    <a:pt x="6" y="751"/>
                  </a:lnTo>
                  <a:lnTo>
                    <a:pt x="14" y="702"/>
                  </a:lnTo>
                  <a:lnTo>
                    <a:pt x="26" y="654"/>
                  </a:lnTo>
                  <a:lnTo>
                    <a:pt x="40" y="608"/>
                  </a:lnTo>
                  <a:lnTo>
                    <a:pt x="46" y="594"/>
                  </a:lnTo>
                  <a:lnTo>
                    <a:pt x="53" y="587"/>
                  </a:lnTo>
                  <a:lnTo>
                    <a:pt x="59" y="585"/>
                  </a:lnTo>
                  <a:lnTo>
                    <a:pt x="64" y="586"/>
                  </a:lnTo>
                  <a:lnTo>
                    <a:pt x="69" y="591"/>
                  </a:lnTo>
                  <a:lnTo>
                    <a:pt x="72" y="596"/>
                  </a:lnTo>
                  <a:lnTo>
                    <a:pt x="74" y="603"/>
                  </a:lnTo>
                  <a:lnTo>
                    <a:pt x="85" y="663"/>
                  </a:lnTo>
                  <a:lnTo>
                    <a:pt x="99" y="717"/>
                  </a:lnTo>
                  <a:lnTo>
                    <a:pt x="115" y="767"/>
                  </a:lnTo>
                  <a:lnTo>
                    <a:pt x="133" y="814"/>
                  </a:lnTo>
                  <a:lnTo>
                    <a:pt x="154" y="857"/>
                  </a:lnTo>
                  <a:lnTo>
                    <a:pt x="175" y="896"/>
                  </a:lnTo>
                  <a:lnTo>
                    <a:pt x="198" y="931"/>
                  </a:lnTo>
                  <a:lnTo>
                    <a:pt x="221" y="965"/>
                  </a:lnTo>
                  <a:lnTo>
                    <a:pt x="245" y="993"/>
                  </a:lnTo>
                  <a:lnTo>
                    <a:pt x="267" y="1019"/>
                  </a:lnTo>
                  <a:lnTo>
                    <a:pt x="289" y="1041"/>
                  </a:lnTo>
                  <a:lnTo>
                    <a:pt x="311" y="1060"/>
                  </a:lnTo>
                  <a:lnTo>
                    <a:pt x="331" y="1077"/>
                  </a:lnTo>
                  <a:lnTo>
                    <a:pt x="348" y="1090"/>
                  </a:lnTo>
                  <a:lnTo>
                    <a:pt x="364" y="1102"/>
                  </a:lnTo>
                  <a:lnTo>
                    <a:pt x="376" y="1110"/>
                  </a:lnTo>
                  <a:lnTo>
                    <a:pt x="386" y="1116"/>
                  </a:lnTo>
                  <a:lnTo>
                    <a:pt x="392" y="1119"/>
                  </a:lnTo>
                  <a:lnTo>
                    <a:pt x="394" y="1120"/>
                  </a:lnTo>
                  <a:lnTo>
                    <a:pt x="356" y="1057"/>
                  </a:lnTo>
                  <a:lnTo>
                    <a:pt x="323" y="996"/>
                  </a:lnTo>
                  <a:lnTo>
                    <a:pt x="297" y="936"/>
                  </a:lnTo>
                  <a:lnTo>
                    <a:pt x="277" y="876"/>
                  </a:lnTo>
                  <a:lnTo>
                    <a:pt x="260" y="820"/>
                  </a:lnTo>
                  <a:lnTo>
                    <a:pt x="249" y="765"/>
                  </a:lnTo>
                  <a:lnTo>
                    <a:pt x="242" y="711"/>
                  </a:lnTo>
                  <a:lnTo>
                    <a:pt x="239" y="661"/>
                  </a:lnTo>
                  <a:lnTo>
                    <a:pt x="240" y="611"/>
                  </a:lnTo>
                  <a:lnTo>
                    <a:pt x="246" y="563"/>
                  </a:lnTo>
                  <a:lnTo>
                    <a:pt x="253" y="516"/>
                  </a:lnTo>
                  <a:lnTo>
                    <a:pt x="264" y="472"/>
                  </a:lnTo>
                  <a:lnTo>
                    <a:pt x="278" y="430"/>
                  </a:lnTo>
                  <a:lnTo>
                    <a:pt x="293" y="389"/>
                  </a:lnTo>
                  <a:lnTo>
                    <a:pt x="311" y="350"/>
                  </a:lnTo>
                  <a:lnTo>
                    <a:pt x="331" y="314"/>
                  </a:lnTo>
                  <a:lnTo>
                    <a:pt x="351" y="279"/>
                  </a:lnTo>
                  <a:lnTo>
                    <a:pt x="374" y="245"/>
                  </a:lnTo>
                  <a:lnTo>
                    <a:pt x="397" y="215"/>
                  </a:lnTo>
                  <a:lnTo>
                    <a:pt x="420" y="186"/>
                  </a:lnTo>
                  <a:lnTo>
                    <a:pt x="444" y="159"/>
                  </a:lnTo>
                  <a:lnTo>
                    <a:pt x="467" y="134"/>
                  </a:lnTo>
                  <a:lnTo>
                    <a:pt x="489" y="111"/>
                  </a:lnTo>
                  <a:lnTo>
                    <a:pt x="512" y="91"/>
                  </a:lnTo>
                  <a:lnTo>
                    <a:pt x="533" y="72"/>
                  </a:lnTo>
                  <a:lnTo>
                    <a:pt x="553" y="55"/>
                  </a:lnTo>
                  <a:lnTo>
                    <a:pt x="570" y="41"/>
                  </a:lnTo>
                  <a:lnTo>
                    <a:pt x="587" y="28"/>
                  </a:lnTo>
                  <a:lnTo>
                    <a:pt x="601" y="19"/>
                  </a:lnTo>
                  <a:lnTo>
                    <a:pt x="612" y="11"/>
                  </a:lnTo>
                  <a:lnTo>
                    <a:pt x="621" y="5"/>
                  </a:lnTo>
                  <a:lnTo>
                    <a:pt x="625" y="1"/>
                  </a:lnTo>
                  <a:lnTo>
                    <a:pt x="629" y="0"/>
                  </a:lnTo>
                  <a:close/>
                </a:path>
              </a:pathLst>
            </a:custGeom>
            <a:solidFill>
              <a:srgbClr val="FFFFFF"/>
            </a:solidFill>
            <a:ln w="0">
              <a:noFill/>
              <a:prstDash val="solid"/>
              <a:round/>
              <a:headEnd/>
              <a:tailEnd/>
            </a:ln>
          </p:spPr>
          <p:txBody>
            <a:bodyPr/>
            <a:lstStyle/>
            <a:p>
              <a:endParaRPr lang="de-CH" dirty="0"/>
            </a:p>
          </p:txBody>
        </p:sp>
        <p:sp>
          <p:nvSpPr>
            <p:cNvPr id="13" name="Freeform 8"/>
            <p:cNvSpPr>
              <a:spLocks noEditPoints="1"/>
            </p:cNvSpPr>
            <p:nvPr userDrawn="1"/>
          </p:nvSpPr>
          <p:spPr bwMode="auto">
            <a:xfrm>
              <a:off x="5036" y="4137"/>
              <a:ext cx="55" cy="63"/>
            </a:xfrm>
            <a:custGeom>
              <a:avLst/>
              <a:gdLst>
                <a:gd name="T0" fmla="*/ 0 w 442"/>
                <a:gd name="T1" fmla="*/ 0 h 501"/>
                <a:gd name="T2" fmla="*/ 0 w 442"/>
                <a:gd name="T3" fmla="*/ 0 h 501"/>
                <a:gd name="T4" fmla="*/ 0 w 442"/>
                <a:gd name="T5" fmla="*/ 0 h 501"/>
                <a:gd name="T6" fmla="*/ 0 w 442"/>
                <a:gd name="T7" fmla="*/ 0 h 501"/>
                <a:gd name="T8" fmla="*/ 0 w 442"/>
                <a:gd name="T9" fmla="*/ 0 h 501"/>
                <a:gd name="T10" fmla="*/ 0 w 442"/>
                <a:gd name="T11" fmla="*/ 0 h 501"/>
                <a:gd name="T12" fmla="*/ 0 w 442"/>
                <a:gd name="T13" fmla="*/ 0 h 501"/>
                <a:gd name="T14" fmla="*/ 0 w 442"/>
                <a:gd name="T15" fmla="*/ 0 h 501"/>
                <a:gd name="T16" fmla="*/ 0 w 442"/>
                <a:gd name="T17" fmla="*/ 0 h 501"/>
                <a:gd name="T18" fmla="*/ 0 w 442"/>
                <a:gd name="T19" fmla="*/ 0 h 501"/>
                <a:gd name="T20" fmla="*/ 0 w 442"/>
                <a:gd name="T21" fmla="*/ 0 h 501"/>
                <a:gd name="T22" fmla="*/ 0 w 442"/>
                <a:gd name="T23" fmla="*/ 0 h 501"/>
                <a:gd name="T24" fmla="*/ 0 w 442"/>
                <a:gd name="T25" fmla="*/ 0 h 501"/>
                <a:gd name="T26" fmla="*/ 0 w 442"/>
                <a:gd name="T27" fmla="*/ 0 h 501"/>
                <a:gd name="T28" fmla="*/ 0 w 442"/>
                <a:gd name="T29" fmla="*/ 0 h 501"/>
                <a:gd name="T30" fmla="*/ 0 w 442"/>
                <a:gd name="T31" fmla="*/ 0 h 501"/>
                <a:gd name="T32" fmla="*/ 0 w 442"/>
                <a:gd name="T33" fmla="*/ 0 h 501"/>
                <a:gd name="T34" fmla="*/ 0 w 442"/>
                <a:gd name="T35" fmla="*/ 0 h 501"/>
                <a:gd name="T36" fmla="*/ 0 w 442"/>
                <a:gd name="T37" fmla="*/ 0 h 501"/>
                <a:gd name="T38" fmla="*/ 0 w 442"/>
                <a:gd name="T39" fmla="*/ 0 h 501"/>
                <a:gd name="T40" fmla="*/ 0 w 442"/>
                <a:gd name="T41" fmla="*/ 0 h 501"/>
                <a:gd name="T42" fmla="*/ 0 w 442"/>
                <a:gd name="T43" fmla="*/ 0 h 501"/>
                <a:gd name="T44" fmla="*/ 0 w 442"/>
                <a:gd name="T45" fmla="*/ 0 h 501"/>
                <a:gd name="T46" fmla="*/ 0 w 442"/>
                <a:gd name="T47" fmla="*/ 0 h 501"/>
                <a:gd name="T48" fmla="*/ 0 w 442"/>
                <a:gd name="T49" fmla="*/ 0 h 501"/>
                <a:gd name="T50" fmla="*/ 0 w 442"/>
                <a:gd name="T51" fmla="*/ 0 h 501"/>
                <a:gd name="T52" fmla="*/ 0 w 442"/>
                <a:gd name="T53" fmla="*/ 0 h 501"/>
                <a:gd name="T54" fmla="*/ 0 w 442"/>
                <a:gd name="T55" fmla="*/ 0 h 501"/>
                <a:gd name="T56" fmla="*/ 0 w 442"/>
                <a:gd name="T57" fmla="*/ 0 h 501"/>
                <a:gd name="T58" fmla="*/ 0 w 442"/>
                <a:gd name="T59" fmla="*/ 0 h 501"/>
                <a:gd name="T60" fmla="*/ 0 w 442"/>
                <a:gd name="T61" fmla="*/ 0 h 501"/>
                <a:gd name="T62" fmla="*/ 0 w 442"/>
                <a:gd name="T63" fmla="*/ 0 h 501"/>
                <a:gd name="T64" fmla="*/ 0 w 442"/>
                <a:gd name="T65" fmla="*/ 0 h 501"/>
                <a:gd name="T66" fmla="*/ 0 w 442"/>
                <a:gd name="T67" fmla="*/ 0 h 501"/>
                <a:gd name="T68" fmla="*/ 0 w 442"/>
                <a:gd name="T69" fmla="*/ 0 h 501"/>
                <a:gd name="T70" fmla="*/ 0 w 442"/>
                <a:gd name="T71" fmla="*/ 0 h 501"/>
                <a:gd name="T72" fmla="*/ 0 w 442"/>
                <a:gd name="T73" fmla="*/ 0 h 501"/>
                <a:gd name="T74" fmla="*/ 0 w 442"/>
                <a:gd name="T75" fmla="*/ 0 h 501"/>
                <a:gd name="T76" fmla="*/ 0 w 442"/>
                <a:gd name="T77" fmla="*/ 0 h 501"/>
                <a:gd name="T78" fmla="*/ 0 w 442"/>
                <a:gd name="T79" fmla="*/ 0 h 501"/>
                <a:gd name="T80" fmla="*/ 0 w 442"/>
                <a:gd name="T81" fmla="*/ 0 h 50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42" h="501">
                  <a:moveTo>
                    <a:pt x="130" y="288"/>
                  </a:moveTo>
                  <a:lnTo>
                    <a:pt x="130" y="403"/>
                  </a:lnTo>
                  <a:lnTo>
                    <a:pt x="227" y="403"/>
                  </a:lnTo>
                  <a:lnTo>
                    <a:pt x="242" y="402"/>
                  </a:lnTo>
                  <a:lnTo>
                    <a:pt x="256" y="401"/>
                  </a:lnTo>
                  <a:lnTo>
                    <a:pt x="270" y="398"/>
                  </a:lnTo>
                  <a:lnTo>
                    <a:pt x="282" y="393"/>
                  </a:lnTo>
                  <a:lnTo>
                    <a:pt x="293" y="385"/>
                  </a:lnTo>
                  <a:lnTo>
                    <a:pt x="300" y="376"/>
                  </a:lnTo>
                  <a:lnTo>
                    <a:pt x="305" y="363"/>
                  </a:lnTo>
                  <a:lnTo>
                    <a:pt x="306" y="346"/>
                  </a:lnTo>
                  <a:lnTo>
                    <a:pt x="305" y="330"/>
                  </a:lnTo>
                  <a:lnTo>
                    <a:pt x="301" y="317"/>
                  </a:lnTo>
                  <a:lnTo>
                    <a:pt x="294" y="308"/>
                  </a:lnTo>
                  <a:lnTo>
                    <a:pt x="285" y="300"/>
                  </a:lnTo>
                  <a:lnTo>
                    <a:pt x="275" y="295"/>
                  </a:lnTo>
                  <a:lnTo>
                    <a:pt x="263" y="291"/>
                  </a:lnTo>
                  <a:lnTo>
                    <a:pt x="250" y="289"/>
                  </a:lnTo>
                  <a:lnTo>
                    <a:pt x="237" y="288"/>
                  </a:lnTo>
                  <a:lnTo>
                    <a:pt x="222" y="288"/>
                  </a:lnTo>
                  <a:lnTo>
                    <a:pt x="130" y="288"/>
                  </a:lnTo>
                  <a:close/>
                  <a:moveTo>
                    <a:pt x="130" y="98"/>
                  </a:moveTo>
                  <a:lnTo>
                    <a:pt x="130" y="195"/>
                  </a:lnTo>
                  <a:lnTo>
                    <a:pt x="207" y="195"/>
                  </a:lnTo>
                  <a:lnTo>
                    <a:pt x="220" y="194"/>
                  </a:lnTo>
                  <a:lnTo>
                    <a:pt x="233" y="193"/>
                  </a:lnTo>
                  <a:lnTo>
                    <a:pt x="247" y="191"/>
                  </a:lnTo>
                  <a:lnTo>
                    <a:pt x="258" y="187"/>
                  </a:lnTo>
                  <a:lnTo>
                    <a:pt x="268" y="181"/>
                  </a:lnTo>
                  <a:lnTo>
                    <a:pt x="276" y="173"/>
                  </a:lnTo>
                  <a:lnTo>
                    <a:pt x="280" y="160"/>
                  </a:lnTo>
                  <a:lnTo>
                    <a:pt x="282" y="145"/>
                  </a:lnTo>
                  <a:lnTo>
                    <a:pt x="280" y="129"/>
                  </a:lnTo>
                  <a:lnTo>
                    <a:pt x="275" y="118"/>
                  </a:lnTo>
                  <a:lnTo>
                    <a:pt x="267" y="109"/>
                  </a:lnTo>
                  <a:lnTo>
                    <a:pt x="256" y="103"/>
                  </a:lnTo>
                  <a:lnTo>
                    <a:pt x="244" y="100"/>
                  </a:lnTo>
                  <a:lnTo>
                    <a:pt x="230" y="98"/>
                  </a:lnTo>
                  <a:lnTo>
                    <a:pt x="216" y="98"/>
                  </a:lnTo>
                  <a:lnTo>
                    <a:pt x="130" y="98"/>
                  </a:lnTo>
                  <a:close/>
                  <a:moveTo>
                    <a:pt x="0" y="0"/>
                  </a:moveTo>
                  <a:lnTo>
                    <a:pt x="205" y="0"/>
                  </a:lnTo>
                  <a:lnTo>
                    <a:pt x="226" y="0"/>
                  </a:lnTo>
                  <a:lnTo>
                    <a:pt x="249" y="1"/>
                  </a:lnTo>
                  <a:lnTo>
                    <a:pt x="272" y="2"/>
                  </a:lnTo>
                  <a:lnTo>
                    <a:pt x="294" y="5"/>
                  </a:lnTo>
                  <a:lnTo>
                    <a:pt x="315" y="11"/>
                  </a:lnTo>
                  <a:lnTo>
                    <a:pt x="336" y="18"/>
                  </a:lnTo>
                  <a:lnTo>
                    <a:pt x="356" y="27"/>
                  </a:lnTo>
                  <a:lnTo>
                    <a:pt x="374" y="41"/>
                  </a:lnTo>
                  <a:lnTo>
                    <a:pt x="389" y="57"/>
                  </a:lnTo>
                  <a:lnTo>
                    <a:pt x="400" y="73"/>
                  </a:lnTo>
                  <a:lnTo>
                    <a:pt x="407" y="92"/>
                  </a:lnTo>
                  <a:lnTo>
                    <a:pt x="411" y="111"/>
                  </a:lnTo>
                  <a:lnTo>
                    <a:pt x="413" y="131"/>
                  </a:lnTo>
                  <a:lnTo>
                    <a:pt x="411" y="154"/>
                  </a:lnTo>
                  <a:lnTo>
                    <a:pt x="404" y="176"/>
                  </a:lnTo>
                  <a:lnTo>
                    <a:pt x="393" y="193"/>
                  </a:lnTo>
                  <a:lnTo>
                    <a:pt x="379" y="209"/>
                  </a:lnTo>
                  <a:lnTo>
                    <a:pt x="360" y="221"/>
                  </a:lnTo>
                  <a:lnTo>
                    <a:pt x="338" y="231"/>
                  </a:lnTo>
                  <a:lnTo>
                    <a:pt x="363" y="239"/>
                  </a:lnTo>
                  <a:lnTo>
                    <a:pt x="386" y="249"/>
                  </a:lnTo>
                  <a:lnTo>
                    <a:pt x="405" y="264"/>
                  </a:lnTo>
                  <a:lnTo>
                    <a:pt x="420" y="282"/>
                  </a:lnTo>
                  <a:lnTo>
                    <a:pt x="432" y="302"/>
                  </a:lnTo>
                  <a:lnTo>
                    <a:pt x="439" y="326"/>
                  </a:lnTo>
                  <a:lnTo>
                    <a:pt x="442" y="352"/>
                  </a:lnTo>
                  <a:lnTo>
                    <a:pt x="440" y="377"/>
                  </a:lnTo>
                  <a:lnTo>
                    <a:pt x="433" y="401"/>
                  </a:lnTo>
                  <a:lnTo>
                    <a:pt x="422" y="423"/>
                  </a:lnTo>
                  <a:lnTo>
                    <a:pt x="409" y="442"/>
                  </a:lnTo>
                  <a:lnTo>
                    <a:pt x="391" y="459"/>
                  </a:lnTo>
                  <a:lnTo>
                    <a:pt x="370" y="473"/>
                  </a:lnTo>
                  <a:lnTo>
                    <a:pt x="346" y="484"/>
                  </a:lnTo>
                  <a:lnTo>
                    <a:pt x="319" y="491"/>
                  </a:lnTo>
                  <a:lnTo>
                    <a:pt x="291" y="496"/>
                  </a:lnTo>
                  <a:lnTo>
                    <a:pt x="262" y="500"/>
                  </a:lnTo>
                  <a:lnTo>
                    <a:pt x="233" y="501"/>
                  </a:lnTo>
                  <a:lnTo>
                    <a:pt x="205" y="501"/>
                  </a:lnTo>
                  <a:lnTo>
                    <a:pt x="0" y="501"/>
                  </a:lnTo>
                  <a:lnTo>
                    <a:pt x="0"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14" name="Rectangle 9"/>
            <p:cNvSpPr>
              <a:spLocks noChangeArrowheads="1"/>
            </p:cNvSpPr>
            <p:nvPr userDrawn="1"/>
          </p:nvSpPr>
          <p:spPr bwMode="auto">
            <a:xfrm>
              <a:off x="5101" y="4137"/>
              <a:ext cx="17" cy="63"/>
            </a:xfrm>
            <a:prstGeom prst="rect">
              <a:avLst/>
            </a:prstGeom>
            <a:solidFill>
              <a:srgbClr val="68B153"/>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sz="4400">
                  <a:solidFill>
                    <a:schemeClr val="tx2"/>
                  </a:solidFill>
                  <a:latin typeface="Arial" panose="020B0604020202020204" pitchFamily="34" charset="0"/>
                </a:defRPr>
              </a:lvl1pPr>
              <a:lvl2pPr marL="742950" indent="-285750">
                <a:defRPr sz="4400">
                  <a:solidFill>
                    <a:schemeClr val="tx2"/>
                  </a:solidFill>
                  <a:latin typeface="Arial" panose="020B0604020202020204" pitchFamily="34" charset="0"/>
                </a:defRPr>
              </a:lvl2pPr>
              <a:lvl3pPr marL="1143000" indent="-228600">
                <a:defRPr sz="4400">
                  <a:solidFill>
                    <a:schemeClr val="tx2"/>
                  </a:solidFill>
                  <a:latin typeface="Arial" panose="020B0604020202020204" pitchFamily="34" charset="0"/>
                </a:defRPr>
              </a:lvl3pPr>
              <a:lvl4pPr marL="1600200" indent="-228600">
                <a:defRPr sz="4400">
                  <a:solidFill>
                    <a:schemeClr val="tx2"/>
                  </a:solidFill>
                  <a:latin typeface="Arial" panose="020B0604020202020204" pitchFamily="34" charset="0"/>
                </a:defRPr>
              </a:lvl4pPr>
              <a:lvl5pPr marL="2057400" indent="-228600">
                <a:defRPr sz="4400">
                  <a:solidFill>
                    <a:schemeClr val="tx2"/>
                  </a:solidFill>
                  <a:latin typeface="Arial" panose="020B0604020202020204" pitchFamily="34" charset="0"/>
                </a:defRPr>
              </a:lvl5pPr>
              <a:lvl6pPr marL="2514600" indent="-228600" eaLnBrk="0" fontAlgn="base" hangingPunct="0">
                <a:spcBef>
                  <a:spcPct val="0"/>
                </a:spcBef>
                <a:spcAft>
                  <a:spcPct val="0"/>
                </a:spcAft>
                <a:defRPr sz="4400">
                  <a:solidFill>
                    <a:schemeClr val="tx2"/>
                  </a:solidFill>
                  <a:latin typeface="Arial" panose="020B0604020202020204" pitchFamily="34" charset="0"/>
                </a:defRPr>
              </a:lvl6pPr>
              <a:lvl7pPr marL="2971800" indent="-228600" eaLnBrk="0" fontAlgn="base" hangingPunct="0">
                <a:spcBef>
                  <a:spcPct val="0"/>
                </a:spcBef>
                <a:spcAft>
                  <a:spcPct val="0"/>
                </a:spcAft>
                <a:defRPr sz="4400">
                  <a:solidFill>
                    <a:schemeClr val="tx2"/>
                  </a:solidFill>
                  <a:latin typeface="Arial" panose="020B0604020202020204" pitchFamily="34" charset="0"/>
                </a:defRPr>
              </a:lvl7pPr>
              <a:lvl8pPr marL="3429000" indent="-228600" eaLnBrk="0" fontAlgn="base" hangingPunct="0">
                <a:spcBef>
                  <a:spcPct val="0"/>
                </a:spcBef>
                <a:spcAft>
                  <a:spcPct val="0"/>
                </a:spcAft>
                <a:defRPr sz="4400">
                  <a:solidFill>
                    <a:schemeClr val="tx2"/>
                  </a:solidFill>
                  <a:latin typeface="Arial" panose="020B0604020202020204" pitchFamily="34" charset="0"/>
                </a:defRPr>
              </a:lvl8pPr>
              <a:lvl9pPr marL="3886200" indent="-228600" eaLnBrk="0" fontAlgn="base" hangingPunct="0">
                <a:spcBef>
                  <a:spcPct val="0"/>
                </a:spcBef>
                <a:spcAft>
                  <a:spcPct val="0"/>
                </a:spcAft>
                <a:defRPr sz="4400">
                  <a:solidFill>
                    <a:schemeClr val="tx2"/>
                  </a:solidFill>
                  <a:latin typeface="Arial" panose="020B0604020202020204" pitchFamily="34" charset="0"/>
                </a:defRPr>
              </a:lvl9pPr>
            </a:lstStyle>
            <a:p>
              <a:pPr>
                <a:defRPr/>
              </a:pPr>
              <a:endParaRPr lang="de-CH" altLang="de-DE" dirty="0" smtClean="0"/>
            </a:p>
          </p:txBody>
        </p:sp>
        <p:sp>
          <p:nvSpPr>
            <p:cNvPr id="15" name="Freeform 10"/>
            <p:cNvSpPr>
              <a:spLocks noEditPoints="1"/>
            </p:cNvSpPr>
            <p:nvPr userDrawn="1"/>
          </p:nvSpPr>
          <p:spPr bwMode="auto">
            <a:xfrm>
              <a:off x="5128" y="4136"/>
              <a:ext cx="64" cy="65"/>
            </a:xfrm>
            <a:custGeom>
              <a:avLst/>
              <a:gdLst>
                <a:gd name="T0" fmla="*/ 0 w 506"/>
                <a:gd name="T1" fmla="*/ 0 h 523"/>
                <a:gd name="T2" fmla="*/ 0 w 506"/>
                <a:gd name="T3" fmla="*/ 0 h 523"/>
                <a:gd name="T4" fmla="*/ 0 w 506"/>
                <a:gd name="T5" fmla="*/ 0 h 523"/>
                <a:gd name="T6" fmla="*/ 0 w 506"/>
                <a:gd name="T7" fmla="*/ 0 h 523"/>
                <a:gd name="T8" fmla="*/ 0 w 506"/>
                <a:gd name="T9" fmla="*/ 0 h 523"/>
                <a:gd name="T10" fmla="*/ 0 w 506"/>
                <a:gd name="T11" fmla="*/ 0 h 523"/>
                <a:gd name="T12" fmla="*/ 0 w 506"/>
                <a:gd name="T13" fmla="*/ 0 h 523"/>
                <a:gd name="T14" fmla="*/ 0 w 506"/>
                <a:gd name="T15" fmla="*/ 0 h 523"/>
                <a:gd name="T16" fmla="*/ 0 w 506"/>
                <a:gd name="T17" fmla="*/ 0 h 523"/>
                <a:gd name="T18" fmla="*/ 0 w 506"/>
                <a:gd name="T19" fmla="*/ 0 h 523"/>
                <a:gd name="T20" fmla="*/ 0 w 506"/>
                <a:gd name="T21" fmla="*/ 0 h 523"/>
                <a:gd name="T22" fmla="*/ 0 w 506"/>
                <a:gd name="T23" fmla="*/ 0 h 523"/>
                <a:gd name="T24" fmla="*/ 0 w 506"/>
                <a:gd name="T25" fmla="*/ 0 h 523"/>
                <a:gd name="T26" fmla="*/ 0 w 506"/>
                <a:gd name="T27" fmla="*/ 0 h 523"/>
                <a:gd name="T28" fmla="*/ 0 w 506"/>
                <a:gd name="T29" fmla="*/ 0 h 523"/>
                <a:gd name="T30" fmla="*/ 0 w 506"/>
                <a:gd name="T31" fmla="*/ 0 h 523"/>
                <a:gd name="T32" fmla="*/ 0 w 506"/>
                <a:gd name="T33" fmla="*/ 0 h 523"/>
                <a:gd name="T34" fmla="*/ 0 w 506"/>
                <a:gd name="T35" fmla="*/ 0 h 523"/>
                <a:gd name="T36" fmla="*/ 0 w 506"/>
                <a:gd name="T37" fmla="*/ 0 h 523"/>
                <a:gd name="T38" fmla="*/ 0 w 506"/>
                <a:gd name="T39" fmla="*/ 0 h 523"/>
                <a:gd name="T40" fmla="*/ 0 w 506"/>
                <a:gd name="T41" fmla="*/ 0 h 523"/>
                <a:gd name="T42" fmla="*/ 0 w 506"/>
                <a:gd name="T43" fmla="*/ 0 h 523"/>
                <a:gd name="T44" fmla="*/ 0 w 506"/>
                <a:gd name="T45" fmla="*/ 0 h 523"/>
                <a:gd name="T46" fmla="*/ 0 w 506"/>
                <a:gd name="T47" fmla="*/ 0 h 523"/>
                <a:gd name="T48" fmla="*/ 0 w 506"/>
                <a:gd name="T49" fmla="*/ 0 h 523"/>
                <a:gd name="T50" fmla="*/ 0 w 506"/>
                <a:gd name="T51" fmla="*/ 0 h 523"/>
                <a:gd name="T52" fmla="*/ 0 w 506"/>
                <a:gd name="T53" fmla="*/ 0 h 523"/>
                <a:gd name="T54" fmla="*/ 0 w 506"/>
                <a:gd name="T55" fmla="*/ 0 h 523"/>
                <a:gd name="T56" fmla="*/ 0 w 506"/>
                <a:gd name="T57" fmla="*/ 0 h 523"/>
                <a:gd name="T58" fmla="*/ 0 w 506"/>
                <a:gd name="T59" fmla="*/ 0 h 523"/>
                <a:gd name="T60" fmla="*/ 0 w 506"/>
                <a:gd name="T61" fmla="*/ 0 h 523"/>
                <a:gd name="T62" fmla="*/ 0 w 506"/>
                <a:gd name="T63" fmla="*/ 0 h 523"/>
                <a:gd name="T64" fmla="*/ 0 w 506"/>
                <a:gd name="T65" fmla="*/ 0 h 523"/>
                <a:gd name="T66" fmla="*/ 0 w 506"/>
                <a:gd name="T67" fmla="*/ 0 h 523"/>
                <a:gd name="T68" fmla="*/ 0 w 506"/>
                <a:gd name="T69" fmla="*/ 0 h 523"/>
                <a:gd name="T70" fmla="*/ 0 w 506"/>
                <a:gd name="T71" fmla="*/ 0 h 523"/>
                <a:gd name="T72" fmla="*/ 0 w 506"/>
                <a:gd name="T73" fmla="*/ 0 h 523"/>
                <a:gd name="T74" fmla="*/ 0 w 506"/>
                <a:gd name="T75" fmla="*/ 0 h 523"/>
                <a:gd name="T76" fmla="*/ 0 w 506"/>
                <a:gd name="T77" fmla="*/ 0 h 523"/>
                <a:gd name="T78" fmla="*/ 0 w 506"/>
                <a:gd name="T79" fmla="*/ 0 h 523"/>
                <a:gd name="T80" fmla="*/ 0 w 506"/>
                <a:gd name="T81" fmla="*/ 0 h 523"/>
                <a:gd name="T82" fmla="*/ 0 w 506"/>
                <a:gd name="T83" fmla="*/ 0 h 523"/>
                <a:gd name="T84" fmla="*/ 0 w 506"/>
                <a:gd name="T85" fmla="*/ 0 h 523"/>
                <a:gd name="T86" fmla="*/ 0 w 506"/>
                <a:gd name="T87" fmla="*/ 0 h 523"/>
                <a:gd name="T88" fmla="*/ 0 w 506"/>
                <a:gd name="T89" fmla="*/ 0 h 523"/>
                <a:gd name="T90" fmla="*/ 0 w 506"/>
                <a:gd name="T91" fmla="*/ 0 h 52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06" h="523">
                  <a:moveTo>
                    <a:pt x="252" y="103"/>
                  </a:moveTo>
                  <a:lnTo>
                    <a:pt x="230" y="105"/>
                  </a:lnTo>
                  <a:lnTo>
                    <a:pt x="211" y="111"/>
                  </a:lnTo>
                  <a:lnTo>
                    <a:pt x="193" y="120"/>
                  </a:lnTo>
                  <a:lnTo>
                    <a:pt x="179" y="132"/>
                  </a:lnTo>
                  <a:lnTo>
                    <a:pt x="167" y="146"/>
                  </a:lnTo>
                  <a:lnTo>
                    <a:pt x="158" y="163"/>
                  </a:lnTo>
                  <a:lnTo>
                    <a:pt x="149" y="182"/>
                  </a:lnTo>
                  <a:lnTo>
                    <a:pt x="144" y="201"/>
                  </a:lnTo>
                  <a:lnTo>
                    <a:pt x="140" y="221"/>
                  </a:lnTo>
                  <a:lnTo>
                    <a:pt x="138" y="242"/>
                  </a:lnTo>
                  <a:lnTo>
                    <a:pt x="138" y="261"/>
                  </a:lnTo>
                  <a:lnTo>
                    <a:pt x="138" y="282"/>
                  </a:lnTo>
                  <a:lnTo>
                    <a:pt x="140" y="303"/>
                  </a:lnTo>
                  <a:lnTo>
                    <a:pt x="144" y="323"/>
                  </a:lnTo>
                  <a:lnTo>
                    <a:pt x="149" y="342"/>
                  </a:lnTo>
                  <a:lnTo>
                    <a:pt x="158" y="360"/>
                  </a:lnTo>
                  <a:lnTo>
                    <a:pt x="167" y="377"/>
                  </a:lnTo>
                  <a:lnTo>
                    <a:pt x="179" y="391"/>
                  </a:lnTo>
                  <a:lnTo>
                    <a:pt x="194" y="404"/>
                  </a:lnTo>
                  <a:lnTo>
                    <a:pt x="211" y="412"/>
                  </a:lnTo>
                  <a:lnTo>
                    <a:pt x="230" y="418"/>
                  </a:lnTo>
                  <a:lnTo>
                    <a:pt x="254" y="420"/>
                  </a:lnTo>
                  <a:lnTo>
                    <a:pt x="276" y="418"/>
                  </a:lnTo>
                  <a:lnTo>
                    <a:pt x="296" y="412"/>
                  </a:lnTo>
                  <a:lnTo>
                    <a:pt x="312" y="404"/>
                  </a:lnTo>
                  <a:lnTo>
                    <a:pt x="327" y="391"/>
                  </a:lnTo>
                  <a:lnTo>
                    <a:pt x="338" y="378"/>
                  </a:lnTo>
                  <a:lnTo>
                    <a:pt x="349" y="361"/>
                  </a:lnTo>
                  <a:lnTo>
                    <a:pt x="356" y="343"/>
                  </a:lnTo>
                  <a:lnTo>
                    <a:pt x="362" y="324"/>
                  </a:lnTo>
                  <a:lnTo>
                    <a:pt x="365" y="304"/>
                  </a:lnTo>
                  <a:lnTo>
                    <a:pt x="367" y="284"/>
                  </a:lnTo>
                  <a:lnTo>
                    <a:pt x="368" y="264"/>
                  </a:lnTo>
                  <a:lnTo>
                    <a:pt x="368" y="243"/>
                  </a:lnTo>
                  <a:lnTo>
                    <a:pt x="366" y="222"/>
                  </a:lnTo>
                  <a:lnTo>
                    <a:pt x="362" y="201"/>
                  </a:lnTo>
                  <a:lnTo>
                    <a:pt x="357" y="182"/>
                  </a:lnTo>
                  <a:lnTo>
                    <a:pt x="350" y="163"/>
                  </a:lnTo>
                  <a:lnTo>
                    <a:pt x="339" y="146"/>
                  </a:lnTo>
                  <a:lnTo>
                    <a:pt x="328" y="132"/>
                  </a:lnTo>
                  <a:lnTo>
                    <a:pt x="313" y="119"/>
                  </a:lnTo>
                  <a:lnTo>
                    <a:pt x="296" y="111"/>
                  </a:lnTo>
                  <a:lnTo>
                    <a:pt x="276" y="105"/>
                  </a:lnTo>
                  <a:lnTo>
                    <a:pt x="252" y="103"/>
                  </a:lnTo>
                  <a:close/>
                  <a:moveTo>
                    <a:pt x="254" y="0"/>
                  </a:moveTo>
                  <a:lnTo>
                    <a:pt x="292" y="2"/>
                  </a:lnTo>
                  <a:lnTo>
                    <a:pt x="327" y="9"/>
                  </a:lnTo>
                  <a:lnTo>
                    <a:pt x="359" y="20"/>
                  </a:lnTo>
                  <a:lnTo>
                    <a:pt x="389" y="34"/>
                  </a:lnTo>
                  <a:lnTo>
                    <a:pt x="415" y="52"/>
                  </a:lnTo>
                  <a:lnTo>
                    <a:pt x="439" y="74"/>
                  </a:lnTo>
                  <a:lnTo>
                    <a:pt x="459" y="98"/>
                  </a:lnTo>
                  <a:lnTo>
                    <a:pt x="475" y="125"/>
                  </a:lnTo>
                  <a:lnTo>
                    <a:pt x="489" y="157"/>
                  </a:lnTo>
                  <a:lnTo>
                    <a:pt x="499" y="189"/>
                  </a:lnTo>
                  <a:lnTo>
                    <a:pt x="504" y="224"/>
                  </a:lnTo>
                  <a:lnTo>
                    <a:pt x="506" y="261"/>
                  </a:lnTo>
                  <a:lnTo>
                    <a:pt x="504" y="302"/>
                  </a:lnTo>
                  <a:lnTo>
                    <a:pt x="497" y="340"/>
                  </a:lnTo>
                  <a:lnTo>
                    <a:pt x="486" y="376"/>
                  </a:lnTo>
                  <a:lnTo>
                    <a:pt x="470" y="408"/>
                  </a:lnTo>
                  <a:lnTo>
                    <a:pt x="450" y="437"/>
                  </a:lnTo>
                  <a:lnTo>
                    <a:pt x="425" y="462"/>
                  </a:lnTo>
                  <a:lnTo>
                    <a:pt x="398" y="483"/>
                  </a:lnTo>
                  <a:lnTo>
                    <a:pt x="367" y="500"/>
                  </a:lnTo>
                  <a:lnTo>
                    <a:pt x="332" y="513"/>
                  </a:lnTo>
                  <a:lnTo>
                    <a:pt x="294" y="520"/>
                  </a:lnTo>
                  <a:lnTo>
                    <a:pt x="253" y="523"/>
                  </a:lnTo>
                  <a:lnTo>
                    <a:pt x="212" y="520"/>
                  </a:lnTo>
                  <a:lnTo>
                    <a:pt x="174" y="513"/>
                  </a:lnTo>
                  <a:lnTo>
                    <a:pt x="139" y="500"/>
                  </a:lnTo>
                  <a:lnTo>
                    <a:pt x="108" y="483"/>
                  </a:lnTo>
                  <a:lnTo>
                    <a:pt x="81" y="462"/>
                  </a:lnTo>
                  <a:lnTo>
                    <a:pt x="57" y="437"/>
                  </a:lnTo>
                  <a:lnTo>
                    <a:pt x="37" y="408"/>
                  </a:lnTo>
                  <a:lnTo>
                    <a:pt x="21" y="376"/>
                  </a:lnTo>
                  <a:lnTo>
                    <a:pt x="9" y="340"/>
                  </a:lnTo>
                  <a:lnTo>
                    <a:pt x="2" y="302"/>
                  </a:lnTo>
                  <a:lnTo>
                    <a:pt x="0" y="261"/>
                  </a:lnTo>
                  <a:lnTo>
                    <a:pt x="2" y="224"/>
                  </a:lnTo>
                  <a:lnTo>
                    <a:pt x="8" y="189"/>
                  </a:lnTo>
                  <a:lnTo>
                    <a:pt x="18" y="156"/>
                  </a:lnTo>
                  <a:lnTo>
                    <a:pt x="31" y="124"/>
                  </a:lnTo>
                  <a:lnTo>
                    <a:pt x="48" y="97"/>
                  </a:lnTo>
                  <a:lnTo>
                    <a:pt x="68" y="73"/>
                  </a:lnTo>
                  <a:lnTo>
                    <a:pt x="91" y="52"/>
                  </a:lnTo>
                  <a:lnTo>
                    <a:pt x="118" y="33"/>
                  </a:lnTo>
                  <a:lnTo>
                    <a:pt x="147" y="19"/>
                  </a:lnTo>
                  <a:lnTo>
                    <a:pt x="181" y="8"/>
                  </a:lnTo>
                  <a:lnTo>
                    <a:pt x="216" y="2"/>
                  </a:lnTo>
                  <a:lnTo>
                    <a:pt x="254"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16" name="Freeform 11"/>
            <p:cNvSpPr>
              <a:spLocks/>
            </p:cNvSpPr>
            <p:nvPr userDrawn="1"/>
          </p:nvSpPr>
          <p:spPr bwMode="auto">
            <a:xfrm>
              <a:off x="5199" y="4136"/>
              <a:ext cx="40" cy="65"/>
            </a:xfrm>
            <a:custGeom>
              <a:avLst/>
              <a:gdLst>
                <a:gd name="T0" fmla="*/ 0 w 316"/>
                <a:gd name="T1" fmla="*/ 0 h 517"/>
                <a:gd name="T2" fmla="*/ 0 w 316"/>
                <a:gd name="T3" fmla="*/ 0 h 517"/>
                <a:gd name="T4" fmla="*/ 0 w 316"/>
                <a:gd name="T5" fmla="*/ 0 h 517"/>
                <a:gd name="T6" fmla="*/ 0 w 316"/>
                <a:gd name="T7" fmla="*/ 0 h 517"/>
                <a:gd name="T8" fmla="*/ 0 w 316"/>
                <a:gd name="T9" fmla="*/ 0 h 517"/>
                <a:gd name="T10" fmla="*/ 0 w 316"/>
                <a:gd name="T11" fmla="*/ 0 h 517"/>
                <a:gd name="T12" fmla="*/ 0 w 316"/>
                <a:gd name="T13" fmla="*/ 0 h 517"/>
                <a:gd name="T14" fmla="*/ 0 w 316"/>
                <a:gd name="T15" fmla="*/ 0 h 517"/>
                <a:gd name="T16" fmla="*/ 0 w 316"/>
                <a:gd name="T17" fmla="*/ 0 h 517"/>
                <a:gd name="T18" fmla="*/ 0 w 316"/>
                <a:gd name="T19" fmla="*/ 0 h 517"/>
                <a:gd name="T20" fmla="*/ 0 w 316"/>
                <a:gd name="T21" fmla="*/ 0 h 517"/>
                <a:gd name="T22" fmla="*/ 0 w 316"/>
                <a:gd name="T23" fmla="*/ 0 h 517"/>
                <a:gd name="T24" fmla="*/ 0 w 316"/>
                <a:gd name="T25" fmla="*/ 0 h 517"/>
                <a:gd name="T26" fmla="*/ 0 w 316"/>
                <a:gd name="T27" fmla="*/ 0 h 517"/>
                <a:gd name="T28" fmla="*/ 0 w 316"/>
                <a:gd name="T29" fmla="*/ 0 h 517"/>
                <a:gd name="T30" fmla="*/ 0 w 316"/>
                <a:gd name="T31" fmla="*/ 0 h 517"/>
                <a:gd name="T32" fmla="*/ 0 w 316"/>
                <a:gd name="T33" fmla="*/ 0 h 517"/>
                <a:gd name="T34" fmla="*/ 0 w 316"/>
                <a:gd name="T35" fmla="*/ 0 h 517"/>
                <a:gd name="T36" fmla="*/ 0 w 316"/>
                <a:gd name="T37" fmla="*/ 0 h 517"/>
                <a:gd name="T38" fmla="*/ 0 w 316"/>
                <a:gd name="T39" fmla="*/ 0 h 517"/>
                <a:gd name="T40" fmla="*/ 0 w 316"/>
                <a:gd name="T41" fmla="*/ 0 h 517"/>
                <a:gd name="T42" fmla="*/ 0 w 316"/>
                <a:gd name="T43" fmla="*/ 0 h 517"/>
                <a:gd name="T44" fmla="*/ 0 w 316"/>
                <a:gd name="T45" fmla="*/ 0 h 517"/>
                <a:gd name="T46" fmla="*/ 0 w 316"/>
                <a:gd name="T47" fmla="*/ 0 h 517"/>
                <a:gd name="T48" fmla="*/ 0 w 316"/>
                <a:gd name="T49" fmla="*/ 0 h 517"/>
                <a:gd name="T50" fmla="*/ 0 w 316"/>
                <a:gd name="T51" fmla="*/ 0 h 517"/>
                <a:gd name="T52" fmla="*/ 0 w 316"/>
                <a:gd name="T53" fmla="*/ 0 h 517"/>
                <a:gd name="T54" fmla="*/ 0 w 316"/>
                <a:gd name="T55" fmla="*/ 0 h 517"/>
                <a:gd name="T56" fmla="*/ 0 w 316"/>
                <a:gd name="T57" fmla="*/ 0 h 517"/>
                <a:gd name="T58" fmla="*/ 0 w 316"/>
                <a:gd name="T59" fmla="*/ 0 h 517"/>
                <a:gd name="T60" fmla="*/ 0 w 316"/>
                <a:gd name="T61" fmla="*/ 0 h 517"/>
                <a:gd name="T62" fmla="*/ 0 w 316"/>
                <a:gd name="T63" fmla="*/ 0 h 517"/>
                <a:gd name="T64" fmla="*/ 0 w 316"/>
                <a:gd name="T65" fmla="*/ 0 h 517"/>
                <a:gd name="T66" fmla="*/ 0 w 316"/>
                <a:gd name="T67" fmla="*/ 0 h 517"/>
                <a:gd name="T68" fmla="*/ 0 w 316"/>
                <a:gd name="T69" fmla="*/ 0 h 517"/>
                <a:gd name="T70" fmla="*/ 0 w 316"/>
                <a:gd name="T71" fmla="*/ 0 h 517"/>
                <a:gd name="T72" fmla="*/ 0 w 316"/>
                <a:gd name="T73" fmla="*/ 0 h 517"/>
                <a:gd name="T74" fmla="*/ 0 w 316"/>
                <a:gd name="T75" fmla="*/ 0 h 517"/>
                <a:gd name="T76" fmla="*/ 0 w 316"/>
                <a:gd name="T77" fmla="*/ 0 h 517"/>
                <a:gd name="T78" fmla="*/ 0 w 316"/>
                <a:gd name="T79" fmla="*/ 0 h 517"/>
                <a:gd name="T80" fmla="*/ 0 w 316"/>
                <a:gd name="T81" fmla="*/ 0 h 517"/>
                <a:gd name="T82" fmla="*/ 0 w 316"/>
                <a:gd name="T83" fmla="*/ 0 h 517"/>
                <a:gd name="T84" fmla="*/ 0 w 316"/>
                <a:gd name="T85" fmla="*/ 0 h 517"/>
                <a:gd name="T86" fmla="*/ 0 w 316"/>
                <a:gd name="T87" fmla="*/ 0 h 517"/>
                <a:gd name="T88" fmla="*/ 0 w 316"/>
                <a:gd name="T89" fmla="*/ 0 h 517"/>
                <a:gd name="T90" fmla="*/ 0 w 316"/>
                <a:gd name="T91" fmla="*/ 0 h 517"/>
                <a:gd name="T92" fmla="*/ 0 w 316"/>
                <a:gd name="T93" fmla="*/ 0 h 517"/>
                <a:gd name="T94" fmla="*/ 0 w 316"/>
                <a:gd name="T95" fmla="*/ 0 h 517"/>
                <a:gd name="T96" fmla="*/ 0 w 316"/>
                <a:gd name="T97" fmla="*/ 0 h 517"/>
                <a:gd name="T98" fmla="*/ 0 w 316"/>
                <a:gd name="T99" fmla="*/ 0 h 517"/>
                <a:gd name="T100" fmla="*/ 0 w 316"/>
                <a:gd name="T101" fmla="*/ 0 h 517"/>
                <a:gd name="T102" fmla="*/ 0 w 316"/>
                <a:gd name="T103" fmla="*/ 0 h 517"/>
                <a:gd name="T104" fmla="*/ 0 w 316"/>
                <a:gd name="T105" fmla="*/ 0 h 517"/>
                <a:gd name="T106" fmla="*/ 0 w 316"/>
                <a:gd name="T107" fmla="*/ 0 h 517"/>
                <a:gd name="T108" fmla="*/ 0 w 316"/>
                <a:gd name="T109" fmla="*/ 0 h 5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16" h="517">
                  <a:moveTo>
                    <a:pt x="161" y="0"/>
                  </a:moveTo>
                  <a:lnTo>
                    <a:pt x="183" y="1"/>
                  </a:lnTo>
                  <a:lnTo>
                    <a:pt x="206" y="6"/>
                  </a:lnTo>
                  <a:lnTo>
                    <a:pt x="227" y="12"/>
                  </a:lnTo>
                  <a:lnTo>
                    <a:pt x="246" y="23"/>
                  </a:lnTo>
                  <a:lnTo>
                    <a:pt x="262" y="36"/>
                  </a:lnTo>
                  <a:lnTo>
                    <a:pt x="277" y="52"/>
                  </a:lnTo>
                  <a:lnTo>
                    <a:pt x="288" y="72"/>
                  </a:lnTo>
                  <a:lnTo>
                    <a:pt x="296" y="93"/>
                  </a:lnTo>
                  <a:lnTo>
                    <a:pt x="300" y="112"/>
                  </a:lnTo>
                  <a:lnTo>
                    <a:pt x="302" y="132"/>
                  </a:lnTo>
                  <a:lnTo>
                    <a:pt x="260" y="132"/>
                  </a:lnTo>
                  <a:lnTo>
                    <a:pt x="258" y="116"/>
                  </a:lnTo>
                  <a:lnTo>
                    <a:pt x="254" y="102"/>
                  </a:lnTo>
                  <a:lnTo>
                    <a:pt x="249" y="88"/>
                  </a:lnTo>
                  <a:lnTo>
                    <a:pt x="238" y="72"/>
                  </a:lnTo>
                  <a:lnTo>
                    <a:pt x="225" y="59"/>
                  </a:lnTo>
                  <a:lnTo>
                    <a:pt x="210" y="50"/>
                  </a:lnTo>
                  <a:lnTo>
                    <a:pt x="194" y="44"/>
                  </a:lnTo>
                  <a:lnTo>
                    <a:pt x="176" y="39"/>
                  </a:lnTo>
                  <a:lnTo>
                    <a:pt x="157" y="38"/>
                  </a:lnTo>
                  <a:lnTo>
                    <a:pt x="139" y="39"/>
                  </a:lnTo>
                  <a:lnTo>
                    <a:pt x="121" y="44"/>
                  </a:lnTo>
                  <a:lnTo>
                    <a:pt x="104" y="51"/>
                  </a:lnTo>
                  <a:lnTo>
                    <a:pt x="90" y="60"/>
                  </a:lnTo>
                  <a:lnTo>
                    <a:pt x="77" y="72"/>
                  </a:lnTo>
                  <a:lnTo>
                    <a:pt x="68" y="86"/>
                  </a:lnTo>
                  <a:lnTo>
                    <a:pt x="62" y="103"/>
                  </a:lnTo>
                  <a:lnTo>
                    <a:pt x="60" y="121"/>
                  </a:lnTo>
                  <a:lnTo>
                    <a:pt x="62" y="139"/>
                  </a:lnTo>
                  <a:lnTo>
                    <a:pt x="69" y="155"/>
                  </a:lnTo>
                  <a:lnTo>
                    <a:pt x="79" y="168"/>
                  </a:lnTo>
                  <a:lnTo>
                    <a:pt x="92" y="180"/>
                  </a:lnTo>
                  <a:lnTo>
                    <a:pt x="109" y="191"/>
                  </a:lnTo>
                  <a:lnTo>
                    <a:pt x="126" y="200"/>
                  </a:lnTo>
                  <a:lnTo>
                    <a:pt x="146" y="210"/>
                  </a:lnTo>
                  <a:lnTo>
                    <a:pt x="167" y="219"/>
                  </a:lnTo>
                  <a:lnTo>
                    <a:pt x="189" y="229"/>
                  </a:lnTo>
                  <a:lnTo>
                    <a:pt x="209" y="239"/>
                  </a:lnTo>
                  <a:lnTo>
                    <a:pt x="230" y="250"/>
                  </a:lnTo>
                  <a:lnTo>
                    <a:pt x="250" y="262"/>
                  </a:lnTo>
                  <a:lnTo>
                    <a:pt x="268" y="275"/>
                  </a:lnTo>
                  <a:lnTo>
                    <a:pt x="284" y="291"/>
                  </a:lnTo>
                  <a:lnTo>
                    <a:pt x="298" y="308"/>
                  </a:lnTo>
                  <a:lnTo>
                    <a:pt x="308" y="328"/>
                  </a:lnTo>
                  <a:lnTo>
                    <a:pt x="314" y="352"/>
                  </a:lnTo>
                  <a:lnTo>
                    <a:pt x="316" y="378"/>
                  </a:lnTo>
                  <a:lnTo>
                    <a:pt x="314" y="404"/>
                  </a:lnTo>
                  <a:lnTo>
                    <a:pt x="308" y="427"/>
                  </a:lnTo>
                  <a:lnTo>
                    <a:pt x="298" y="447"/>
                  </a:lnTo>
                  <a:lnTo>
                    <a:pt x="285" y="466"/>
                  </a:lnTo>
                  <a:lnTo>
                    <a:pt x="268" y="482"/>
                  </a:lnTo>
                  <a:lnTo>
                    <a:pt x="250" y="494"/>
                  </a:lnTo>
                  <a:lnTo>
                    <a:pt x="229" y="504"/>
                  </a:lnTo>
                  <a:lnTo>
                    <a:pt x="206" y="512"/>
                  </a:lnTo>
                  <a:lnTo>
                    <a:pt x="182" y="516"/>
                  </a:lnTo>
                  <a:lnTo>
                    <a:pt x="157" y="517"/>
                  </a:lnTo>
                  <a:lnTo>
                    <a:pt x="130" y="516"/>
                  </a:lnTo>
                  <a:lnTo>
                    <a:pt x="104" y="511"/>
                  </a:lnTo>
                  <a:lnTo>
                    <a:pt x="81" y="501"/>
                  </a:lnTo>
                  <a:lnTo>
                    <a:pt x="60" y="489"/>
                  </a:lnTo>
                  <a:lnTo>
                    <a:pt x="40" y="472"/>
                  </a:lnTo>
                  <a:lnTo>
                    <a:pt x="25" y="453"/>
                  </a:lnTo>
                  <a:lnTo>
                    <a:pt x="12" y="428"/>
                  </a:lnTo>
                  <a:lnTo>
                    <a:pt x="5" y="406"/>
                  </a:lnTo>
                  <a:lnTo>
                    <a:pt x="2" y="384"/>
                  </a:lnTo>
                  <a:lnTo>
                    <a:pt x="0" y="362"/>
                  </a:lnTo>
                  <a:lnTo>
                    <a:pt x="42" y="362"/>
                  </a:lnTo>
                  <a:lnTo>
                    <a:pt x="45" y="387"/>
                  </a:lnTo>
                  <a:lnTo>
                    <a:pt x="52" y="410"/>
                  </a:lnTo>
                  <a:lnTo>
                    <a:pt x="61" y="430"/>
                  </a:lnTo>
                  <a:lnTo>
                    <a:pt x="74" y="446"/>
                  </a:lnTo>
                  <a:lnTo>
                    <a:pt x="91" y="460"/>
                  </a:lnTo>
                  <a:lnTo>
                    <a:pt x="112" y="470"/>
                  </a:lnTo>
                  <a:lnTo>
                    <a:pt x="135" y="476"/>
                  </a:lnTo>
                  <a:lnTo>
                    <a:pt x="159" y="478"/>
                  </a:lnTo>
                  <a:lnTo>
                    <a:pt x="181" y="477"/>
                  </a:lnTo>
                  <a:lnTo>
                    <a:pt x="202" y="472"/>
                  </a:lnTo>
                  <a:lnTo>
                    <a:pt x="221" y="464"/>
                  </a:lnTo>
                  <a:lnTo>
                    <a:pt x="237" y="453"/>
                  </a:lnTo>
                  <a:lnTo>
                    <a:pt x="252" y="439"/>
                  </a:lnTo>
                  <a:lnTo>
                    <a:pt x="262" y="422"/>
                  </a:lnTo>
                  <a:lnTo>
                    <a:pt x="269" y="403"/>
                  </a:lnTo>
                  <a:lnTo>
                    <a:pt x="272" y="380"/>
                  </a:lnTo>
                  <a:lnTo>
                    <a:pt x="269" y="362"/>
                  </a:lnTo>
                  <a:lnTo>
                    <a:pt x="265" y="346"/>
                  </a:lnTo>
                  <a:lnTo>
                    <a:pt x="257" y="331"/>
                  </a:lnTo>
                  <a:lnTo>
                    <a:pt x="246" y="318"/>
                  </a:lnTo>
                  <a:lnTo>
                    <a:pt x="232" y="306"/>
                  </a:lnTo>
                  <a:lnTo>
                    <a:pt x="211" y="292"/>
                  </a:lnTo>
                  <a:lnTo>
                    <a:pt x="187" y="279"/>
                  </a:lnTo>
                  <a:lnTo>
                    <a:pt x="164" y="268"/>
                  </a:lnTo>
                  <a:lnTo>
                    <a:pt x="139" y="256"/>
                  </a:lnTo>
                  <a:lnTo>
                    <a:pt x="115" y="246"/>
                  </a:lnTo>
                  <a:lnTo>
                    <a:pt x="90" y="234"/>
                  </a:lnTo>
                  <a:lnTo>
                    <a:pt x="66" y="219"/>
                  </a:lnTo>
                  <a:lnTo>
                    <a:pt x="48" y="204"/>
                  </a:lnTo>
                  <a:lnTo>
                    <a:pt x="35" y="187"/>
                  </a:lnTo>
                  <a:lnTo>
                    <a:pt x="25" y="168"/>
                  </a:lnTo>
                  <a:lnTo>
                    <a:pt x="18" y="146"/>
                  </a:lnTo>
                  <a:lnTo>
                    <a:pt x="16" y="123"/>
                  </a:lnTo>
                  <a:lnTo>
                    <a:pt x="18" y="99"/>
                  </a:lnTo>
                  <a:lnTo>
                    <a:pt x="26" y="76"/>
                  </a:lnTo>
                  <a:lnTo>
                    <a:pt x="37" y="56"/>
                  </a:lnTo>
                  <a:lnTo>
                    <a:pt x="53" y="39"/>
                  </a:lnTo>
                  <a:lnTo>
                    <a:pt x="70" y="25"/>
                  </a:lnTo>
                  <a:lnTo>
                    <a:pt x="90" y="15"/>
                  </a:lnTo>
                  <a:lnTo>
                    <a:pt x="113" y="6"/>
                  </a:lnTo>
                  <a:lnTo>
                    <a:pt x="137" y="2"/>
                  </a:lnTo>
                  <a:lnTo>
                    <a:pt x="161"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17" name="Freeform 12"/>
            <p:cNvSpPr>
              <a:spLocks/>
            </p:cNvSpPr>
            <p:nvPr userDrawn="1"/>
          </p:nvSpPr>
          <p:spPr bwMode="auto">
            <a:xfrm>
              <a:off x="5250" y="4137"/>
              <a:ext cx="43" cy="64"/>
            </a:xfrm>
            <a:custGeom>
              <a:avLst/>
              <a:gdLst>
                <a:gd name="T0" fmla="*/ 0 w 340"/>
                <a:gd name="T1" fmla="*/ 0 h 509"/>
                <a:gd name="T2" fmla="*/ 0 w 340"/>
                <a:gd name="T3" fmla="*/ 0 h 509"/>
                <a:gd name="T4" fmla="*/ 0 w 340"/>
                <a:gd name="T5" fmla="*/ 0 h 509"/>
                <a:gd name="T6" fmla="*/ 0 w 340"/>
                <a:gd name="T7" fmla="*/ 0 h 509"/>
                <a:gd name="T8" fmla="*/ 0 w 340"/>
                <a:gd name="T9" fmla="*/ 0 h 509"/>
                <a:gd name="T10" fmla="*/ 0 w 340"/>
                <a:gd name="T11" fmla="*/ 0 h 509"/>
                <a:gd name="T12" fmla="*/ 0 w 340"/>
                <a:gd name="T13" fmla="*/ 0 h 509"/>
                <a:gd name="T14" fmla="*/ 0 w 340"/>
                <a:gd name="T15" fmla="*/ 0 h 509"/>
                <a:gd name="T16" fmla="*/ 0 w 340"/>
                <a:gd name="T17" fmla="*/ 0 h 509"/>
                <a:gd name="T18" fmla="*/ 0 w 340"/>
                <a:gd name="T19" fmla="*/ 0 h 509"/>
                <a:gd name="T20" fmla="*/ 0 w 340"/>
                <a:gd name="T21" fmla="*/ 0 h 509"/>
                <a:gd name="T22" fmla="*/ 0 w 340"/>
                <a:gd name="T23" fmla="*/ 0 h 509"/>
                <a:gd name="T24" fmla="*/ 0 w 340"/>
                <a:gd name="T25" fmla="*/ 0 h 509"/>
                <a:gd name="T26" fmla="*/ 0 w 340"/>
                <a:gd name="T27" fmla="*/ 0 h 509"/>
                <a:gd name="T28" fmla="*/ 0 w 340"/>
                <a:gd name="T29" fmla="*/ 0 h 509"/>
                <a:gd name="T30" fmla="*/ 0 w 340"/>
                <a:gd name="T31" fmla="*/ 0 h 509"/>
                <a:gd name="T32" fmla="*/ 0 w 340"/>
                <a:gd name="T33" fmla="*/ 0 h 509"/>
                <a:gd name="T34" fmla="*/ 0 w 340"/>
                <a:gd name="T35" fmla="*/ 0 h 509"/>
                <a:gd name="T36" fmla="*/ 0 w 340"/>
                <a:gd name="T37" fmla="*/ 0 h 509"/>
                <a:gd name="T38" fmla="*/ 0 w 340"/>
                <a:gd name="T39" fmla="*/ 0 h 509"/>
                <a:gd name="T40" fmla="*/ 0 w 340"/>
                <a:gd name="T41" fmla="*/ 0 h 509"/>
                <a:gd name="T42" fmla="*/ 0 w 340"/>
                <a:gd name="T43" fmla="*/ 0 h 509"/>
                <a:gd name="T44" fmla="*/ 0 w 340"/>
                <a:gd name="T45" fmla="*/ 0 h 509"/>
                <a:gd name="T46" fmla="*/ 0 w 340"/>
                <a:gd name="T47" fmla="*/ 0 h 509"/>
                <a:gd name="T48" fmla="*/ 0 w 340"/>
                <a:gd name="T49" fmla="*/ 0 h 509"/>
                <a:gd name="T50" fmla="*/ 0 w 340"/>
                <a:gd name="T51" fmla="*/ 0 h 509"/>
                <a:gd name="T52" fmla="*/ 0 w 340"/>
                <a:gd name="T53" fmla="*/ 0 h 509"/>
                <a:gd name="T54" fmla="*/ 0 w 340"/>
                <a:gd name="T55" fmla="*/ 0 h 509"/>
                <a:gd name="T56" fmla="*/ 0 w 340"/>
                <a:gd name="T57" fmla="*/ 0 h 509"/>
                <a:gd name="T58" fmla="*/ 0 w 340"/>
                <a:gd name="T59" fmla="*/ 0 h 509"/>
                <a:gd name="T60" fmla="*/ 0 w 340"/>
                <a:gd name="T61" fmla="*/ 0 h 509"/>
                <a:gd name="T62" fmla="*/ 0 w 340"/>
                <a:gd name="T63" fmla="*/ 0 h 509"/>
                <a:gd name="T64" fmla="*/ 0 w 340"/>
                <a:gd name="T65" fmla="*/ 0 h 509"/>
                <a:gd name="T66" fmla="*/ 0 w 340"/>
                <a:gd name="T67" fmla="*/ 0 h 509"/>
                <a:gd name="T68" fmla="*/ 0 w 340"/>
                <a:gd name="T69" fmla="*/ 0 h 509"/>
                <a:gd name="T70" fmla="*/ 0 w 340"/>
                <a:gd name="T71" fmla="*/ 0 h 509"/>
                <a:gd name="T72" fmla="*/ 0 w 340"/>
                <a:gd name="T73" fmla="*/ 0 h 509"/>
                <a:gd name="T74" fmla="*/ 0 w 340"/>
                <a:gd name="T75" fmla="*/ 0 h 509"/>
                <a:gd name="T76" fmla="*/ 0 w 340"/>
                <a:gd name="T77" fmla="*/ 0 h 509"/>
                <a:gd name="T78" fmla="*/ 0 w 340"/>
                <a:gd name="T79" fmla="*/ 0 h 509"/>
                <a:gd name="T80" fmla="*/ 0 w 340"/>
                <a:gd name="T81" fmla="*/ 0 h 509"/>
                <a:gd name="T82" fmla="*/ 0 w 340"/>
                <a:gd name="T83" fmla="*/ 0 h 509"/>
                <a:gd name="T84" fmla="*/ 0 w 340"/>
                <a:gd name="T85" fmla="*/ 0 h 509"/>
                <a:gd name="T86" fmla="*/ 0 w 340"/>
                <a:gd name="T87" fmla="*/ 0 h 509"/>
                <a:gd name="T88" fmla="*/ 0 w 340"/>
                <a:gd name="T89" fmla="*/ 0 h 509"/>
                <a:gd name="T90" fmla="*/ 0 w 340"/>
                <a:gd name="T91" fmla="*/ 0 h 509"/>
                <a:gd name="T92" fmla="*/ 0 w 340"/>
                <a:gd name="T93" fmla="*/ 0 h 509"/>
                <a:gd name="T94" fmla="*/ 0 w 340"/>
                <a:gd name="T95" fmla="*/ 0 h 509"/>
                <a:gd name="T96" fmla="*/ 0 w 340"/>
                <a:gd name="T97" fmla="*/ 0 h 509"/>
                <a:gd name="T98" fmla="*/ 0 w 340"/>
                <a:gd name="T99" fmla="*/ 0 h 509"/>
                <a:gd name="T100" fmla="*/ 0 w 340"/>
                <a:gd name="T101" fmla="*/ 0 h 509"/>
                <a:gd name="T102" fmla="*/ 0 w 340"/>
                <a:gd name="T103" fmla="*/ 0 h 509"/>
                <a:gd name="T104" fmla="*/ 0 w 340"/>
                <a:gd name="T105" fmla="*/ 0 h 50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0" h="509">
                  <a:moveTo>
                    <a:pt x="0" y="0"/>
                  </a:moveTo>
                  <a:lnTo>
                    <a:pt x="42" y="0"/>
                  </a:lnTo>
                  <a:lnTo>
                    <a:pt x="42" y="168"/>
                  </a:lnTo>
                  <a:lnTo>
                    <a:pt x="41" y="336"/>
                  </a:lnTo>
                  <a:lnTo>
                    <a:pt x="42" y="357"/>
                  </a:lnTo>
                  <a:lnTo>
                    <a:pt x="44" y="378"/>
                  </a:lnTo>
                  <a:lnTo>
                    <a:pt x="49" y="399"/>
                  </a:lnTo>
                  <a:lnTo>
                    <a:pt x="59" y="419"/>
                  </a:lnTo>
                  <a:lnTo>
                    <a:pt x="71" y="436"/>
                  </a:lnTo>
                  <a:lnTo>
                    <a:pt x="88" y="450"/>
                  </a:lnTo>
                  <a:lnTo>
                    <a:pt x="107" y="459"/>
                  </a:lnTo>
                  <a:lnTo>
                    <a:pt x="126" y="466"/>
                  </a:lnTo>
                  <a:lnTo>
                    <a:pt x="148" y="469"/>
                  </a:lnTo>
                  <a:lnTo>
                    <a:pt x="170" y="470"/>
                  </a:lnTo>
                  <a:lnTo>
                    <a:pt x="195" y="468"/>
                  </a:lnTo>
                  <a:lnTo>
                    <a:pt x="221" y="463"/>
                  </a:lnTo>
                  <a:lnTo>
                    <a:pt x="245" y="453"/>
                  </a:lnTo>
                  <a:lnTo>
                    <a:pt x="262" y="441"/>
                  </a:lnTo>
                  <a:lnTo>
                    <a:pt x="275" y="428"/>
                  </a:lnTo>
                  <a:lnTo>
                    <a:pt x="284" y="413"/>
                  </a:lnTo>
                  <a:lnTo>
                    <a:pt x="290" y="397"/>
                  </a:lnTo>
                  <a:lnTo>
                    <a:pt x="294" y="378"/>
                  </a:lnTo>
                  <a:lnTo>
                    <a:pt x="296" y="360"/>
                  </a:lnTo>
                  <a:lnTo>
                    <a:pt x="296" y="341"/>
                  </a:lnTo>
                  <a:lnTo>
                    <a:pt x="296" y="322"/>
                  </a:lnTo>
                  <a:lnTo>
                    <a:pt x="296" y="303"/>
                  </a:lnTo>
                  <a:lnTo>
                    <a:pt x="296" y="0"/>
                  </a:lnTo>
                  <a:lnTo>
                    <a:pt x="340" y="0"/>
                  </a:lnTo>
                  <a:lnTo>
                    <a:pt x="340" y="343"/>
                  </a:lnTo>
                  <a:lnTo>
                    <a:pt x="339" y="365"/>
                  </a:lnTo>
                  <a:lnTo>
                    <a:pt x="337" y="387"/>
                  </a:lnTo>
                  <a:lnTo>
                    <a:pt x="330" y="414"/>
                  </a:lnTo>
                  <a:lnTo>
                    <a:pt x="319" y="437"/>
                  </a:lnTo>
                  <a:lnTo>
                    <a:pt x="305" y="457"/>
                  </a:lnTo>
                  <a:lnTo>
                    <a:pt x="288" y="474"/>
                  </a:lnTo>
                  <a:lnTo>
                    <a:pt x="267" y="486"/>
                  </a:lnTo>
                  <a:lnTo>
                    <a:pt x="246" y="496"/>
                  </a:lnTo>
                  <a:lnTo>
                    <a:pt x="222" y="504"/>
                  </a:lnTo>
                  <a:lnTo>
                    <a:pt x="196" y="508"/>
                  </a:lnTo>
                  <a:lnTo>
                    <a:pt x="170" y="509"/>
                  </a:lnTo>
                  <a:lnTo>
                    <a:pt x="147" y="508"/>
                  </a:lnTo>
                  <a:lnTo>
                    <a:pt x="124" y="505"/>
                  </a:lnTo>
                  <a:lnTo>
                    <a:pt x="102" y="500"/>
                  </a:lnTo>
                  <a:lnTo>
                    <a:pt x="82" y="491"/>
                  </a:lnTo>
                  <a:lnTo>
                    <a:pt x="62" y="481"/>
                  </a:lnTo>
                  <a:lnTo>
                    <a:pt x="44" y="467"/>
                  </a:lnTo>
                  <a:lnTo>
                    <a:pt x="29" y="452"/>
                  </a:lnTo>
                  <a:lnTo>
                    <a:pt x="16" y="433"/>
                  </a:lnTo>
                  <a:lnTo>
                    <a:pt x="7" y="410"/>
                  </a:lnTo>
                  <a:lnTo>
                    <a:pt x="3" y="388"/>
                  </a:lnTo>
                  <a:lnTo>
                    <a:pt x="0" y="367"/>
                  </a:lnTo>
                  <a:lnTo>
                    <a:pt x="0" y="344"/>
                  </a:lnTo>
                  <a:lnTo>
                    <a:pt x="0"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18" name="Rectangle 13"/>
            <p:cNvSpPr>
              <a:spLocks noChangeArrowheads="1"/>
            </p:cNvSpPr>
            <p:nvPr userDrawn="1"/>
          </p:nvSpPr>
          <p:spPr bwMode="auto">
            <a:xfrm>
              <a:off x="5309" y="4137"/>
              <a:ext cx="6" cy="63"/>
            </a:xfrm>
            <a:prstGeom prst="rect">
              <a:avLst/>
            </a:prstGeom>
            <a:solidFill>
              <a:srgbClr val="68B153"/>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sz="4400">
                  <a:solidFill>
                    <a:schemeClr val="tx2"/>
                  </a:solidFill>
                  <a:latin typeface="Arial" panose="020B0604020202020204" pitchFamily="34" charset="0"/>
                </a:defRPr>
              </a:lvl1pPr>
              <a:lvl2pPr marL="742950" indent="-285750">
                <a:defRPr sz="4400">
                  <a:solidFill>
                    <a:schemeClr val="tx2"/>
                  </a:solidFill>
                  <a:latin typeface="Arial" panose="020B0604020202020204" pitchFamily="34" charset="0"/>
                </a:defRPr>
              </a:lvl2pPr>
              <a:lvl3pPr marL="1143000" indent="-228600">
                <a:defRPr sz="4400">
                  <a:solidFill>
                    <a:schemeClr val="tx2"/>
                  </a:solidFill>
                  <a:latin typeface="Arial" panose="020B0604020202020204" pitchFamily="34" charset="0"/>
                </a:defRPr>
              </a:lvl3pPr>
              <a:lvl4pPr marL="1600200" indent="-228600">
                <a:defRPr sz="4400">
                  <a:solidFill>
                    <a:schemeClr val="tx2"/>
                  </a:solidFill>
                  <a:latin typeface="Arial" panose="020B0604020202020204" pitchFamily="34" charset="0"/>
                </a:defRPr>
              </a:lvl4pPr>
              <a:lvl5pPr marL="2057400" indent="-228600">
                <a:defRPr sz="4400">
                  <a:solidFill>
                    <a:schemeClr val="tx2"/>
                  </a:solidFill>
                  <a:latin typeface="Arial" panose="020B0604020202020204" pitchFamily="34" charset="0"/>
                </a:defRPr>
              </a:lvl5pPr>
              <a:lvl6pPr marL="2514600" indent="-228600" eaLnBrk="0" fontAlgn="base" hangingPunct="0">
                <a:spcBef>
                  <a:spcPct val="0"/>
                </a:spcBef>
                <a:spcAft>
                  <a:spcPct val="0"/>
                </a:spcAft>
                <a:defRPr sz="4400">
                  <a:solidFill>
                    <a:schemeClr val="tx2"/>
                  </a:solidFill>
                  <a:latin typeface="Arial" panose="020B0604020202020204" pitchFamily="34" charset="0"/>
                </a:defRPr>
              </a:lvl6pPr>
              <a:lvl7pPr marL="2971800" indent="-228600" eaLnBrk="0" fontAlgn="base" hangingPunct="0">
                <a:spcBef>
                  <a:spcPct val="0"/>
                </a:spcBef>
                <a:spcAft>
                  <a:spcPct val="0"/>
                </a:spcAft>
                <a:defRPr sz="4400">
                  <a:solidFill>
                    <a:schemeClr val="tx2"/>
                  </a:solidFill>
                  <a:latin typeface="Arial" panose="020B0604020202020204" pitchFamily="34" charset="0"/>
                </a:defRPr>
              </a:lvl7pPr>
              <a:lvl8pPr marL="3429000" indent="-228600" eaLnBrk="0" fontAlgn="base" hangingPunct="0">
                <a:spcBef>
                  <a:spcPct val="0"/>
                </a:spcBef>
                <a:spcAft>
                  <a:spcPct val="0"/>
                </a:spcAft>
                <a:defRPr sz="4400">
                  <a:solidFill>
                    <a:schemeClr val="tx2"/>
                  </a:solidFill>
                  <a:latin typeface="Arial" panose="020B0604020202020204" pitchFamily="34" charset="0"/>
                </a:defRPr>
              </a:lvl8pPr>
              <a:lvl9pPr marL="3886200" indent="-228600" eaLnBrk="0" fontAlgn="base" hangingPunct="0">
                <a:spcBef>
                  <a:spcPct val="0"/>
                </a:spcBef>
                <a:spcAft>
                  <a:spcPct val="0"/>
                </a:spcAft>
                <a:defRPr sz="4400">
                  <a:solidFill>
                    <a:schemeClr val="tx2"/>
                  </a:solidFill>
                  <a:latin typeface="Arial" panose="020B0604020202020204" pitchFamily="34" charset="0"/>
                </a:defRPr>
              </a:lvl9pPr>
            </a:lstStyle>
            <a:p>
              <a:pPr>
                <a:defRPr/>
              </a:pPr>
              <a:endParaRPr lang="de-CH" altLang="de-DE" dirty="0" smtClean="0"/>
            </a:p>
          </p:txBody>
        </p:sp>
        <p:sp>
          <p:nvSpPr>
            <p:cNvPr id="19" name="Freeform 14"/>
            <p:cNvSpPr>
              <a:spLocks/>
            </p:cNvSpPr>
            <p:nvPr userDrawn="1"/>
          </p:nvSpPr>
          <p:spPr bwMode="auto">
            <a:xfrm>
              <a:off x="5329" y="4136"/>
              <a:ext cx="40" cy="65"/>
            </a:xfrm>
            <a:custGeom>
              <a:avLst/>
              <a:gdLst>
                <a:gd name="T0" fmla="*/ 0 w 316"/>
                <a:gd name="T1" fmla="*/ 0 h 517"/>
                <a:gd name="T2" fmla="*/ 0 w 316"/>
                <a:gd name="T3" fmla="*/ 0 h 517"/>
                <a:gd name="T4" fmla="*/ 0 w 316"/>
                <a:gd name="T5" fmla="*/ 0 h 517"/>
                <a:gd name="T6" fmla="*/ 0 w 316"/>
                <a:gd name="T7" fmla="*/ 0 h 517"/>
                <a:gd name="T8" fmla="*/ 0 w 316"/>
                <a:gd name="T9" fmla="*/ 0 h 517"/>
                <a:gd name="T10" fmla="*/ 0 w 316"/>
                <a:gd name="T11" fmla="*/ 0 h 517"/>
                <a:gd name="T12" fmla="*/ 0 w 316"/>
                <a:gd name="T13" fmla="*/ 0 h 517"/>
                <a:gd name="T14" fmla="*/ 0 w 316"/>
                <a:gd name="T15" fmla="*/ 0 h 517"/>
                <a:gd name="T16" fmla="*/ 0 w 316"/>
                <a:gd name="T17" fmla="*/ 0 h 517"/>
                <a:gd name="T18" fmla="*/ 0 w 316"/>
                <a:gd name="T19" fmla="*/ 0 h 517"/>
                <a:gd name="T20" fmla="*/ 0 w 316"/>
                <a:gd name="T21" fmla="*/ 0 h 517"/>
                <a:gd name="T22" fmla="*/ 0 w 316"/>
                <a:gd name="T23" fmla="*/ 0 h 517"/>
                <a:gd name="T24" fmla="*/ 0 w 316"/>
                <a:gd name="T25" fmla="*/ 0 h 517"/>
                <a:gd name="T26" fmla="*/ 0 w 316"/>
                <a:gd name="T27" fmla="*/ 0 h 517"/>
                <a:gd name="T28" fmla="*/ 0 w 316"/>
                <a:gd name="T29" fmla="*/ 0 h 517"/>
                <a:gd name="T30" fmla="*/ 0 w 316"/>
                <a:gd name="T31" fmla="*/ 0 h 517"/>
                <a:gd name="T32" fmla="*/ 0 w 316"/>
                <a:gd name="T33" fmla="*/ 0 h 517"/>
                <a:gd name="T34" fmla="*/ 0 w 316"/>
                <a:gd name="T35" fmla="*/ 0 h 517"/>
                <a:gd name="T36" fmla="*/ 0 w 316"/>
                <a:gd name="T37" fmla="*/ 0 h 517"/>
                <a:gd name="T38" fmla="*/ 0 w 316"/>
                <a:gd name="T39" fmla="*/ 0 h 517"/>
                <a:gd name="T40" fmla="*/ 0 w 316"/>
                <a:gd name="T41" fmla="*/ 0 h 517"/>
                <a:gd name="T42" fmla="*/ 0 w 316"/>
                <a:gd name="T43" fmla="*/ 0 h 517"/>
                <a:gd name="T44" fmla="*/ 0 w 316"/>
                <a:gd name="T45" fmla="*/ 0 h 517"/>
                <a:gd name="T46" fmla="*/ 0 w 316"/>
                <a:gd name="T47" fmla="*/ 0 h 517"/>
                <a:gd name="T48" fmla="*/ 0 w 316"/>
                <a:gd name="T49" fmla="*/ 0 h 517"/>
                <a:gd name="T50" fmla="*/ 0 w 316"/>
                <a:gd name="T51" fmla="*/ 0 h 517"/>
                <a:gd name="T52" fmla="*/ 0 w 316"/>
                <a:gd name="T53" fmla="*/ 0 h 517"/>
                <a:gd name="T54" fmla="*/ 0 w 316"/>
                <a:gd name="T55" fmla="*/ 0 h 517"/>
                <a:gd name="T56" fmla="*/ 0 w 316"/>
                <a:gd name="T57" fmla="*/ 0 h 517"/>
                <a:gd name="T58" fmla="*/ 0 w 316"/>
                <a:gd name="T59" fmla="*/ 0 h 517"/>
                <a:gd name="T60" fmla="*/ 0 w 316"/>
                <a:gd name="T61" fmla="*/ 0 h 517"/>
                <a:gd name="T62" fmla="*/ 0 w 316"/>
                <a:gd name="T63" fmla="*/ 0 h 517"/>
                <a:gd name="T64" fmla="*/ 0 w 316"/>
                <a:gd name="T65" fmla="*/ 0 h 517"/>
                <a:gd name="T66" fmla="*/ 0 w 316"/>
                <a:gd name="T67" fmla="*/ 0 h 517"/>
                <a:gd name="T68" fmla="*/ 0 w 316"/>
                <a:gd name="T69" fmla="*/ 0 h 517"/>
                <a:gd name="T70" fmla="*/ 0 w 316"/>
                <a:gd name="T71" fmla="*/ 0 h 517"/>
                <a:gd name="T72" fmla="*/ 0 w 316"/>
                <a:gd name="T73" fmla="*/ 0 h 517"/>
                <a:gd name="T74" fmla="*/ 0 w 316"/>
                <a:gd name="T75" fmla="*/ 0 h 517"/>
                <a:gd name="T76" fmla="*/ 0 w 316"/>
                <a:gd name="T77" fmla="*/ 0 h 517"/>
                <a:gd name="T78" fmla="*/ 0 w 316"/>
                <a:gd name="T79" fmla="*/ 0 h 517"/>
                <a:gd name="T80" fmla="*/ 0 w 316"/>
                <a:gd name="T81" fmla="*/ 0 h 517"/>
                <a:gd name="T82" fmla="*/ 0 w 316"/>
                <a:gd name="T83" fmla="*/ 0 h 517"/>
                <a:gd name="T84" fmla="*/ 0 w 316"/>
                <a:gd name="T85" fmla="*/ 0 h 517"/>
                <a:gd name="T86" fmla="*/ 0 w 316"/>
                <a:gd name="T87" fmla="*/ 0 h 517"/>
                <a:gd name="T88" fmla="*/ 0 w 316"/>
                <a:gd name="T89" fmla="*/ 0 h 517"/>
                <a:gd name="T90" fmla="*/ 0 w 316"/>
                <a:gd name="T91" fmla="*/ 0 h 517"/>
                <a:gd name="T92" fmla="*/ 0 w 316"/>
                <a:gd name="T93" fmla="*/ 0 h 517"/>
                <a:gd name="T94" fmla="*/ 0 w 316"/>
                <a:gd name="T95" fmla="*/ 0 h 517"/>
                <a:gd name="T96" fmla="*/ 0 w 316"/>
                <a:gd name="T97" fmla="*/ 0 h 517"/>
                <a:gd name="T98" fmla="*/ 0 w 316"/>
                <a:gd name="T99" fmla="*/ 0 h 517"/>
                <a:gd name="T100" fmla="*/ 0 w 316"/>
                <a:gd name="T101" fmla="*/ 0 h 517"/>
                <a:gd name="T102" fmla="*/ 0 w 316"/>
                <a:gd name="T103" fmla="*/ 0 h 517"/>
                <a:gd name="T104" fmla="*/ 0 w 316"/>
                <a:gd name="T105" fmla="*/ 0 h 517"/>
                <a:gd name="T106" fmla="*/ 0 w 316"/>
                <a:gd name="T107" fmla="*/ 0 h 517"/>
                <a:gd name="T108" fmla="*/ 0 w 316"/>
                <a:gd name="T109" fmla="*/ 0 h 5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16" h="517">
                  <a:moveTo>
                    <a:pt x="160" y="0"/>
                  </a:moveTo>
                  <a:lnTo>
                    <a:pt x="183" y="1"/>
                  </a:lnTo>
                  <a:lnTo>
                    <a:pt x="205" y="6"/>
                  </a:lnTo>
                  <a:lnTo>
                    <a:pt x="226" y="12"/>
                  </a:lnTo>
                  <a:lnTo>
                    <a:pt x="244" y="23"/>
                  </a:lnTo>
                  <a:lnTo>
                    <a:pt x="262" y="36"/>
                  </a:lnTo>
                  <a:lnTo>
                    <a:pt x="276" y="52"/>
                  </a:lnTo>
                  <a:lnTo>
                    <a:pt x="288" y="72"/>
                  </a:lnTo>
                  <a:lnTo>
                    <a:pt x="296" y="93"/>
                  </a:lnTo>
                  <a:lnTo>
                    <a:pt x="300" y="112"/>
                  </a:lnTo>
                  <a:lnTo>
                    <a:pt x="301" y="132"/>
                  </a:lnTo>
                  <a:lnTo>
                    <a:pt x="259" y="132"/>
                  </a:lnTo>
                  <a:lnTo>
                    <a:pt x="257" y="116"/>
                  </a:lnTo>
                  <a:lnTo>
                    <a:pt x="254" y="102"/>
                  </a:lnTo>
                  <a:lnTo>
                    <a:pt x="248" y="88"/>
                  </a:lnTo>
                  <a:lnTo>
                    <a:pt x="237" y="72"/>
                  </a:lnTo>
                  <a:lnTo>
                    <a:pt x="225" y="59"/>
                  </a:lnTo>
                  <a:lnTo>
                    <a:pt x="209" y="50"/>
                  </a:lnTo>
                  <a:lnTo>
                    <a:pt x="193" y="44"/>
                  </a:lnTo>
                  <a:lnTo>
                    <a:pt x="175" y="39"/>
                  </a:lnTo>
                  <a:lnTo>
                    <a:pt x="156" y="38"/>
                  </a:lnTo>
                  <a:lnTo>
                    <a:pt x="139" y="39"/>
                  </a:lnTo>
                  <a:lnTo>
                    <a:pt x="121" y="44"/>
                  </a:lnTo>
                  <a:lnTo>
                    <a:pt x="104" y="51"/>
                  </a:lnTo>
                  <a:lnTo>
                    <a:pt x="90" y="60"/>
                  </a:lnTo>
                  <a:lnTo>
                    <a:pt x="77" y="72"/>
                  </a:lnTo>
                  <a:lnTo>
                    <a:pt x="68" y="86"/>
                  </a:lnTo>
                  <a:lnTo>
                    <a:pt x="62" y="103"/>
                  </a:lnTo>
                  <a:lnTo>
                    <a:pt x="60" y="121"/>
                  </a:lnTo>
                  <a:lnTo>
                    <a:pt x="62" y="139"/>
                  </a:lnTo>
                  <a:lnTo>
                    <a:pt x="68" y="155"/>
                  </a:lnTo>
                  <a:lnTo>
                    <a:pt x="78" y="168"/>
                  </a:lnTo>
                  <a:lnTo>
                    <a:pt x="92" y="180"/>
                  </a:lnTo>
                  <a:lnTo>
                    <a:pt x="107" y="191"/>
                  </a:lnTo>
                  <a:lnTo>
                    <a:pt x="126" y="200"/>
                  </a:lnTo>
                  <a:lnTo>
                    <a:pt x="146" y="210"/>
                  </a:lnTo>
                  <a:lnTo>
                    <a:pt x="167" y="219"/>
                  </a:lnTo>
                  <a:lnTo>
                    <a:pt x="187" y="229"/>
                  </a:lnTo>
                  <a:lnTo>
                    <a:pt x="209" y="239"/>
                  </a:lnTo>
                  <a:lnTo>
                    <a:pt x="230" y="250"/>
                  </a:lnTo>
                  <a:lnTo>
                    <a:pt x="250" y="262"/>
                  </a:lnTo>
                  <a:lnTo>
                    <a:pt x="267" y="275"/>
                  </a:lnTo>
                  <a:lnTo>
                    <a:pt x="284" y="291"/>
                  </a:lnTo>
                  <a:lnTo>
                    <a:pt x="296" y="308"/>
                  </a:lnTo>
                  <a:lnTo>
                    <a:pt x="307" y="328"/>
                  </a:lnTo>
                  <a:lnTo>
                    <a:pt x="314" y="352"/>
                  </a:lnTo>
                  <a:lnTo>
                    <a:pt x="316" y="378"/>
                  </a:lnTo>
                  <a:lnTo>
                    <a:pt x="314" y="404"/>
                  </a:lnTo>
                  <a:lnTo>
                    <a:pt x="308" y="427"/>
                  </a:lnTo>
                  <a:lnTo>
                    <a:pt x="297" y="447"/>
                  </a:lnTo>
                  <a:lnTo>
                    <a:pt x="284" y="466"/>
                  </a:lnTo>
                  <a:lnTo>
                    <a:pt x="268" y="482"/>
                  </a:lnTo>
                  <a:lnTo>
                    <a:pt x="250" y="494"/>
                  </a:lnTo>
                  <a:lnTo>
                    <a:pt x="229" y="504"/>
                  </a:lnTo>
                  <a:lnTo>
                    <a:pt x="206" y="512"/>
                  </a:lnTo>
                  <a:lnTo>
                    <a:pt x="182" y="516"/>
                  </a:lnTo>
                  <a:lnTo>
                    <a:pt x="157" y="517"/>
                  </a:lnTo>
                  <a:lnTo>
                    <a:pt x="130" y="516"/>
                  </a:lnTo>
                  <a:lnTo>
                    <a:pt x="104" y="511"/>
                  </a:lnTo>
                  <a:lnTo>
                    <a:pt x="81" y="501"/>
                  </a:lnTo>
                  <a:lnTo>
                    <a:pt x="59" y="489"/>
                  </a:lnTo>
                  <a:lnTo>
                    <a:pt x="40" y="472"/>
                  </a:lnTo>
                  <a:lnTo>
                    <a:pt x="23" y="453"/>
                  </a:lnTo>
                  <a:lnTo>
                    <a:pt x="11" y="428"/>
                  </a:lnTo>
                  <a:lnTo>
                    <a:pt x="5" y="406"/>
                  </a:lnTo>
                  <a:lnTo>
                    <a:pt x="1" y="384"/>
                  </a:lnTo>
                  <a:lnTo>
                    <a:pt x="0" y="362"/>
                  </a:lnTo>
                  <a:lnTo>
                    <a:pt x="42" y="362"/>
                  </a:lnTo>
                  <a:lnTo>
                    <a:pt x="44" y="387"/>
                  </a:lnTo>
                  <a:lnTo>
                    <a:pt x="50" y="410"/>
                  </a:lnTo>
                  <a:lnTo>
                    <a:pt x="61" y="430"/>
                  </a:lnTo>
                  <a:lnTo>
                    <a:pt x="74" y="446"/>
                  </a:lnTo>
                  <a:lnTo>
                    <a:pt x="91" y="460"/>
                  </a:lnTo>
                  <a:lnTo>
                    <a:pt x="111" y="470"/>
                  </a:lnTo>
                  <a:lnTo>
                    <a:pt x="133" y="476"/>
                  </a:lnTo>
                  <a:lnTo>
                    <a:pt x="159" y="478"/>
                  </a:lnTo>
                  <a:lnTo>
                    <a:pt x="181" y="477"/>
                  </a:lnTo>
                  <a:lnTo>
                    <a:pt x="201" y="472"/>
                  </a:lnTo>
                  <a:lnTo>
                    <a:pt x="221" y="464"/>
                  </a:lnTo>
                  <a:lnTo>
                    <a:pt x="237" y="453"/>
                  </a:lnTo>
                  <a:lnTo>
                    <a:pt x="251" y="439"/>
                  </a:lnTo>
                  <a:lnTo>
                    <a:pt x="262" y="422"/>
                  </a:lnTo>
                  <a:lnTo>
                    <a:pt x="268" y="403"/>
                  </a:lnTo>
                  <a:lnTo>
                    <a:pt x="271" y="380"/>
                  </a:lnTo>
                  <a:lnTo>
                    <a:pt x="269" y="362"/>
                  </a:lnTo>
                  <a:lnTo>
                    <a:pt x="264" y="346"/>
                  </a:lnTo>
                  <a:lnTo>
                    <a:pt x="256" y="331"/>
                  </a:lnTo>
                  <a:lnTo>
                    <a:pt x="246" y="318"/>
                  </a:lnTo>
                  <a:lnTo>
                    <a:pt x="232" y="306"/>
                  </a:lnTo>
                  <a:lnTo>
                    <a:pt x="210" y="292"/>
                  </a:lnTo>
                  <a:lnTo>
                    <a:pt x="187" y="279"/>
                  </a:lnTo>
                  <a:lnTo>
                    <a:pt x="163" y="268"/>
                  </a:lnTo>
                  <a:lnTo>
                    <a:pt x="138" y="256"/>
                  </a:lnTo>
                  <a:lnTo>
                    <a:pt x="115" y="246"/>
                  </a:lnTo>
                  <a:lnTo>
                    <a:pt x="90" y="234"/>
                  </a:lnTo>
                  <a:lnTo>
                    <a:pt x="65" y="219"/>
                  </a:lnTo>
                  <a:lnTo>
                    <a:pt x="47" y="204"/>
                  </a:lnTo>
                  <a:lnTo>
                    <a:pt x="34" y="187"/>
                  </a:lnTo>
                  <a:lnTo>
                    <a:pt x="23" y="168"/>
                  </a:lnTo>
                  <a:lnTo>
                    <a:pt x="17" y="146"/>
                  </a:lnTo>
                  <a:lnTo>
                    <a:pt x="15" y="123"/>
                  </a:lnTo>
                  <a:lnTo>
                    <a:pt x="18" y="99"/>
                  </a:lnTo>
                  <a:lnTo>
                    <a:pt x="26" y="76"/>
                  </a:lnTo>
                  <a:lnTo>
                    <a:pt x="37" y="56"/>
                  </a:lnTo>
                  <a:lnTo>
                    <a:pt x="51" y="39"/>
                  </a:lnTo>
                  <a:lnTo>
                    <a:pt x="69" y="25"/>
                  </a:lnTo>
                  <a:lnTo>
                    <a:pt x="90" y="15"/>
                  </a:lnTo>
                  <a:lnTo>
                    <a:pt x="112" y="6"/>
                  </a:lnTo>
                  <a:lnTo>
                    <a:pt x="136" y="2"/>
                  </a:lnTo>
                  <a:lnTo>
                    <a:pt x="160"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20" name="Freeform 15"/>
            <p:cNvSpPr>
              <a:spLocks/>
            </p:cNvSpPr>
            <p:nvPr userDrawn="1"/>
          </p:nvSpPr>
          <p:spPr bwMode="auto">
            <a:xfrm>
              <a:off x="5378" y="4136"/>
              <a:ext cx="39" cy="65"/>
            </a:xfrm>
            <a:custGeom>
              <a:avLst/>
              <a:gdLst>
                <a:gd name="T0" fmla="*/ 0 w 316"/>
                <a:gd name="T1" fmla="*/ 0 h 517"/>
                <a:gd name="T2" fmla="*/ 0 w 316"/>
                <a:gd name="T3" fmla="*/ 0 h 517"/>
                <a:gd name="T4" fmla="*/ 0 w 316"/>
                <a:gd name="T5" fmla="*/ 0 h 517"/>
                <a:gd name="T6" fmla="*/ 0 w 316"/>
                <a:gd name="T7" fmla="*/ 0 h 517"/>
                <a:gd name="T8" fmla="*/ 0 w 316"/>
                <a:gd name="T9" fmla="*/ 0 h 517"/>
                <a:gd name="T10" fmla="*/ 0 w 316"/>
                <a:gd name="T11" fmla="*/ 0 h 517"/>
                <a:gd name="T12" fmla="*/ 0 w 316"/>
                <a:gd name="T13" fmla="*/ 0 h 517"/>
                <a:gd name="T14" fmla="*/ 0 w 316"/>
                <a:gd name="T15" fmla="*/ 0 h 517"/>
                <a:gd name="T16" fmla="*/ 0 w 316"/>
                <a:gd name="T17" fmla="*/ 0 h 517"/>
                <a:gd name="T18" fmla="*/ 0 w 316"/>
                <a:gd name="T19" fmla="*/ 0 h 517"/>
                <a:gd name="T20" fmla="*/ 0 w 316"/>
                <a:gd name="T21" fmla="*/ 0 h 517"/>
                <a:gd name="T22" fmla="*/ 0 w 316"/>
                <a:gd name="T23" fmla="*/ 0 h 517"/>
                <a:gd name="T24" fmla="*/ 0 w 316"/>
                <a:gd name="T25" fmla="*/ 0 h 517"/>
                <a:gd name="T26" fmla="*/ 0 w 316"/>
                <a:gd name="T27" fmla="*/ 0 h 517"/>
                <a:gd name="T28" fmla="*/ 0 w 316"/>
                <a:gd name="T29" fmla="*/ 0 h 517"/>
                <a:gd name="T30" fmla="*/ 0 w 316"/>
                <a:gd name="T31" fmla="*/ 0 h 517"/>
                <a:gd name="T32" fmla="*/ 0 w 316"/>
                <a:gd name="T33" fmla="*/ 0 h 517"/>
                <a:gd name="T34" fmla="*/ 0 w 316"/>
                <a:gd name="T35" fmla="*/ 0 h 517"/>
                <a:gd name="T36" fmla="*/ 0 w 316"/>
                <a:gd name="T37" fmla="*/ 0 h 517"/>
                <a:gd name="T38" fmla="*/ 0 w 316"/>
                <a:gd name="T39" fmla="*/ 0 h 517"/>
                <a:gd name="T40" fmla="*/ 0 w 316"/>
                <a:gd name="T41" fmla="*/ 0 h 517"/>
                <a:gd name="T42" fmla="*/ 0 w 316"/>
                <a:gd name="T43" fmla="*/ 0 h 517"/>
                <a:gd name="T44" fmla="*/ 0 w 316"/>
                <a:gd name="T45" fmla="*/ 0 h 517"/>
                <a:gd name="T46" fmla="*/ 0 w 316"/>
                <a:gd name="T47" fmla="*/ 0 h 517"/>
                <a:gd name="T48" fmla="*/ 0 w 316"/>
                <a:gd name="T49" fmla="*/ 0 h 517"/>
                <a:gd name="T50" fmla="*/ 0 w 316"/>
                <a:gd name="T51" fmla="*/ 0 h 517"/>
                <a:gd name="T52" fmla="*/ 0 w 316"/>
                <a:gd name="T53" fmla="*/ 0 h 517"/>
                <a:gd name="T54" fmla="*/ 0 w 316"/>
                <a:gd name="T55" fmla="*/ 0 h 517"/>
                <a:gd name="T56" fmla="*/ 0 w 316"/>
                <a:gd name="T57" fmla="*/ 0 h 517"/>
                <a:gd name="T58" fmla="*/ 0 w 316"/>
                <a:gd name="T59" fmla="*/ 0 h 517"/>
                <a:gd name="T60" fmla="*/ 0 w 316"/>
                <a:gd name="T61" fmla="*/ 0 h 517"/>
                <a:gd name="T62" fmla="*/ 0 w 316"/>
                <a:gd name="T63" fmla="*/ 0 h 517"/>
                <a:gd name="T64" fmla="*/ 0 w 316"/>
                <a:gd name="T65" fmla="*/ 0 h 517"/>
                <a:gd name="T66" fmla="*/ 0 w 316"/>
                <a:gd name="T67" fmla="*/ 0 h 517"/>
                <a:gd name="T68" fmla="*/ 0 w 316"/>
                <a:gd name="T69" fmla="*/ 0 h 517"/>
                <a:gd name="T70" fmla="*/ 0 w 316"/>
                <a:gd name="T71" fmla="*/ 0 h 517"/>
                <a:gd name="T72" fmla="*/ 0 w 316"/>
                <a:gd name="T73" fmla="*/ 0 h 517"/>
                <a:gd name="T74" fmla="*/ 0 w 316"/>
                <a:gd name="T75" fmla="*/ 0 h 517"/>
                <a:gd name="T76" fmla="*/ 0 w 316"/>
                <a:gd name="T77" fmla="*/ 0 h 517"/>
                <a:gd name="T78" fmla="*/ 0 w 316"/>
                <a:gd name="T79" fmla="*/ 0 h 517"/>
                <a:gd name="T80" fmla="*/ 0 w 316"/>
                <a:gd name="T81" fmla="*/ 0 h 517"/>
                <a:gd name="T82" fmla="*/ 0 w 316"/>
                <a:gd name="T83" fmla="*/ 0 h 517"/>
                <a:gd name="T84" fmla="*/ 0 w 316"/>
                <a:gd name="T85" fmla="*/ 0 h 517"/>
                <a:gd name="T86" fmla="*/ 0 w 316"/>
                <a:gd name="T87" fmla="*/ 0 h 517"/>
                <a:gd name="T88" fmla="*/ 0 w 316"/>
                <a:gd name="T89" fmla="*/ 0 h 517"/>
                <a:gd name="T90" fmla="*/ 0 w 316"/>
                <a:gd name="T91" fmla="*/ 0 h 517"/>
                <a:gd name="T92" fmla="*/ 0 w 316"/>
                <a:gd name="T93" fmla="*/ 0 h 517"/>
                <a:gd name="T94" fmla="*/ 0 w 316"/>
                <a:gd name="T95" fmla="*/ 0 h 517"/>
                <a:gd name="T96" fmla="*/ 0 w 316"/>
                <a:gd name="T97" fmla="*/ 0 h 517"/>
                <a:gd name="T98" fmla="*/ 0 w 316"/>
                <a:gd name="T99" fmla="*/ 0 h 517"/>
                <a:gd name="T100" fmla="*/ 0 w 316"/>
                <a:gd name="T101" fmla="*/ 0 h 517"/>
                <a:gd name="T102" fmla="*/ 0 w 316"/>
                <a:gd name="T103" fmla="*/ 0 h 517"/>
                <a:gd name="T104" fmla="*/ 0 w 316"/>
                <a:gd name="T105" fmla="*/ 0 h 517"/>
                <a:gd name="T106" fmla="*/ 0 w 316"/>
                <a:gd name="T107" fmla="*/ 0 h 517"/>
                <a:gd name="T108" fmla="*/ 0 w 316"/>
                <a:gd name="T109" fmla="*/ 0 h 5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16" h="517">
                  <a:moveTo>
                    <a:pt x="161" y="0"/>
                  </a:moveTo>
                  <a:lnTo>
                    <a:pt x="184" y="1"/>
                  </a:lnTo>
                  <a:lnTo>
                    <a:pt x="206" y="6"/>
                  </a:lnTo>
                  <a:lnTo>
                    <a:pt x="227" y="12"/>
                  </a:lnTo>
                  <a:lnTo>
                    <a:pt x="246" y="23"/>
                  </a:lnTo>
                  <a:lnTo>
                    <a:pt x="262" y="36"/>
                  </a:lnTo>
                  <a:lnTo>
                    <a:pt x="277" y="52"/>
                  </a:lnTo>
                  <a:lnTo>
                    <a:pt x="288" y="72"/>
                  </a:lnTo>
                  <a:lnTo>
                    <a:pt x="297" y="93"/>
                  </a:lnTo>
                  <a:lnTo>
                    <a:pt x="300" y="112"/>
                  </a:lnTo>
                  <a:lnTo>
                    <a:pt x="302" y="132"/>
                  </a:lnTo>
                  <a:lnTo>
                    <a:pt x="260" y="132"/>
                  </a:lnTo>
                  <a:lnTo>
                    <a:pt x="258" y="116"/>
                  </a:lnTo>
                  <a:lnTo>
                    <a:pt x="254" y="102"/>
                  </a:lnTo>
                  <a:lnTo>
                    <a:pt x="249" y="88"/>
                  </a:lnTo>
                  <a:lnTo>
                    <a:pt x="239" y="72"/>
                  </a:lnTo>
                  <a:lnTo>
                    <a:pt x="225" y="59"/>
                  </a:lnTo>
                  <a:lnTo>
                    <a:pt x="211" y="50"/>
                  </a:lnTo>
                  <a:lnTo>
                    <a:pt x="194" y="44"/>
                  </a:lnTo>
                  <a:lnTo>
                    <a:pt x="175" y="39"/>
                  </a:lnTo>
                  <a:lnTo>
                    <a:pt x="158" y="38"/>
                  </a:lnTo>
                  <a:lnTo>
                    <a:pt x="139" y="39"/>
                  </a:lnTo>
                  <a:lnTo>
                    <a:pt x="121" y="44"/>
                  </a:lnTo>
                  <a:lnTo>
                    <a:pt x="105" y="51"/>
                  </a:lnTo>
                  <a:lnTo>
                    <a:pt x="90" y="60"/>
                  </a:lnTo>
                  <a:lnTo>
                    <a:pt x="78" y="72"/>
                  </a:lnTo>
                  <a:lnTo>
                    <a:pt x="68" y="86"/>
                  </a:lnTo>
                  <a:lnTo>
                    <a:pt x="62" y="103"/>
                  </a:lnTo>
                  <a:lnTo>
                    <a:pt x="60" y="121"/>
                  </a:lnTo>
                  <a:lnTo>
                    <a:pt x="62" y="139"/>
                  </a:lnTo>
                  <a:lnTo>
                    <a:pt x="69" y="155"/>
                  </a:lnTo>
                  <a:lnTo>
                    <a:pt x="79" y="168"/>
                  </a:lnTo>
                  <a:lnTo>
                    <a:pt x="92" y="180"/>
                  </a:lnTo>
                  <a:lnTo>
                    <a:pt x="109" y="191"/>
                  </a:lnTo>
                  <a:lnTo>
                    <a:pt x="126" y="200"/>
                  </a:lnTo>
                  <a:lnTo>
                    <a:pt x="146" y="210"/>
                  </a:lnTo>
                  <a:lnTo>
                    <a:pt x="167" y="219"/>
                  </a:lnTo>
                  <a:lnTo>
                    <a:pt x="189" y="229"/>
                  </a:lnTo>
                  <a:lnTo>
                    <a:pt x="209" y="239"/>
                  </a:lnTo>
                  <a:lnTo>
                    <a:pt x="230" y="250"/>
                  </a:lnTo>
                  <a:lnTo>
                    <a:pt x="250" y="262"/>
                  </a:lnTo>
                  <a:lnTo>
                    <a:pt x="269" y="275"/>
                  </a:lnTo>
                  <a:lnTo>
                    <a:pt x="284" y="291"/>
                  </a:lnTo>
                  <a:lnTo>
                    <a:pt x="298" y="308"/>
                  </a:lnTo>
                  <a:lnTo>
                    <a:pt x="308" y="328"/>
                  </a:lnTo>
                  <a:lnTo>
                    <a:pt x="314" y="352"/>
                  </a:lnTo>
                  <a:lnTo>
                    <a:pt x="316" y="378"/>
                  </a:lnTo>
                  <a:lnTo>
                    <a:pt x="314" y="404"/>
                  </a:lnTo>
                  <a:lnTo>
                    <a:pt x="308" y="427"/>
                  </a:lnTo>
                  <a:lnTo>
                    <a:pt x="298" y="447"/>
                  </a:lnTo>
                  <a:lnTo>
                    <a:pt x="285" y="466"/>
                  </a:lnTo>
                  <a:lnTo>
                    <a:pt x="269" y="482"/>
                  </a:lnTo>
                  <a:lnTo>
                    <a:pt x="250" y="494"/>
                  </a:lnTo>
                  <a:lnTo>
                    <a:pt x="229" y="504"/>
                  </a:lnTo>
                  <a:lnTo>
                    <a:pt x="206" y="512"/>
                  </a:lnTo>
                  <a:lnTo>
                    <a:pt x="183" y="516"/>
                  </a:lnTo>
                  <a:lnTo>
                    <a:pt x="158" y="517"/>
                  </a:lnTo>
                  <a:lnTo>
                    <a:pt x="131" y="516"/>
                  </a:lnTo>
                  <a:lnTo>
                    <a:pt x="105" y="511"/>
                  </a:lnTo>
                  <a:lnTo>
                    <a:pt x="81" y="501"/>
                  </a:lnTo>
                  <a:lnTo>
                    <a:pt x="60" y="489"/>
                  </a:lnTo>
                  <a:lnTo>
                    <a:pt x="40" y="472"/>
                  </a:lnTo>
                  <a:lnTo>
                    <a:pt x="25" y="453"/>
                  </a:lnTo>
                  <a:lnTo>
                    <a:pt x="12" y="428"/>
                  </a:lnTo>
                  <a:lnTo>
                    <a:pt x="5" y="406"/>
                  </a:lnTo>
                  <a:lnTo>
                    <a:pt x="2" y="384"/>
                  </a:lnTo>
                  <a:lnTo>
                    <a:pt x="0" y="362"/>
                  </a:lnTo>
                  <a:lnTo>
                    <a:pt x="42" y="362"/>
                  </a:lnTo>
                  <a:lnTo>
                    <a:pt x="46" y="387"/>
                  </a:lnTo>
                  <a:lnTo>
                    <a:pt x="52" y="410"/>
                  </a:lnTo>
                  <a:lnTo>
                    <a:pt x="61" y="430"/>
                  </a:lnTo>
                  <a:lnTo>
                    <a:pt x="75" y="446"/>
                  </a:lnTo>
                  <a:lnTo>
                    <a:pt x="91" y="460"/>
                  </a:lnTo>
                  <a:lnTo>
                    <a:pt x="112" y="470"/>
                  </a:lnTo>
                  <a:lnTo>
                    <a:pt x="135" y="476"/>
                  </a:lnTo>
                  <a:lnTo>
                    <a:pt x="160" y="478"/>
                  </a:lnTo>
                  <a:lnTo>
                    <a:pt x="181" y="477"/>
                  </a:lnTo>
                  <a:lnTo>
                    <a:pt x="202" y="472"/>
                  </a:lnTo>
                  <a:lnTo>
                    <a:pt x="221" y="464"/>
                  </a:lnTo>
                  <a:lnTo>
                    <a:pt x="238" y="453"/>
                  </a:lnTo>
                  <a:lnTo>
                    <a:pt x="252" y="439"/>
                  </a:lnTo>
                  <a:lnTo>
                    <a:pt x="262" y="422"/>
                  </a:lnTo>
                  <a:lnTo>
                    <a:pt x="270" y="403"/>
                  </a:lnTo>
                  <a:lnTo>
                    <a:pt x="272" y="380"/>
                  </a:lnTo>
                  <a:lnTo>
                    <a:pt x="270" y="362"/>
                  </a:lnTo>
                  <a:lnTo>
                    <a:pt x="266" y="346"/>
                  </a:lnTo>
                  <a:lnTo>
                    <a:pt x="257" y="331"/>
                  </a:lnTo>
                  <a:lnTo>
                    <a:pt x="246" y="318"/>
                  </a:lnTo>
                  <a:lnTo>
                    <a:pt x="232" y="306"/>
                  </a:lnTo>
                  <a:lnTo>
                    <a:pt x="212" y="292"/>
                  </a:lnTo>
                  <a:lnTo>
                    <a:pt x="188" y="279"/>
                  </a:lnTo>
                  <a:lnTo>
                    <a:pt x="164" y="268"/>
                  </a:lnTo>
                  <a:lnTo>
                    <a:pt x="139" y="256"/>
                  </a:lnTo>
                  <a:lnTo>
                    <a:pt x="115" y="246"/>
                  </a:lnTo>
                  <a:lnTo>
                    <a:pt x="90" y="234"/>
                  </a:lnTo>
                  <a:lnTo>
                    <a:pt x="66" y="219"/>
                  </a:lnTo>
                  <a:lnTo>
                    <a:pt x="49" y="204"/>
                  </a:lnTo>
                  <a:lnTo>
                    <a:pt x="34" y="187"/>
                  </a:lnTo>
                  <a:lnTo>
                    <a:pt x="25" y="168"/>
                  </a:lnTo>
                  <a:lnTo>
                    <a:pt x="19" y="146"/>
                  </a:lnTo>
                  <a:lnTo>
                    <a:pt x="16" y="123"/>
                  </a:lnTo>
                  <a:lnTo>
                    <a:pt x="19" y="99"/>
                  </a:lnTo>
                  <a:lnTo>
                    <a:pt x="26" y="76"/>
                  </a:lnTo>
                  <a:lnTo>
                    <a:pt x="37" y="56"/>
                  </a:lnTo>
                  <a:lnTo>
                    <a:pt x="52" y="39"/>
                  </a:lnTo>
                  <a:lnTo>
                    <a:pt x="70" y="25"/>
                  </a:lnTo>
                  <a:lnTo>
                    <a:pt x="90" y="15"/>
                  </a:lnTo>
                  <a:lnTo>
                    <a:pt x="113" y="6"/>
                  </a:lnTo>
                  <a:lnTo>
                    <a:pt x="137" y="2"/>
                  </a:lnTo>
                  <a:lnTo>
                    <a:pt x="161"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21" name="Freeform 16"/>
            <p:cNvSpPr>
              <a:spLocks/>
            </p:cNvSpPr>
            <p:nvPr userDrawn="1"/>
          </p:nvSpPr>
          <p:spPr bwMode="auto">
            <a:xfrm>
              <a:off x="5430" y="4137"/>
              <a:ext cx="33" cy="63"/>
            </a:xfrm>
            <a:custGeom>
              <a:avLst/>
              <a:gdLst>
                <a:gd name="T0" fmla="*/ 0 w 266"/>
                <a:gd name="T1" fmla="*/ 0 h 501"/>
                <a:gd name="T2" fmla="*/ 0 w 266"/>
                <a:gd name="T3" fmla="*/ 0 h 501"/>
                <a:gd name="T4" fmla="*/ 0 w 266"/>
                <a:gd name="T5" fmla="*/ 0 h 501"/>
                <a:gd name="T6" fmla="*/ 0 w 266"/>
                <a:gd name="T7" fmla="*/ 0 h 501"/>
                <a:gd name="T8" fmla="*/ 0 w 266"/>
                <a:gd name="T9" fmla="*/ 0 h 501"/>
                <a:gd name="T10" fmla="*/ 0 w 266"/>
                <a:gd name="T11" fmla="*/ 0 h 501"/>
                <a:gd name="T12" fmla="*/ 0 w 266"/>
                <a:gd name="T13" fmla="*/ 0 h 501"/>
                <a:gd name="T14" fmla="*/ 0 w 266"/>
                <a:gd name="T15" fmla="*/ 0 h 501"/>
                <a:gd name="T16" fmla="*/ 0 w 266"/>
                <a:gd name="T17" fmla="*/ 0 h 501"/>
                <a:gd name="T18" fmla="*/ 0 w 266"/>
                <a:gd name="T19" fmla="*/ 0 h 501"/>
                <a:gd name="T20" fmla="*/ 0 w 266"/>
                <a:gd name="T21" fmla="*/ 0 h 501"/>
                <a:gd name="T22" fmla="*/ 0 w 266"/>
                <a:gd name="T23" fmla="*/ 0 h 501"/>
                <a:gd name="T24" fmla="*/ 0 w 266"/>
                <a:gd name="T25" fmla="*/ 0 h 5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6" h="501">
                  <a:moveTo>
                    <a:pt x="0" y="0"/>
                  </a:moveTo>
                  <a:lnTo>
                    <a:pt x="263" y="0"/>
                  </a:lnTo>
                  <a:lnTo>
                    <a:pt x="263" y="38"/>
                  </a:lnTo>
                  <a:lnTo>
                    <a:pt x="43" y="38"/>
                  </a:lnTo>
                  <a:lnTo>
                    <a:pt x="43" y="222"/>
                  </a:lnTo>
                  <a:lnTo>
                    <a:pt x="248" y="222"/>
                  </a:lnTo>
                  <a:lnTo>
                    <a:pt x="248" y="261"/>
                  </a:lnTo>
                  <a:lnTo>
                    <a:pt x="43" y="261"/>
                  </a:lnTo>
                  <a:lnTo>
                    <a:pt x="43" y="463"/>
                  </a:lnTo>
                  <a:lnTo>
                    <a:pt x="266" y="463"/>
                  </a:lnTo>
                  <a:lnTo>
                    <a:pt x="266" y="501"/>
                  </a:lnTo>
                  <a:lnTo>
                    <a:pt x="0" y="501"/>
                  </a:lnTo>
                  <a:lnTo>
                    <a:pt x="0"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22" name="Freeform 17"/>
            <p:cNvSpPr>
              <a:spLocks/>
            </p:cNvSpPr>
            <p:nvPr userDrawn="1"/>
          </p:nvSpPr>
          <p:spPr bwMode="auto">
            <a:xfrm>
              <a:off x="5361" y="3893"/>
              <a:ext cx="44" cy="74"/>
            </a:xfrm>
            <a:custGeom>
              <a:avLst/>
              <a:gdLst>
                <a:gd name="T0" fmla="*/ 0 w 351"/>
                <a:gd name="T1" fmla="*/ 0 h 584"/>
                <a:gd name="T2" fmla="*/ 0 w 351"/>
                <a:gd name="T3" fmla="*/ 0 h 584"/>
                <a:gd name="T4" fmla="*/ 0 w 351"/>
                <a:gd name="T5" fmla="*/ 0 h 584"/>
                <a:gd name="T6" fmla="*/ 0 w 351"/>
                <a:gd name="T7" fmla="*/ 0 h 584"/>
                <a:gd name="T8" fmla="*/ 0 w 351"/>
                <a:gd name="T9" fmla="*/ 0 h 584"/>
                <a:gd name="T10" fmla="*/ 0 w 351"/>
                <a:gd name="T11" fmla="*/ 0 h 584"/>
                <a:gd name="T12" fmla="*/ 0 w 351"/>
                <a:gd name="T13" fmla="*/ 0 h 584"/>
                <a:gd name="T14" fmla="*/ 0 w 351"/>
                <a:gd name="T15" fmla="*/ 0 h 584"/>
                <a:gd name="T16" fmla="*/ 0 w 351"/>
                <a:gd name="T17" fmla="*/ 0 h 584"/>
                <a:gd name="T18" fmla="*/ 0 w 351"/>
                <a:gd name="T19" fmla="*/ 0 h 584"/>
                <a:gd name="T20" fmla="*/ 0 w 351"/>
                <a:gd name="T21" fmla="*/ 0 h 584"/>
                <a:gd name="T22" fmla="*/ 0 w 351"/>
                <a:gd name="T23" fmla="*/ 0 h 584"/>
                <a:gd name="T24" fmla="*/ 0 w 351"/>
                <a:gd name="T25" fmla="*/ 0 h 584"/>
                <a:gd name="T26" fmla="*/ 0 w 351"/>
                <a:gd name="T27" fmla="*/ 0 h 584"/>
                <a:gd name="T28" fmla="*/ 0 w 351"/>
                <a:gd name="T29" fmla="*/ 0 h 584"/>
                <a:gd name="T30" fmla="*/ 0 w 351"/>
                <a:gd name="T31" fmla="*/ 0 h 584"/>
                <a:gd name="T32" fmla="*/ 0 w 351"/>
                <a:gd name="T33" fmla="*/ 0 h 584"/>
                <a:gd name="T34" fmla="*/ 0 w 351"/>
                <a:gd name="T35" fmla="*/ 0 h 584"/>
                <a:gd name="T36" fmla="*/ 0 w 351"/>
                <a:gd name="T37" fmla="*/ 0 h 584"/>
                <a:gd name="T38" fmla="*/ 0 w 351"/>
                <a:gd name="T39" fmla="*/ 0 h 584"/>
                <a:gd name="T40" fmla="*/ 0 w 351"/>
                <a:gd name="T41" fmla="*/ 0 h 584"/>
                <a:gd name="T42" fmla="*/ 0 w 351"/>
                <a:gd name="T43" fmla="*/ 0 h 584"/>
                <a:gd name="T44" fmla="*/ 0 w 351"/>
                <a:gd name="T45" fmla="*/ 0 h 584"/>
                <a:gd name="T46" fmla="*/ 0 w 351"/>
                <a:gd name="T47" fmla="*/ 0 h 584"/>
                <a:gd name="T48" fmla="*/ 0 w 351"/>
                <a:gd name="T49" fmla="*/ 0 h 584"/>
                <a:gd name="T50" fmla="*/ 0 w 351"/>
                <a:gd name="T51" fmla="*/ 0 h 584"/>
                <a:gd name="T52" fmla="*/ 0 w 351"/>
                <a:gd name="T53" fmla="*/ 0 h 584"/>
                <a:gd name="T54" fmla="*/ 0 w 351"/>
                <a:gd name="T55" fmla="*/ 0 h 584"/>
                <a:gd name="T56" fmla="*/ 0 w 351"/>
                <a:gd name="T57" fmla="*/ 0 h 584"/>
                <a:gd name="T58" fmla="*/ 0 w 351"/>
                <a:gd name="T59" fmla="*/ 0 h 584"/>
                <a:gd name="T60" fmla="*/ 0 w 351"/>
                <a:gd name="T61" fmla="*/ 0 h 584"/>
                <a:gd name="T62" fmla="*/ 0 w 351"/>
                <a:gd name="T63" fmla="*/ 0 h 584"/>
                <a:gd name="T64" fmla="*/ 0 w 351"/>
                <a:gd name="T65" fmla="*/ 0 h 584"/>
                <a:gd name="T66" fmla="*/ 0 w 351"/>
                <a:gd name="T67" fmla="*/ 0 h 584"/>
                <a:gd name="T68" fmla="*/ 0 w 351"/>
                <a:gd name="T69" fmla="*/ 0 h 584"/>
                <a:gd name="T70" fmla="*/ 0 w 351"/>
                <a:gd name="T71" fmla="*/ 0 h 584"/>
                <a:gd name="T72" fmla="*/ 0 w 351"/>
                <a:gd name="T73" fmla="*/ 0 h 584"/>
                <a:gd name="T74" fmla="*/ 0 w 351"/>
                <a:gd name="T75" fmla="*/ 0 h 584"/>
                <a:gd name="T76" fmla="*/ 0 w 351"/>
                <a:gd name="T77" fmla="*/ 0 h 584"/>
                <a:gd name="T78" fmla="*/ 0 w 351"/>
                <a:gd name="T79" fmla="*/ 0 h 584"/>
                <a:gd name="T80" fmla="*/ 0 w 351"/>
                <a:gd name="T81" fmla="*/ 0 h 584"/>
                <a:gd name="T82" fmla="*/ 0 w 351"/>
                <a:gd name="T83" fmla="*/ 0 h 584"/>
                <a:gd name="T84" fmla="*/ 0 w 351"/>
                <a:gd name="T85" fmla="*/ 0 h 584"/>
                <a:gd name="T86" fmla="*/ 0 w 351"/>
                <a:gd name="T87" fmla="*/ 0 h 584"/>
                <a:gd name="T88" fmla="*/ 0 w 351"/>
                <a:gd name="T89" fmla="*/ 0 h 584"/>
                <a:gd name="T90" fmla="*/ 0 w 351"/>
                <a:gd name="T91" fmla="*/ 0 h 584"/>
                <a:gd name="T92" fmla="*/ 0 w 351"/>
                <a:gd name="T93" fmla="*/ 0 h 584"/>
                <a:gd name="T94" fmla="*/ 0 w 351"/>
                <a:gd name="T95" fmla="*/ 0 h 584"/>
                <a:gd name="T96" fmla="*/ 0 w 351"/>
                <a:gd name="T97" fmla="*/ 0 h 584"/>
                <a:gd name="T98" fmla="*/ 0 w 351"/>
                <a:gd name="T99" fmla="*/ 0 h 584"/>
                <a:gd name="T100" fmla="*/ 0 w 351"/>
                <a:gd name="T101" fmla="*/ 0 h 584"/>
                <a:gd name="T102" fmla="*/ 0 w 351"/>
                <a:gd name="T103" fmla="*/ 0 h 584"/>
                <a:gd name="T104" fmla="*/ 0 w 351"/>
                <a:gd name="T105" fmla="*/ 0 h 584"/>
                <a:gd name="T106" fmla="*/ 0 w 351"/>
                <a:gd name="T107" fmla="*/ 0 h 584"/>
                <a:gd name="T108" fmla="*/ 0 w 351"/>
                <a:gd name="T109" fmla="*/ 0 h 584"/>
                <a:gd name="T110" fmla="*/ 0 w 351"/>
                <a:gd name="T111" fmla="*/ 0 h 584"/>
                <a:gd name="T112" fmla="*/ 0 w 351"/>
                <a:gd name="T113" fmla="*/ 0 h 584"/>
                <a:gd name="T114" fmla="*/ 0 w 351"/>
                <a:gd name="T115" fmla="*/ 0 h 584"/>
                <a:gd name="T116" fmla="*/ 0 w 351"/>
                <a:gd name="T117" fmla="*/ 0 h 584"/>
                <a:gd name="T118" fmla="*/ 0 w 351"/>
                <a:gd name="T119" fmla="*/ 0 h 584"/>
                <a:gd name="T120" fmla="*/ 0 w 351"/>
                <a:gd name="T121" fmla="*/ 0 h 584"/>
                <a:gd name="T122" fmla="*/ 0 w 351"/>
                <a:gd name="T123" fmla="*/ 0 h 5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51" h="584">
                  <a:moveTo>
                    <a:pt x="216" y="0"/>
                  </a:moveTo>
                  <a:lnTo>
                    <a:pt x="221" y="26"/>
                  </a:lnTo>
                  <a:lnTo>
                    <a:pt x="226" y="54"/>
                  </a:lnTo>
                  <a:lnTo>
                    <a:pt x="231" y="86"/>
                  </a:lnTo>
                  <a:lnTo>
                    <a:pt x="238" y="120"/>
                  </a:lnTo>
                  <a:lnTo>
                    <a:pt x="242" y="157"/>
                  </a:lnTo>
                  <a:lnTo>
                    <a:pt x="277" y="123"/>
                  </a:lnTo>
                  <a:lnTo>
                    <a:pt x="309" y="91"/>
                  </a:lnTo>
                  <a:lnTo>
                    <a:pt x="338" y="59"/>
                  </a:lnTo>
                  <a:lnTo>
                    <a:pt x="342" y="93"/>
                  </a:lnTo>
                  <a:lnTo>
                    <a:pt x="344" y="123"/>
                  </a:lnTo>
                  <a:lnTo>
                    <a:pt x="346" y="150"/>
                  </a:lnTo>
                  <a:lnTo>
                    <a:pt x="349" y="175"/>
                  </a:lnTo>
                  <a:lnTo>
                    <a:pt x="349" y="200"/>
                  </a:lnTo>
                  <a:lnTo>
                    <a:pt x="350" y="226"/>
                  </a:lnTo>
                  <a:lnTo>
                    <a:pt x="351" y="255"/>
                  </a:lnTo>
                  <a:lnTo>
                    <a:pt x="342" y="265"/>
                  </a:lnTo>
                  <a:lnTo>
                    <a:pt x="329" y="276"/>
                  </a:lnTo>
                  <a:lnTo>
                    <a:pt x="310" y="291"/>
                  </a:lnTo>
                  <a:lnTo>
                    <a:pt x="287" y="307"/>
                  </a:lnTo>
                  <a:lnTo>
                    <a:pt x="259" y="326"/>
                  </a:lnTo>
                  <a:lnTo>
                    <a:pt x="261" y="372"/>
                  </a:lnTo>
                  <a:lnTo>
                    <a:pt x="262" y="414"/>
                  </a:lnTo>
                  <a:lnTo>
                    <a:pt x="262" y="455"/>
                  </a:lnTo>
                  <a:lnTo>
                    <a:pt x="258" y="494"/>
                  </a:lnTo>
                  <a:lnTo>
                    <a:pt x="241" y="511"/>
                  </a:lnTo>
                  <a:lnTo>
                    <a:pt x="221" y="527"/>
                  </a:lnTo>
                  <a:lnTo>
                    <a:pt x="201" y="542"/>
                  </a:lnTo>
                  <a:lnTo>
                    <a:pt x="183" y="554"/>
                  </a:lnTo>
                  <a:lnTo>
                    <a:pt x="165" y="565"/>
                  </a:lnTo>
                  <a:lnTo>
                    <a:pt x="149" y="574"/>
                  </a:lnTo>
                  <a:lnTo>
                    <a:pt x="138" y="580"/>
                  </a:lnTo>
                  <a:lnTo>
                    <a:pt x="132" y="584"/>
                  </a:lnTo>
                  <a:lnTo>
                    <a:pt x="133" y="532"/>
                  </a:lnTo>
                  <a:lnTo>
                    <a:pt x="132" y="476"/>
                  </a:lnTo>
                  <a:lnTo>
                    <a:pt x="131" y="417"/>
                  </a:lnTo>
                  <a:lnTo>
                    <a:pt x="110" y="431"/>
                  </a:lnTo>
                  <a:lnTo>
                    <a:pt x="89" y="444"/>
                  </a:lnTo>
                  <a:lnTo>
                    <a:pt x="70" y="457"/>
                  </a:lnTo>
                  <a:lnTo>
                    <a:pt x="54" y="467"/>
                  </a:lnTo>
                  <a:lnTo>
                    <a:pt x="38" y="477"/>
                  </a:lnTo>
                  <a:lnTo>
                    <a:pt x="27" y="485"/>
                  </a:lnTo>
                  <a:lnTo>
                    <a:pt x="17" y="491"/>
                  </a:lnTo>
                  <a:lnTo>
                    <a:pt x="12" y="494"/>
                  </a:lnTo>
                  <a:lnTo>
                    <a:pt x="10" y="461"/>
                  </a:lnTo>
                  <a:lnTo>
                    <a:pt x="8" y="431"/>
                  </a:lnTo>
                  <a:lnTo>
                    <a:pt x="5" y="401"/>
                  </a:lnTo>
                  <a:lnTo>
                    <a:pt x="3" y="368"/>
                  </a:lnTo>
                  <a:lnTo>
                    <a:pt x="0" y="332"/>
                  </a:lnTo>
                  <a:lnTo>
                    <a:pt x="59" y="294"/>
                  </a:lnTo>
                  <a:lnTo>
                    <a:pt x="120" y="250"/>
                  </a:lnTo>
                  <a:lnTo>
                    <a:pt x="117" y="211"/>
                  </a:lnTo>
                  <a:lnTo>
                    <a:pt x="113" y="175"/>
                  </a:lnTo>
                  <a:lnTo>
                    <a:pt x="109" y="143"/>
                  </a:lnTo>
                  <a:lnTo>
                    <a:pt x="104" y="114"/>
                  </a:lnTo>
                  <a:lnTo>
                    <a:pt x="120" y="98"/>
                  </a:lnTo>
                  <a:lnTo>
                    <a:pt x="136" y="83"/>
                  </a:lnTo>
                  <a:lnTo>
                    <a:pt x="149" y="68"/>
                  </a:lnTo>
                  <a:lnTo>
                    <a:pt x="164" y="54"/>
                  </a:lnTo>
                  <a:lnTo>
                    <a:pt x="179" y="38"/>
                  </a:lnTo>
                  <a:lnTo>
                    <a:pt x="196" y="21"/>
                  </a:lnTo>
                  <a:lnTo>
                    <a:pt x="216" y="0"/>
                  </a:lnTo>
                  <a:close/>
                </a:path>
              </a:pathLst>
            </a:custGeom>
            <a:solidFill>
              <a:srgbClr val="FFFFFF"/>
            </a:solidFill>
            <a:ln w="0">
              <a:solidFill>
                <a:srgbClr val="FFFFFF"/>
              </a:solidFill>
              <a:prstDash val="solid"/>
              <a:round/>
              <a:headEnd/>
              <a:tailEnd/>
            </a:ln>
          </p:spPr>
          <p:txBody>
            <a:bodyPr/>
            <a:lstStyle/>
            <a:p>
              <a:endParaRPr lang="de-CH" dirty="0"/>
            </a:p>
          </p:txBody>
        </p:sp>
        <p:sp>
          <p:nvSpPr>
            <p:cNvPr id="23" name="Freeform 18"/>
            <p:cNvSpPr>
              <a:spLocks/>
            </p:cNvSpPr>
            <p:nvPr userDrawn="1"/>
          </p:nvSpPr>
          <p:spPr bwMode="auto">
            <a:xfrm>
              <a:off x="5126" y="4032"/>
              <a:ext cx="156" cy="76"/>
            </a:xfrm>
            <a:custGeom>
              <a:avLst/>
              <a:gdLst>
                <a:gd name="T0" fmla="*/ 0 w 1255"/>
                <a:gd name="T1" fmla="*/ 0 h 607"/>
                <a:gd name="T2" fmla="*/ 0 w 1255"/>
                <a:gd name="T3" fmla="*/ 0 h 607"/>
                <a:gd name="T4" fmla="*/ 0 w 1255"/>
                <a:gd name="T5" fmla="*/ 0 h 607"/>
                <a:gd name="T6" fmla="*/ 0 w 1255"/>
                <a:gd name="T7" fmla="*/ 0 h 607"/>
                <a:gd name="T8" fmla="*/ 0 w 1255"/>
                <a:gd name="T9" fmla="*/ 0 h 607"/>
                <a:gd name="T10" fmla="*/ 0 w 1255"/>
                <a:gd name="T11" fmla="*/ 0 h 607"/>
                <a:gd name="T12" fmla="*/ 0 w 1255"/>
                <a:gd name="T13" fmla="*/ 0 h 607"/>
                <a:gd name="T14" fmla="*/ 0 w 1255"/>
                <a:gd name="T15" fmla="*/ 0 h 607"/>
                <a:gd name="T16" fmla="*/ 0 w 1255"/>
                <a:gd name="T17" fmla="*/ 0 h 607"/>
                <a:gd name="T18" fmla="*/ 0 w 1255"/>
                <a:gd name="T19" fmla="*/ 0 h 607"/>
                <a:gd name="T20" fmla="*/ 0 w 1255"/>
                <a:gd name="T21" fmla="*/ 0 h 607"/>
                <a:gd name="T22" fmla="*/ 0 w 1255"/>
                <a:gd name="T23" fmla="*/ 0 h 607"/>
                <a:gd name="T24" fmla="*/ 0 w 1255"/>
                <a:gd name="T25" fmla="*/ 0 h 607"/>
                <a:gd name="T26" fmla="*/ 0 w 1255"/>
                <a:gd name="T27" fmla="*/ 0 h 607"/>
                <a:gd name="T28" fmla="*/ 0 w 1255"/>
                <a:gd name="T29" fmla="*/ 0 h 607"/>
                <a:gd name="T30" fmla="*/ 0 w 1255"/>
                <a:gd name="T31" fmla="*/ 0 h 607"/>
                <a:gd name="T32" fmla="*/ 0 w 1255"/>
                <a:gd name="T33" fmla="*/ 0 h 607"/>
                <a:gd name="T34" fmla="*/ 0 w 1255"/>
                <a:gd name="T35" fmla="*/ 0 h 607"/>
                <a:gd name="T36" fmla="*/ 0 w 1255"/>
                <a:gd name="T37" fmla="*/ 0 h 607"/>
                <a:gd name="T38" fmla="*/ 0 w 1255"/>
                <a:gd name="T39" fmla="*/ 0 h 607"/>
                <a:gd name="T40" fmla="*/ 0 w 1255"/>
                <a:gd name="T41" fmla="*/ 0 h 607"/>
                <a:gd name="T42" fmla="*/ 0 w 1255"/>
                <a:gd name="T43" fmla="*/ 0 h 607"/>
                <a:gd name="T44" fmla="*/ 0 w 1255"/>
                <a:gd name="T45" fmla="*/ 0 h 607"/>
                <a:gd name="T46" fmla="*/ 0 w 1255"/>
                <a:gd name="T47" fmla="*/ 0 h 607"/>
                <a:gd name="T48" fmla="*/ 0 w 1255"/>
                <a:gd name="T49" fmla="*/ 0 h 607"/>
                <a:gd name="T50" fmla="*/ 0 w 1255"/>
                <a:gd name="T51" fmla="*/ 0 h 607"/>
                <a:gd name="T52" fmla="*/ 0 w 1255"/>
                <a:gd name="T53" fmla="*/ 0 h 607"/>
                <a:gd name="T54" fmla="*/ 0 w 1255"/>
                <a:gd name="T55" fmla="*/ 0 h 607"/>
                <a:gd name="T56" fmla="*/ 0 w 1255"/>
                <a:gd name="T57" fmla="*/ 0 h 607"/>
                <a:gd name="T58" fmla="*/ 0 w 1255"/>
                <a:gd name="T59" fmla="*/ 0 h 607"/>
                <a:gd name="T60" fmla="*/ 0 w 1255"/>
                <a:gd name="T61" fmla="*/ 0 h 607"/>
                <a:gd name="T62" fmla="*/ 0 w 1255"/>
                <a:gd name="T63" fmla="*/ 0 h 607"/>
                <a:gd name="T64" fmla="*/ 0 w 1255"/>
                <a:gd name="T65" fmla="*/ 0 h 607"/>
                <a:gd name="T66" fmla="*/ 0 w 1255"/>
                <a:gd name="T67" fmla="*/ 0 h 607"/>
                <a:gd name="T68" fmla="*/ 0 w 1255"/>
                <a:gd name="T69" fmla="*/ 0 h 607"/>
                <a:gd name="T70" fmla="*/ 0 w 1255"/>
                <a:gd name="T71" fmla="*/ 0 h 607"/>
                <a:gd name="T72" fmla="*/ 0 w 1255"/>
                <a:gd name="T73" fmla="*/ 0 h 607"/>
                <a:gd name="T74" fmla="*/ 0 w 1255"/>
                <a:gd name="T75" fmla="*/ 0 h 607"/>
                <a:gd name="T76" fmla="*/ 0 w 1255"/>
                <a:gd name="T77" fmla="*/ 0 h 607"/>
                <a:gd name="T78" fmla="*/ 0 w 1255"/>
                <a:gd name="T79" fmla="*/ 0 h 607"/>
                <a:gd name="T80" fmla="*/ 0 w 1255"/>
                <a:gd name="T81" fmla="*/ 0 h 607"/>
                <a:gd name="T82" fmla="*/ 0 w 1255"/>
                <a:gd name="T83" fmla="*/ 0 h 607"/>
                <a:gd name="T84" fmla="*/ 0 w 1255"/>
                <a:gd name="T85" fmla="*/ 0 h 607"/>
                <a:gd name="T86" fmla="*/ 0 w 1255"/>
                <a:gd name="T87" fmla="*/ 0 h 607"/>
                <a:gd name="T88" fmla="*/ 0 w 1255"/>
                <a:gd name="T89" fmla="*/ 0 h 607"/>
                <a:gd name="T90" fmla="*/ 0 w 1255"/>
                <a:gd name="T91" fmla="*/ 0 h 607"/>
                <a:gd name="T92" fmla="*/ 0 w 1255"/>
                <a:gd name="T93" fmla="*/ 0 h 607"/>
                <a:gd name="T94" fmla="*/ 0 w 1255"/>
                <a:gd name="T95" fmla="*/ 0 h 607"/>
                <a:gd name="T96" fmla="*/ 0 w 1255"/>
                <a:gd name="T97" fmla="*/ 0 h 607"/>
                <a:gd name="T98" fmla="*/ 0 w 1255"/>
                <a:gd name="T99" fmla="*/ 0 h 607"/>
                <a:gd name="T100" fmla="*/ 0 w 1255"/>
                <a:gd name="T101" fmla="*/ 0 h 607"/>
                <a:gd name="T102" fmla="*/ 0 w 1255"/>
                <a:gd name="T103" fmla="*/ 0 h 607"/>
                <a:gd name="T104" fmla="*/ 0 w 1255"/>
                <a:gd name="T105" fmla="*/ 0 h 607"/>
                <a:gd name="T106" fmla="*/ 0 w 1255"/>
                <a:gd name="T107" fmla="*/ 0 h 607"/>
                <a:gd name="T108" fmla="*/ 0 w 1255"/>
                <a:gd name="T109" fmla="*/ 0 h 607"/>
                <a:gd name="T110" fmla="*/ 0 w 1255"/>
                <a:gd name="T111" fmla="*/ 0 h 607"/>
                <a:gd name="T112" fmla="*/ 0 w 1255"/>
                <a:gd name="T113" fmla="*/ 0 h 60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55" h="607">
                  <a:moveTo>
                    <a:pt x="200" y="0"/>
                  </a:moveTo>
                  <a:lnTo>
                    <a:pt x="226" y="61"/>
                  </a:lnTo>
                  <a:lnTo>
                    <a:pt x="257" y="117"/>
                  </a:lnTo>
                  <a:lnTo>
                    <a:pt x="290" y="171"/>
                  </a:lnTo>
                  <a:lnTo>
                    <a:pt x="326" y="221"/>
                  </a:lnTo>
                  <a:lnTo>
                    <a:pt x="367" y="266"/>
                  </a:lnTo>
                  <a:lnTo>
                    <a:pt x="409" y="309"/>
                  </a:lnTo>
                  <a:lnTo>
                    <a:pt x="456" y="347"/>
                  </a:lnTo>
                  <a:lnTo>
                    <a:pt x="505" y="384"/>
                  </a:lnTo>
                  <a:lnTo>
                    <a:pt x="556" y="416"/>
                  </a:lnTo>
                  <a:lnTo>
                    <a:pt x="610" y="444"/>
                  </a:lnTo>
                  <a:lnTo>
                    <a:pt x="667" y="470"/>
                  </a:lnTo>
                  <a:lnTo>
                    <a:pt x="726" y="492"/>
                  </a:lnTo>
                  <a:lnTo>
                    <a:pt x="786" y="511"/>
                  </a:lnTo>
                  <a:lnTo>
                    <a:pt x="849" y="527"/>
                  </a:lnTo>
                  <a:lnTo>
                    <a:pt x="914" y="539"/>
                  </a:lnTo>
                  <a:lnTo>
                    <a:pt x="979" y="549"/>
                  </a:lnTo>
                  <a:lnTo>
                    <a:pt x="1046" y="555"/>
                  </a:lnTo>
                  <a:lnTo>
                    <a:pt x="1115" y="559"/>
                  </a:lnTo>
                  <a:lnTo>
                    <a:pt x="1184" y="559"/>
                  </a:lnTo>
                  <a:lnTo>
                    <a:pt x="1255" y="557"/>
                  </a:lnTo>
                  <a:lnTo>
                    <a:pt x="1209" y="573"/>
                  </a:lnTo>
                  <a:lnTo>
                    <a:pt x="1160" y="585"/>
                  </a:lnTo>
                  <a:lnTo>
                    <a:pt x="1106" y="594"/>
                  </a:lnTo>
                  <a:lnTo>
                    <a:pt x="1048" y="601"/>
                  </a:lnTo>
                  <a:lnTo>
                    <a:pt x="988" y="605"/>
                  </a:lnTo>
                  <a:lnTo>
                    <a:pt x="926" y="607"/>
                  </a:lnTo>
                  <a:lnTo>
                    <a:pt x="862" y="606"/>
                  </a:lnTo>
                  <a:lnTo>
                    <a:pt x="796" y="603"/>
                  </a:lnTo>
                  <a:lnTo>
                    <a:pt x="731" y="598"/>
                  </a:lnTo>
                  <a:lnTo>
                    <a:pt x="664" y="590"/>
                  </a:lnTo>
                  <a:lnTo>
                    <a:pt x="599" y="581"/>
                  </a:lnTo>
                  <a:lnTo>
                    <a:pt x="534" y="570"/>
                  </a:lnTo>
                  <a:lnTo>
                    <a:pt x="470" y="556"/>
                  </a:lnTo>
                  <a:lnTo>
                    <a:pt x="410" y="541"/>
                  </a:lnTo>
                  <a:lnTo>
                    <a:pt x="352" y="525"/>
                  </a:lnTo>
                  <a:lnTo>
                    <a:pt x="297" y="507"/>
                  </a:lnTo>
                  <a:lnTo>
                    <a:pt x="245" y="488"/>
                  </a:lnTo>
                  <a:lnTo>
                    <a:pt x="198" y="468"/>
                  </a:lnTo>
                  <a:lnTo>
                    <a:pt x="162" y="449"/>
                  </a:lnTo>
                  <a:lnTo>
                    <a:pt x="129" y="428"/>
                  </a:lnTo>
                  <a:lnTo>
                    <a:pt x="99" y="407"/>
                  </a:lnTo>
                  <a:lnTo>
                    <a:pt x="73" y="384"/>
                  </a:lnTo>
                  <a:lnTo>
                    <a:pt x="50" y="360"/>
                  </a:lnTo>
                  <a:lnTo>
                    <a:pt x="31" y="335"/>
                  </a:lnTo>
                  <a:lnTo>
                    <a:pt x="17" y="309"/>
                  </a:lnTo>
                  <a:lnTo>
                    <a:pt x="6" y="283"/>
                  </a:lnTo>
                  <a:lnTo>
                    <a:pt x="1" y="255"/>
                  </a:lnTo>
                  <a:lnTo>
                    <a:pt x="0" y="228"/>
                  </a:lnTo>
                  <a:lnTo>
                    <a:pt x="5" y="199"/>
                  </a:lnTo>
                  <a:lnTo>
                    <a:pt x="15" y="171"/>
                  </a:lnTo>
                  <a:lnTo>
                    <a:pt x="30" y="142"/>
                  </a:lnTo>
                  <a:lnTo>
                    <a:pt x="52" y="113"/>
                  </a:lnTo>
                  <a:lnTo>
                    <a:pt x="79" y="85"/>
                  </a:lnTo>
                  <a:lnTo>
                    <a:pt x="113" y="56"/>
                  </a:lnTo>
                  <a:lnTo>
                    <a:pt x="154" y="28"/>
                  </a:lnTo>
                  <a:lnTo>
                    <a:pt x="200" y="0"/>
                  </a:lnTo>
                  <a:close/>
                </a:path>
              </a:pathLst>
            </a:custGeom>
            <a:solidFill>
              <a:srgbClr val="CB2028"/>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24" name="Freeform 19"/>
            <p:cNvSpPr>
              <a:spLocks/>
            </p:cNvSpPr>
            <p:nvPr userDrawn="1"/>
          </p:nvSpPr>
          <p:spPr bwMode="auto">
            <a:xfrm>
              <a:off x="5338" y="3857"/>
              <a:ext cx="67" cy="149"/>
            </a:xfrm>
            <a:custGeom>
              <a:avLst/>
              <a:gdLst>
                <a:gd name="T0" fmla="*/ 0 w 533"/>
                <a:gd name="T1" fmla="*/ 0 h 1192"/>
                <a:gd name="T2" fmla="*/ 0 w 533"/>
                <a:gd name="T3" fmla="*/ 0 h 1192"/>
                <a:gd name="T4" fmla="*/ 0 w 533"/>
                <a:gd name="T5" fmla="*/ 0 h 1192"/>
                <a:gd name="T6" fmla="*/ 0 w 533"/>
                <a:gd name="T7" fmla="*/ 0 h 1192"/>
                <a:gd name="T8" fmla="*/ 0 w 533"/>
                <a:gd name="T9" fmla="*/ 0 h 1192"/>
                <a:gd name="T10" fmla="*/ 0 w 533"/>
                <a:gd name="T11" fmla="*/ 0 h 1192"/>
                <a:gd name="T12" fmla="*/ 0 w 533"/>
                <a:gd name="T13" fmla="*/ 0 h 1192"/>
                <a:gd name="T14" fmla="*/ 0 w 533"/>
                <a:gd name="T15" fmla="*/ 0 h 1192"/>
                <a:gd name="T16" fmla="*/ 0 w 533"/>
                <a:gd name="T17" fmla="*/ 0 h 1192"/>
                <a:gd name="T18" fmla="*/ 0 w 533"/>
                <a:gd name="T19" fmla="*/ 0 h 1192"/>
                <a:gd name="T20" fmla="*/ 0 w 533"/>
                <a:gd name="T21" fmla="*/ 0 h 1192"/>
                <a:gd name="T22" fmla="*/ 0 w 533"/>
                <a:gd name="T23" fmla="*/ 0 h 1192"/>
                <a:gd name="T24" fmla="*/ 0 w 533"/>
                <a:gd name="T25" fmla="*/ 0 h 1192"/>
                <a:gd name="T26" fmla="*/ 0 w 533"/>
                <a:gd name="T27" fmla="*/ 0 h 1192"/>
                <a:gd name="T28" fmla="*/ 0 w 533"/>
                <a:gd name="T29" fmla="*/ 0 h 1192"/>
                <a:gd name="T30" fmla="*/ 0 w 533"/>
                <a:gd name="T31" fmla="*/ 0 h 1192"/>
                <a:gd name="T32" fmla="*/ 0 w 533"/>
                <a:gd name="T33" fmla="*/ 0 h 1192"/>
                <a:gd name="T34" fmla="*/ 0 w 533"/>
                <a:gd name="T35" fmla="*/ 0 h 1192"/>
                <a:gd name="T36" fmla="*/ 0 w 533"/>
                <a:gd name="T37" fmla="*/ 0 h 1192"/>
                <a:gd name="T38" fmla="*/ 0 w 533"/>
                <a:gd name="T39" fmla="*/ 0 h 1192"/>
                <a:gd name="T40" fmla="*/ 0 w 533"/>
                <a:gd name="T41" fmla="*/ 0 h 1192"/>
                <a:gd name="T42" fmla="*/ 0 w 533"/>
                <a:gd name="T43" fmla="*/ 0 h 1192"/>
                <a:gd name="T44" fmla="*/ 0 w 533"/>
                <a:gd name="T45" fmla="*/ 0 h 1192"/>
                <a:gd name="T46" fmla="*/ 0 w 533"/>
                <a:gd name="T47" fmla="*/ 0 h 1192"/>
                <a:gd name="T48" fmla="*/ 0 w 533"/>
                <a:gd name="T49" fmla="*/ 0 h 1192"/>
                <a:gd name="T50" fmla="*/ 0 w 533"/>
                <a:gd name="T51" fmla="*/ 0 h 1192"/>
                <a:gd name="T52" fmla="*/ 0 w 533"/>
                <a:gd name="T53" fmla="*/ 0 h 1192"/>
                <a:gd name="T54" fmla="*/ 0 w 533"/>
                <a:gd name="T55" fmla="*/ 0 h 1192"/>
                <a:gd name="T56" fmla="*/ 0 w 533"/>
                <a:gd name="T57" fmla="*/ 0 h 1192"/>
                <a:gd name="T58" fmla="*/ 0 w 533"/>
                <a:gd name="T59" fmla="*/ 0 h 1192"/>
                <a:gd name="T60" fmla="*/ 0 w 533"/>
                <a:gd name="T61" fmla="*/ 0 h 1192"/>
                <a:gd name="T62" fmla="*/ 0 w 533"/>
                <a:gd name="T63" fmla="*/ 0 h 1192"/>
                <a:gd name="T64" fmla="*/ 0 w 533"/>
                <a:gd name="T65" fmla="*/ 0 h 1192"/>
                <a:gd name="T66" fmla="*/ 0 w 533"/>
                <a:gd name="T67" fmla="*/ 0 h 1192"/>
                <a:gd name="T68" fmla="*/ 0 w 533"/>
                <a:gd name="T69" fmla="*/ 0 h 1192"/>
                <a:gd name="T70" fmla="*/ 0 w 533"/>
                <a:gd name="T71" fmla="*/ 0 h 1192"/>
                <a:gd name="T72" fmla="*/ 0 w 533"/>
                <a:gd name="T73" fmla="*/ 0 h 1192"/>
                <a:gd name="T74" fmla="*/ 0 w 533"/>
                <a:gd name="T75" fmla="*/ 0 h 1192"/>
                <a:gd name="T76" fmla="*/ 0 w 533"/>
                <a:gd name="T77" fmla="*/ 0 h 1192"/>
                <a:gd name="T78" fmla="*/ 0 w 533"/>
                <a:gd name="T79" fmla="*/ 0 h 1192"/>
                <a:gd name="T80" fmla="*/ 0 w 533"/>
                <a:gd name="T81" fmla="*/ 0 h 1192"/>
                <a:gd name="T82" fmla="*/ 0 w 533"/>
                <a:gd name="T83" fmla="*/ 0 h 1192"/>
                <a:gd name="T84" fmla="*/ 0 w 533"/>
                <a:gd name="T85" fmla="*/ 0 h 1192"/>
                <a:gd name="T86" fmla="*/ 0 w 533"/>
                <a:gd name="T87" fmla="*/ 0 h 1192"/>
                <a:gd name="T88" fmla="*/ 0 w 533"/>
                <a:gd name="T89" fmla="*/ 0 h 1192"/>
                <a:gd name="T90" fmla="*/ 0 w 533"/>
                <a:gd name="T91" fmla="*/ 0 h 1192"/>
                <a:gd name="T92" fmla="*/ 0 w 533"/>
                <a:gd name="T93" fmla="*/ 0 h 1192"/>
                <a:gd name="T94" fmla="*/ 0 w 533"/>
                <a:gd name="T95" fmla="*/ 0 h 1192"/>
                <a:gd name="T96" fmla="*/ 0 w 533"/>
                <a:gd name="T97" fmla="*/ 0 h 1192"/>
                <a:gd name="T98" fmla="*/ 0 w 533"/>
                <a:gd name="T99" fmla="*/ 0 h 1192"/>
                <a:gd name="T100" fmla="*/ 0 w 533"/>
                <a:gd name="T101" fmla="*/ 0 h 1192"/>
                <a:gd name="T102" fmla="*/ 0 w 533"/>
                <a:gd name="T103" fmla="*/ 0 h 1192"/>
                <a:gd name="T104" fmla="*/ 0 w 533"/>
                <a:gd name="T105" fmla="*/ 0 h 1192"/>
                <a:gd name="T106" fmla="*/ 0 w 533"/>
                <a:gd name="T107" fmla="*/ 0 h 1192"/>
                <a:gd name="T108" fmla="*/ 0 w 533"/>
                <a:gd name="T109" fmla="*/ 0 h 1192"/>
                <a:gd name="T110" fmla="*/ 0 w 533"/>
                <a:gd name="T111" fmla="*/ 0 h 1192"/>
                <a:gd name="T112" fmla="*/ 0 w 533"/>
                <a:gd name="T113" fmla="*/ 0 h 1192"/>
                <a:gd name="T114" fmla="*/ 0 w 533"/>
                <a:gd name="T115" fmla="*/ 0 h 1192"/>
                <a:gd name="T116" fmla="*/ 0 w 533"/>
                <a:gd name="T117" fmla="*/ 0 h 1192"/>
                <a:gd name="T118" fmla="*/ 0 w 533"/>
                <a:gd name="T119" fmla="*/ 0 h 11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33" h="1192">
                  <a:moveTo>
                    <a:pt x="443" y="0"/>
                  </a:moveTo>
                  <a:lnTo>
                    <a:pt x="450" y="19"/>
                  </a:lnTo>
                  <a:lnTo>
                    <a:pt x="451" y="21"/>
                  </a:lnTo>
                  <a:lnTo>
                    <a:pt x="454" y="30"/>
                  </a:lnTo>
                  <a:lnTo>
                    <a:pt x="458" y="44"/>
                  </a:lnTo>
                  <a:lnTo>
                    <a:pt x="464" y="63"/>
                  </a:lnTo>
                  <a:lnTo>
                    <a:pt x="470" y="86"/>
                  </a:lnTo>
                  <a:lnTo>
                    <a:pt x="478" y="114"/>
                  </a:lnTo>
                  <a:lnTo>
                    <a:pt x="485" y="147"/>
                  </a:lnTo>
                  <a:lnTo>
                    <a:pt x="493" y="183"/>
                  </a:lnTo>
                  <a:lnTo>
                    <a:pt x="502" y="222"/>
                  </a:lnTo>
                  <a:lnTo>
                    <a:pt x="509" y="266"/>
                  </a:lnTo>
                  <a:lnTo>
                    <a:pt x="516" y="313"/>
                  </a:lnTo>
                  <a:lnTo>
                    <a:pt x="522" y="361"/>
                  </a:lnTo>
                  <a:lnTo>
                    <a:pt x="491" y="394"/>
                  </a:lnTo>
                  <a:lnTo>
                    <a:pt x="457" y="427"/>
                  </a:lnTo>
                  <a:lnTo>
                    <a:pt x="421" y="460"/>
                  </a:lnTo>
                  <a:lnTo>
                    <a:pt x="414" y="414"/>
                  </a:lnTo>
                  <a:lnTo>
                    <a:pt x="407" y="373"/>
                  </a:lnTo>
                  <a:lnTo>
                    <a:pt x="401" y="335"/>
                  </a:lnTo>
                  <a:lnTo>
                    <a:pt x="395" y="303"/>
                  </a:lnTo>
                  <a:lnTo>
                    <a:pt x="377" y="323"/>
                  </a:lnTo>
                  <a:lnTo>
                    <a:pt x="361" y="340"/>
                  </a:lnTo>
                  <a:lnTo>
                    <a:pt x="347" y="354"/>
                  </a:lnTo>
                  <a:lnTo>
                    <a:pt x="334" y="368"/>
                  </a:lnTo>
                  <a:lnTo>
                    <a:pt x="321" y="381"/>
                  </a:lnTo>
                  <a:lnTo>
                    <a:pt x="306" y="395"/>
                  </a:lnTo>
                  <a:lnTo>
                    <a:pt x="292" y="410"/>
                  </a:lnTo>
                  <a:lnTo>
                    <a:pt x="298" y="452"/>
                  </a:lnTo>
                  <a:lnTo>
                    <a:pt x="303" y="498"/>
                  </a:lnTo>
                  <a:lnTo>
                    <a:pt x="308" y="549"/>
                  </a:lnTo>
                  <a:lnTo>
                    <a:pt x="268" y="579"/>
                  </a:lnTo>
                  <a:lnTo>
                    <a:pt x="229" y="607"/>
                  </a:lnTo>
                  <a:lnTo>
                    <a:pt x="191" y="632"/>
                  </a:lnTo>
                  <a:lnTo>
                    <a:pt x="193" y="660"/>
                  </a:lnTo>
                  <a:lnTo>
                    <a:pt x="195" y="684"/>
                  </a:lnTo>
                  <a:lnTo>
                    <a:pt x="196" y="705"/>
                  </a:lnTo>
                  <a:lnTo>
                    <a:pt x="198" y="725"/>
                  </a:lnTo>
                  <a:lnTo>
                    <a:pt x="199" y="748"/>
                  </a:lnTo>
                  <a:lnTo>
                    <a:pt x="202" y="772"/>
                  </a:lnTo>
                  <a:lnTo>
                    <a:pt x="208" y="769"/>
                  </a:lnTo>
                  <a:lnTo>
                    <a:pt x="218" y="762"/>
                  </a:lnTo>
                  <a:lnTo>
                    <a:pt x="233" y="753"/>
                  </a:lnTo>
                  <a:lnTo>
                    <a:pt x="250" y="741"/>
                  </a:lnTo>
                  <a:lnTo>
                    <a:pt x="271" y="729"/>
                  </a:lnTo>
                  <a:lnTo>
                    <a:pt x="294" y="713"/>
                  </a:lnTo>
                  <a:lnTo>
                    <a:pt x="319" y="698"/>
                  </a:lnTo>
                  <a:lnTo>
                    <a:pt x="321" y="757"/>
                  </a:lnTo>
                  <a:lnTo>
                    <a:pt x="321" y="814"/>
                  </a:lnTo>
                  <a:lnTo>
                    <a:pt x="321" y="866"/>
                  </a:lnTo>
                  <a:lnTo>
                    <a:pt x="327" y="862"/>
                  </a:lnTo>
                  <a:lnTo>
                    <a:pt x="338" y="857"/>
                  </a:lnTo>
                  <a:lnTo>
                    <a:pt x="350" y="848"/>
                  </a:lnTo>
                  <a:lnTo>
                    <a:pt x="366" y="839"/>
                  </a:lnTo>
                  <a:lnTo>
                    <a:pt x="382" y="826"/>
                  </a:lnTo>
                  <a:lnTo>
                    <a:pt x="400" y="813"/>
                  </a:lnTo>
                  <a:lnTo>
                    <a:pt x="417" y="798"/>
                  </a:lnTo>
                  <a:lnTo>
                    <a:pt x="434" y="782"/>
                  </a:lnTo>
                  <a:lnTo>
                    <a:pt x="437" y="744"/>
                  </a:lnTo>
                  <a:lnTo>
                    <a:pt x="438" y="704"/>
                  </a:lnTo>
                  <a:lnTo>
                    <a:pt x="437" y="662"/>
                  </a:lnTo>
                  <a:lnTo>
                    <a:pt x="435" y="619"/>
                  </a:lnTo>
                  <a:lnTo>
                    <a:pt x="458" y="603"/>
                  </a:lnTo>
                  <a:lnTo>
                    <a:pt x="478" y="589"/>
                  </a:lnTo>
                  <a:lnTo>
                    <a:pt x="496" y="574"/>
                  </a:lnTo>
                  <a:lnTo>
                    <a:pt x="512" y="562"/>
                  </a:lnTo>
                  <a:lnTo>
                    <a:pt x="523" y="551"/>
                  </a:lnTo>
                  <a:lnTo>
                    <a:pt x="533" y="543"/>
                  </a:lnTo>
                  <a:lnTo>
                    <a:pt x="533" y="553"/>
                  </a:lnTo>
                  <a:lnTo>
                    <a:pt x="531" y="623"/>
                  </a:lnTo>
                  <a:lnTo>
                    <a:pt x="526" y="695"/>
                  </a:lnTo>
                  <a:lnTo>
                    <a:pt x="518" y="767"/>
                  </a:lnTo>
                  <a:lnTo>
                    <a:pt x="505" y="841"/>
                  </a:lnTo>
                  <a:lnTo>
                    <a:pt x="505" y="842"/>
                  </a:lnTo>
                  <a:lnTo>
                    <a:pt x="492" y="885"/>
                  </a:lnTo>
                  <a:lnTo>
                    <a:pt x="478" y="923"/>
                  </a:lnTo>
                  <a:lnTo>
                    <a:pt x="462" y="955"/>
                  </a:lnTo>
                  <a:lnTo>
                    <a:pt x="444" y="984"/>
                  </a:lnTo>
                  <a:lnTo>
                    <a:pt x="425" y="1009"/>
                  </a:lnTo>
                  <a:lnTo>
                    <a:pt x="404" y="1031"/>
                  </a:lnTo>
                  <a:lnTo>
                    <a:pt x="377" y="1055"/>
                  </a:lnTo>
                  <a:lnTo>
                    <a:pt x="347" y="1077"/>
                  </a:lnTo>
                  <a:lnTo>
                    <a:pt x="314" y="1096"/>
                  </a:lnTo>
                  <a:lnTo>
                    <a:pt x="277" y="1117"/>
                  </a:lnTo>
                  <a:lnTo>
                    <a:pt x="239" y="1140"/>
                  </a:lnTo>
                  <a:lnTo>
                    <a:pt x="189" y="1167"/>
                  </a:lnTo>
                  <a:lnTo>
                    <a:pt x="141" y="1192"/>
                  </a:lnTo>
                  <a:lnTo>
                    <a:pt x="151" y="1136"/>
                  </a:lnTo>
                  <a:lnTo>
                    <a:pt x="156" y="1079"/>
                  </a:lnTo>
                  <a:lnTo>
                    <a:pt x="158" y="1021"/>
                  </a:lnTo>
                  <a:lnTo>
                    <a:pt x="156" y="951"/>
                  </a:lnTo>
                  <a:lnTo>
                    <a:pt x="148" y="884"/>
                  </a:lnTo>
                  <a:lnTo>
                    <a:pt x="134" y="818"/>
                  </a:lnTo>
                  <a:lnTo>
                    <a:pt x="116" y="754"/>
                  </a:lnTo>
                  <a:lnTo>
                    <a:pt x="94" y="693"/>
                  </a:lnTo>
                  <a:lnTo>
                    <a:pt x="67" y="632"/>
                  </a:lnTo>
                  <a:lnTo>
                    <a:pt x="35" y="575"/>
                  </a:lnTo>
                  <a:lnTo>
                    <a:pt x="0" y="520"/>
                  </a:lnTo>
                  <a:lnTo>
                    <a:pt x="42" y="489"/>
                  </a:lnTo>
                  <a:lnTo>
                    <a:pt x="81" y="456"/>
                  </a:lnTo>
                  <a:lnTo>
                    <a:pt x="119" y="421"/>
                  </a:lnTo>
                  <a:lnTo>
                    <a:pt x="155" y="384"/>
                  </a:lnTo>
                  <a:lnTo>
                    <a:pt x="189" y="348"/>
                  </a:lnTo>
                  <a:lnTo>
                    <a:pt x="222" y="312"/>
                  </a:lnTo>
                  <a:lnTo>
                    <a:pt x="252" y="275"/>
                  </a:lnTo>
                  <a:lnTo>
                    <a:pt x="281" y="240"/>
                  </a:lnTo>
                  <a:lnTo>
                    <a:pt x="307" y="206"/>
                  </a:lnTo>
                  <a:lnTo>
                    <a:pt x="332" y="173"/>
                  </a:lnTo>
                  <a:lnTo>
                    <a:pt x="354" y="141"/>
                  </a:lnTo>
                  <a:lnTo>
                    <a:pt x="374" y="113"/>
                  </a:lnTo>
                  <a:lnTo>
                    <a:pt x="390" y="87"/>
                  </a:lnTo>
                  <a:lnTo>
                    <a:pt x="405" y="66"/>
                  </a:lnTo>
                  <a:lnTo>
                    <a:pt x="416" y="47"/>
                  </a:lnTo>
                  <a:lnTo>
                    <a:pt x="426" y="32"/>
                  </a:lnTo>
                  <a:lnTo>
                    <a:pt x="429" y="27"/>
                  </a:lnTo>
                  <a:lnTo>
                    <a:pt x="431" y="23"/>
                  </a:lnTo>
                  <a:lnTo>
                    <a:pt x="433" y="20"/>
                  </a:lnTo>
                  <a:lnTo>
                    <a:pt x="434" y="18"/>
                  </a:lnTo>
                  <a:lnTo>
                    <a:pt x="434" y="17"/>
                  </a:lnTo>
                  <a:lnTo>
                    <a:pt x="443" y="0"/>
                  </a:lnTo>
                  <a:close/>
                </a:path>
              </a:pathLst>
            </a:custGeom>
            <a:solidFill>
              <a:srgbClr val="CB2028"/>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grpSp>
      <p:sp>
        <p:nvSpPr>
          <p:cNvPr id="13314" name="Rectangle 1026"/>
          <p:cNvSpPr>
            <a:spLocks noGrp="1" noChangeArrowheads="1"/>
          </p:cNvSpPr>
          <p:nvPr>
            <p:ph type="ctrTitle"/>
          </p:nvPr>
        </p:nvSpPr>
        <p:spPr>
          <a:xfrm>
            <a:off x="467544" y="758286"/>
            <a:ext cx="8136904" cy="688984"/>
          </a:xfrm>
        </p:spPr>
        <p:txBody>
          <a:bodyPr/>
          <a:lstStyle>
            <a:lvl1pPr algn="l">
              <a:defRPr sz="4400" b="1" baseline="0">
                <a:solidFill>
                  <a:srgbClr val="009973"/>
                </a:solidFill>
              </a:defRPr>
            </a:lvl1pPr>
          </a:lstStyle>
          <a:p>
            <a:pPr lvl="0"/>
            <a:r>
              <a:rPr lang="de-DE" altLang="de-DE" noProof="0" smtClean="0"/>
              <a:t>Titelmasterformat durch Klicken bearbeiten</a:t>
            </a:r>
            <a:endParaRPr lang="de-DE" altLang="de-DE" noProof="0" dirty="0" smtClean="0"/>
          </a:p>
        </p:txBody>
      </p:sp>
      <p:sp>
        <p:nvSpPr>
          <p:cNvPr id="13315" name="Rectangle 1027"/>
          <p:cNvSpPr>
            <a:spLocks noGrp="1" noChangeArrowheads="1"/>
          </p:cNvSpPr>
          <p:nvPr>
            <p:ph type="subTitle" idx="1"/>
          </p:nvPr>
        </p:nvSpPr>
        <p:spPr bwMode="auto">
          <a:xfrm>
            <a:off x="467544" y="1556792"/>
            <a:ext cx="8136904" cy="7599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l">
              <a:buFontTx/>
              <a:buNone/>
              <a:defRPr sz="2600" b="0" baseline="0">
                <a:solidFill>
                  <a:srgbClr val="009973"/>
                </a:solidFill>
              </a:defRPr>
            </a:lvl1pPr>
          </a:lstStyle>
          <a:p>
            <a:r>
              <a:rPr lang="de-DE" altLang="de-DE" smtClean="0"/>
              <a:t>Formatvorlage des Untertitelmasters durch Klicken bearbeiten</a:t>
            </a:r>
            <a:endParaRPr lang="de-CH" altLang="de-DE" dirty="0" smtClean="0"/>
          </a:p>
        </p:txBody>
      </p:sp>
      <p:sp>
        <p:nvSpPr>
          <p:cNvPr id="3" name="Bildplatzhalter 2"/>
          <p:cNvSpPr>
            <a:spLocks noGrp="1"/>
          </p:cNvSpPr>
          <p:nvPr>
            <p:ph type="pic" sz="quarter" idx="10"/>
          </p:nvPr>
        </p:nvSpPr>
        <p:spPr>
          <a:xfrm>
            <a:off x="0" y="2636912"/>
            <a:ext cx="9144000" cy="2761654"/>
          </a:xfrm>
          <a:prstGeom prst="rect">
            <a:avLst/>
          </a:prstGeom>
        </p:spPr>
        <p:txBody>
          <a:bodyPr rtlCol="0">
            <a:normAutofit/>
          </a:bodyPr>
          <a:lstStyle>
            <a:lvl1pPr marL="0" indent="0">
              <a:buNone/>
              <a:defRPr/>
            </a:lvl1pPr>
          </a:lstStyle>
          <a:p>
            <a:pPr lvl="0"/>
            <a:r>
              <a:rPr lang="de-DE" noProof="0" dirty="0" smtClean="0"/>
              <a:t>Bild durch Klicken auf Symbol hinzufügen</a:t>
            </a:r>
            <a:endParaRPr lang="de-CH" noProof="0" dirty="0" smtClean="0"/>
          </a:p>
        </p:txBody>
      </p:sp>
      <p:sp>
        <p:nvSpPr>
          <p:cNvPr id="25" name="Textfeld 24"/>
          <p:cNvSpPr txBox="1"/>
          <p:nvPr userDrawn="1"/>
        </p:nvSpPr>
        <p:spPr>
          <a:xfrm>
            <a:off x="630000" y="6531984"/>
            <a:ext cx="2143150" cy="230832"/>
          </a:xfrm>
          <a:prstGeom prst="rect">
            <a:avLst/>
          </a:prstGeom>
          <a:noFill/>
        </p:spPr>
        <p:txBody>
          <a:bodyPr wrap="square" lIns="90000" rIns="90000" rtlCol="0" anchor="ctr" anchorCtr="0">
            <a:spAutoFit/>
          </a:bodyPr>
          <a:lstStyle/>
          <a:p>
            <a:pPr algn="l"/>
            <a:r>
              <a:rPr lang="de-CH" sz="900" dirty="0" smtClean="0">
                <a:solidFill>
                  <a:schemeClr val="tx1">
                    <a:lumMod val="50000"/>
                    <a:lumOff val="50000"/>
                  </a:schemeClr>
                </a:solidFill>
              </a:rPr>
              <a:t>© 2016</a:t>
            </a:r>
            <a:r>
              <a:rPr lang="de-CH" sz="900" baseline="0" dirty="0" smtClean="0">
                <a:solidFill>
                  <a:schemeClr val="tx1">
                    <a:lumMod val="50000"/>
                    <a:lumOff val="50000"/>
                  </a:schemeClr>
                </a:solidFill>
              </a:rPr>
              <a:t>  </a:t>
            </a:r>
            <a:r>
              <a:rPr lang="de-DE" sz="900" dirty="0" smtClean="0">
                <a:solidFill>
                  <a:schemeClr val="tx1">
                    <a:lumMod val="50000"/>
                    <a:lumOff val="50000"/>
                  </a:schemeClr>
                </a:solidFill>
              </a:rPr>
              <a:t>FiBL,</a:t>
            </a:r>
            <a:r>
              <a:rPr lang="de-DE" sz="900" baseline="0" dirty="0" smtClean="0">
                <a:solidFill>
                  <a:schemeClr val="tx1">
                    <a:lumMod val="50000"/>
                    <a:lumOff val="50000"/>
                  </a:schemeClr>
                </a:solidFill>
              </a:rPr>
              <a:t> Bio Suisse</a:t>
            </a:r>
            <a:endParaRPr lang="de-CH" sz="900" dirty="0">
              <a:solidFill>
                <a:schemeClr val="tx1">
                  <a:lumMod val="50000"/>
                  <a:lumOff val="50000"/>
                </a:schemeClr>
              </a:solidFill>
            </a:endParaRPr>
          </a:p>
        </p:txBody>
      </p:sp>
    </p:spTree>
    <p:extLst>
      <p:ext uri="{BB962C8B-B14F-4D97-AF65-F5344CB8AC3E}">
        <p14:creationId xmlns:p14="http://schemas.microsoft.com/office/powerpoint/2010/main" val="28110097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06">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804248" y="1543199"/>
            <a:ext cx="1711102" cy="1454150"/>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0"/>
          </p:nvPr>
        </p:nvSpPr>
        <p:spPr>
          <a:xfrm>
            <a:off x="619904" y="1543199"/>
            <a:ext cx="6112336" cy="1454150"/>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61"/>
          </p:nvPr>
        </p:nvSpPr>
        <p:spPr>
          <a:xfrm>
            <a:off x="615142" y="3091202"/>
            <a:ext cx="7908954" cy="2880000"/>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5</a:t>
            </a:r>
            <a:r>
              <a:rPr lang="de-DE" altLang="de-DE" dirty="0" smtClean="0"/>
              <a:t>. Anforderungen &amp; Richtlinien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5.</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17442924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07">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048000"/>
            <a:ext cx="7886700" cy="279120"/>
          </a:xfrm>
        </p:spPr>
        <p:txBody>
          <a:bodyPr/>
          <a:lstStyle>
            <a:lvl1pPr marL="0" indent="0" algn="r">
              <a:lnSpc>
                <a:spcPct val="100000"/>
              </a:lnSpc>
              <a:buNone/>
              <a:defRPr sz="12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804248" y="4351114"/>
            <a:ext cx="1711102" cy="1584000"/>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0"/>
          </p:nvPr>
        </p:nvSpPr>
        <p:spPr>
          <a:xfrm>
            <a:off x="615142" y="4351114"/>
            <a:ext cx="6112336" cy="1584000"/>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61"/>
          </p:nvPr>
        </p:nvSpPr>
        <p:spPr>
          <a:xfrm>
            <a:off x="606396" y="1562417"/>
            <a:ext cx="7908954" cy="2714062"/>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5</a:t>
            </a:r>
            <a:r>
              <a:rPr lang="de-DE" altLang="de-DE" dirty="0" smtClean="0"/>
              <a:t>. Anforderungen &amp; Richtlinien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5.</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6765145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08">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804248" y="1543199"/>
            <a:ext cx="1711102" cy="1093713"/>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0"/>
          </p:nvPr>
        </p:nvSpPr>
        <p:spPr>
          <a:xfrm>
            <a:off x="619904" y="1543199"/>
            <a:ext cx="6112336" cy="1093713"/>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61"/>
          </p:nvPr>
        </p:nvSpPr>
        <p:spPr>
          <a:xfrm>
            <a:off x="615142" y="2708920"/>
            <a:ext cx="7908954" cy="3240000"/>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5</a:t>
            </a:r>
            <a:r>
              <a:rPr lang="de-DE" altLang="de-DE" dirty="0" smtClean="0"/>
              <a:t>. Anforderungen &amp; Richtlinien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5.</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5000938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9">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12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804248" y="4711103"/>
            <a:ext cx="1711102" cy="1224000"/>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0"/>
          </p:nvPr>
        </p:nvSpPr>
        <p:spPr>
          <a:xfrm>
            <a:off x="618473" y="4718779"/>
            <a:ext cx="6112336" cy="1224000"/>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61"/>
          </p:nvPr>
        </p:nvSpPr>
        <p:spPr>
          <a:xfrm>
            <a:off x="621896" y="1528136"/>
            <a:ext cx="7908954" cy="3096344"/>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5</a:t>
            </a:r>
            <a:r>
              <a:rPr lang="de-DE" altLang="de-DE" dirty="0" smtClean="0"/>
              <a:t>. Anforderungen &amp; Richtlinien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5.</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29441507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4" name="Inhaltsplatzhalter 3"/>
          <p:cNvSpPr>
            <a:spLocks noGrp="1"/>
          </p:cNvSpPr>
          <p:nvPr>
            <p:ph sz="quarter" idx="17"/>
          </p:nvPr>
        </p:nvSpPr>
        <p:spPr>
          <a:xfrm>
            <a:off x="612775" y="1543199"/>
            <a:ext cx="3896338" cy="3861084"/>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Textplatzhalter 7"/>
          <p:cNvSpPr>
            <a:spLocks noGrp="1"/>
          </p:cNvSpPr>
          <p:nvPr>
            <p:ph type="body" sz="quarter" idx="38"/>
          </p:nvPr>
        </p:nvSpPr>
        <p:spPr>
          <a:xfrm>
            <a:off x="621896" y="5480417"/>
            <a:ext cx="3887217" cy="468000"/>
          </a:xfrm>
        </p:spPr>
        <p:txBody>
          <a:bodyPr/>
          <a:lstStyle>
            <a:lvl1pPr>
              <a:defRPr sz="1600"/>
            </a:lvl1pPr>
            <a:lvl2pPr marL="342900" indent="0">
              <a:buNone/>
              <a:defRPr sz="1800"/>
            </a:lvl2pPr>
          </a:lstStyle>
          <a:p>
            <a:pPr lvl="0"/>
            <a:r>
              <a:rPr lang="de-DE" smtClean="0"/>
              <a:t>Textmasterformat bearbeiten</a:t>
            </a:r>
          </a:p>
        </p:txBody>
      </p:sp>
      <p:sp>
        <p:nvSpPr>
          <p:cNvPr id="25" name="Textplatzhalter 7"/>
          <p:cNvSpPr>
            <a:spLocks noGrp="1"/>
          </p:cNvSpPr>
          <p:nvPr>
            <p:ph type="body" sz="quarter" idx="42"/>
          </p:nvPr>
        </p:nvSpPr>
        <p:spPr>
          <a:xfrm>
            <a:off x="4637254" y="5480417"/>
            <a:ext cx="3887217" cy="468000"/>
          </a:xfrm>
        </p:spPr>
        <p:txBody>
          <a:bodyPr/>
          <a:lstStyle>
            <a:lvl1pPr>
              <a:defRPr sz="1600"/>
            </a:lvl1pPr>
            <a:lvl2pPr marL="342900" indent="0">
              <a:buNone/>
              <a:defRPr sz="1800"/>
            </a:lvl2pPr>
          </a:lstStyle>
          <a:p>
            <a:pPr lvl="0"/>
            <a:r>
              <a:rPr lang="de-DE" smtClean="0"/>
              <a:t>Textmasterformat bearbeiten</a:t>
            </a:r>
          </a:p>
        </p:txBody>
      </p:sp>
      <p:sp>
        <p:nvSpPr>
          <p:cNvPr id="15" name="Inhaltsplatzhalter 3"/>
          <p:cNvSpPr>
            <a:spLocks noGrp="1"/>
          </p:cNvSpPr>
          <p:nvPr>
            <p:ph sz="quarter" idx="45"/>
          </p:nvPr>
        </p:nvSpPr>
        <p:spPr>
          <a:xfrm>
            <a:off x="4619012" y="1543199"/>
            <a:ext cx="3896338" cy="3861084"/>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4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5</a:t>
            </a:r>
            <a:r>
              <a:rPr lang="de-DE" altLang="de-DE" dirty="0" smtClean="0"/>
              <a:t>. Anforderungen &amp; Richtlinien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5.</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148297514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10">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4" name="Inhaltsplatzhalter 3"/>
          <p:cNvSpPr>
            <a:spLocks noGrp="1"/>
          </p:cNvSpPr>
          <p:nvPr>
            <p:ph sz="quarter" idx="17"/>
          </p:nvPr>
        </p:nvSpPr>
        <p:spPr>
          <a:xfrm>
            <a:off x="612775" y="1543199"/>
            <a:ext cx="3896338" cy="4392000"/>
          </a:xfrm>
        </p:spPr>
        <p:txBody>
          <a:bodyPr/>
          <a:lstStyle>
            <a:lvl2pPr marL="360000" indent="-288000">
              <a:defRPr/>
            </a:lvl2pPr>
          </a:lstStyle>
          <a:p>
            <a:pPr lvl="0"/>
            <a:r>
              <a:rPr lang="de-DE" smtClean="0"/>
              <a:t>Textmasterformat bearbeiten</a:t>
            </a:r>
          </a:p>
          <a:p>
            <a:pPr lvl="1"/>
            <a:r>
              <a:rPr lang="de-DE" smtClean="0"/>
              <a:t>Zweite Ebene</a:t>
            </a:r>
          </a:p>
        </p:txBody>
      </p:sp>
      <p:sp>
        <p:nvSpPr>
          <p:cNvPr id="15" name="Inhaltsplatzhalter 3"/>
          <p:cNvSpPr>
            <a:spLocks noGrp="1"/>
          </p:cNvSpPr>
          <p:nvPr>
            <p:ph sz="quarter" idx="45"/>
          </p:nvPr>
        </p:nvSpPr>
        <p:spPr>
          <a:xfrm>
            <a:off x="4619012" y="1543199"/>
            <a:ext cx="3896338" cy="4392000"/>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4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5</a:t>
            </a:r>
            <a:r>
              <a:rPr lang="de-DE" altLang="de-DE" dirty="0" smtClean="0"/>
              <a:t>. Anforderungen &amp; Richtlinien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5.</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2127014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10">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22" name="Textplatzhalter 7"/>
          <p:cNvSpPr>
            <a:spLocks noGrp="1"/>
          </p:cNvSpPr>
          <p:nvPr>
            <p:ph type="body" sz="quarter" idx="31"/>
          </p:nvPr>
        </p:nvSpPr>
        <p:spPr>
          <a:xfrm>
            <a:off x="612775" y="3302458"/>
            <a:ext cx="3887217" cy="342566"/>
          </a:xfrm>
        </p:spPr>
        <p:txBody>
          <a:bodyPr/>
          <a:lstStyle>
            <a:lvl1pPr algn="l">
              <a:defRPr sz="1600"/>
            </a:lvl1pPr>
            <a:lvl2pPr marL="342900" indent="0">
              <a:buNone/>
              <a:defRPr sz="1800"/>
            </a:lvl2pPr>
          </a:lstStyle>
          <a:p>
            <a:pPr lvl="0"/>
            <a:r>
              <a:rPr lang="de-DE" dirty="0" smtClean="0"/>
              <a:t>Textmasterformat bearbeiten</a:t>
            </a:r>
          </a:p>
        </p:txBody>
      </p:sp>
      <p:sp>
        <p:nvSpPr>
          <p:cNvPr id="14" name="Inhaltsplatzhalter 3"/>
          <p:cNvSpPr>
            <a:spLocks noGrp="1"/>
          </p:cNvSpPr>
          <p:nvPr>
            <p:ph sz="quarter" idx="17"/>
          </p:nvPr>
        </p:nvSpPr>
        <p:spPr>
          <a:xfrm>
            <a:off x="612775" y="1543199"/>
            <a:ext cx="3887217" cy="1667896"/>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Textplatzhalter 7"/>
          <p:cNvSpPr>
            <a:spLocks noGrp="1"/>
          </p:cNvSpPr>
          <p:nvPr>
            <p:ph type="body" sz="quarter" idx="38"/>
          </p:nvPr>
        </p:nvSpPr>
        <p:spPr>
          <a:xfrm>
            <a:off x="621896" y="5480417"/>
            <a:ext cx="3887217" cy="342566"/>
          </a:xfrm>
        </p:spPr>
        <p:txBody>
          <a:bodyPr/>
          <a:lstStyle>
            <a:lvl1pPr>
              <a:defRPr sz="1600"/>
            </a:lvl1pPr>
            <a:lvl2pPr marL="342900" indent="0">
              <a:buNone/>
              <a:defRPr sz="1800"/>
            </a:lvl2pPr>
          </a:lstStyle>
          <a:p>
            <a:pPr lvl="0"/>
            <a:r>
              <a:rPr lang="de-DE" smtClean="0"/>
              <a:t>Textmasterformat bearbeiten</a:t>
            </a:r>
          </a:p>
        </p:txBody>
      </p:sp>
      <p:sp>
        <p:nvSpPr>
          <p:cNvPr id="19" name="Inhaltsplatzhalter 3"/>
          <p:cNvSpPr>
            <a:spLocks noGrp="1"/>
          </p:cNvSpPr>
          <p:nvPr>
            <p:ph sz="quarter" idx="39"/>
          </p:nvPr>
        </p:nvSpPr>
        <p:spPr>
          <a:xfrm>
            <a:off x="621896" y="3721158"/>
            <a:ext cx="3887217" cy="1667896"/>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Textplatzhalter 7"/>
          <p:cNvSpPr>
            <a:spLocks noGrp="1"/>
          </p:cNvSpPr>
          <p:nvPr>
            <p:ph type="body" sz="quarter" idx="40"/>
          </p:nvPr>
        </p:nvSpPr>
        <p:spPr>
          <a:xfrm>
            <a:off x="4628133" y="3302458"/>
            <a:ext cx="3887217" cy="342566"/>
          </a:xfrm>
        </p:spPr>
        <p:txBody>
          <a:bodyPr/>
          <a:lstStyle>
            <a:lvl1pPr>
              <a:defRPr sz="1600"/>
            </a:lvl1pPr>
            <a:lvl2pPr marL="342900" indent="0">
              <a:buNone/>
              <a:defRPr sz="1800"/>
            </a:lvl2pPr>
          </a:lstStyle>
          <a:p>
            <a:pPr lvl="0"/>
            <a:r>
              <a:rPr lang="de-DE" smtClean="0"/>
              <a:t>Textmasterformat bearbeiten</a:t>
            </a:r>
          </a:p>
        </p:txBody>
      </p:sp>
      <p:sp>
        <p:nvSpPr>
          <p:cNvPr id="21" name="Inhaltsplatzhalter 3"/>
          <p:cNvSpPr>
            <a:spLocks noGrp="1"/>
          </p:cNvSpPr>
          <p:nvPr>
            <p:ph sz="quarter" idx="41"/>
          </p:nvPr>
        </p:nvSpPr>
        <p:spPr>
          <a:xfrm>
            <a:off x="4628133" y="1543199"/>
            <a:ext cx="3887217" cy="1667896"/>
          </a:xfrm>
        </p:spPr>
        <p:txBody>
          <a:bodyPr/>
          <a:lstStyle>
            <a:lvl2pPr marL="360000" indent="-288000">
              <a:defRPr/>
            </a:lvl2pPr>
          </a:lstStyle>
          <a:p>
            <a:pPr lvl="0"/>
            <a:r>
              <a:rPr lang="de-DE" smtClean="0"/>
              <a:t>Textmasterformat bearbeiten</a:t>
            </a:r>
          </a:p>
          <a:p>
            <a:pPr lvl="1"/>
            <a:r>
              <a:rPr lang="de-DE" smtClean="0"/>
              <a:t>Zweite Ebene</a:t>
            </a:r>
          </a:p>
        </p:txBody>
      </p:sp>
      <p:sp>
        <p:nvSpPr>
          <p:cNvPr id="25" name="Textplatzhalter 7"/>
          <p:cNvSpPr>
            <a:spLocks noGrp="1"/>
          </p:cNvSpPr>
          <p:nvPr>
            <p:ph type="body" sz="quarter" idx="42"/>
          </p:nvPr>
        </p:nvSpPr>
        <p:spPr>
          <a:xfrm>
            <a:off x="4637254" y="5480417"/>
            <a:ext cx="3887217" cy="342566"/>
          </a:xfrm>
        </p:spPr>
        <p:txBody>
          <a:bodyPr/>
          <a:lstStyle>
            <a:lvl1pPr>
              <a:defRPr sz="1600"/>
            </a:lvl1pPr>
            <a:lvl2pPr marL="342900" indent="0">
              <a:buNone/>
              <a:defRPr sz="1800"/>
            </a:lvl2pPr>
          </a:lstStyle>
          <a:p>
            <a:pPr lvl="0"/>
            <a:r>
              <a:rPr lang="de-DE" smtClean="0"/>
              <a:t>Textmasterformat bearbeiten</a:t>
            </a:r>
          </a:p>
        </p:txBody>
      </p:sp>
      <p:sp>
        <p:nvSpPr>
          <p:cNvPr id="26" name="Inhaltsplatzhalter 3"/>
          <p:cNvSpPr>
            <a:spLocks noGrp="1"/>
          </p:cNvSpPr>
          <p:nvPr>
            <p:ph sz="quarter" idx="43"/>
          </p:nvPr>
        </p:nvSpPr>
        <p:spPr>
          <a:xfrm>
            <a:off x="4637254" y="3721158"/>
            <a:ext cx="3887217" cy="1667896"/>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4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5</a:t>
            </a:r>
            <a:r>
              <a:rPr lang="de-DE" altLang="de-DE" dirty="0" smtClean="0"/>
              <a:t>. Anforderungen &amp; Richtlinien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5.</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09370707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10">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9" name="Inhaltsplatzhalter 3"/>
          <p:cNvSpPr>
            <a:spLocks noGrp="1"/>
          </p:cNvSpPr>
          <p:nvPr>
            <p:ph sz="quarter" idx="39"/>
          </p:nvPr>
        </p:nvSpPr>
        <p:spPr>
          <a:xfrm>
            <a:off x="621896" y="3721158"/>
            <a:ext cx="3887217" cy="2084106"/>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21" name="Inhaltsplatzhalter 3"/>
          <p:cNvSpPr>
            <a:spLocks noGrp="1"/>
          </p:cNvSpPr>
          <p:nvPr>
            <p:ph sz="quarter" idx="41"/>
          </p:nvPr>
        </p:nvSpPr>
        <p:spPr>
          <a:xfrm>
            <a:off x="4628133" y="1543199"/>
            <a:ext cx="3887217" cy="2084106"/>
          </a:xfrm>
        </p:spPr>
        <p:txBody>
          <a:bodyPr/>
          <a:lstStyle>
            <a:lvl2pPr marL="360000" indent="-288000">
              <a:defRPr/>
            </a:lvl2pPr>
          </a:lstStyle>
          <a:p>
            <a:pPr lvl="0"/>
            <a:r>
              <a:rPr lang="de-DE" smtClean="0"/>
              <a:t>Textmasterformat bearbeiten</a:t>
            </a:r>
          </a:p>
          <a:p>
            <a:pPr lvl="1"/>
            <a:r>
              <a:rPr lang="de-DE" smtClean="0"/>
              <a:t>Zweite Ebene</a:t>
            </a:r>
          </a:p>
        </p:txBody>
      </p:sp>
      <p:sp>
        <p:nvSpPr>
          <p:cNvPr id="26" name="Inhaltsplatzhalter 3"/>
          <p:cNvSpPr>
            <a:spLocks noGrp="1"/>
          </p:cNvSpPr>
          <p:nvPr>
            <p:ph sz="quarter" idx="43"/>
          </p:nvPr>
        </p:nvSpPr>
        <p:spPr>
          <a:xfrm>
            <a:off x="4637254" y="3721158"/>
            <a:ext cx="3887217" cy="2084106"/>
          </a:xfrm>
        </p:spPr>
        <p:txBody>
          <a:bodyPr/>
          <a:lstStyle>
            <a:lvl2pPr marL="360000" indent="-288000">
              <a:defRPr/>
            </a:lvl2pPr>
          </a:lstStyle>
          <a:p>
            <a:pPr lvl="0"/>
            <a:r>
              <a:rPr lang="de-DE" smtClean="0"/>
              <a:t>Textmasterformat bearbeiten</a:t>
            </a:r>
          </a:p>
          <a:p>
            <a:pPr lvl="1"/>
            <a:r>
              <a:rPr lang="de-DE" smtClean="0"/>
              <a:t>Zweite Ebene</a:t>
            </a:r>
          </a:p>
        </p:txBody>
      </p:sp>
      <p:sp>
        <p:nvSpPr>
          <p:cNvPr id="15" name="Inhaltsplatzhalter 3"/>
          <p:cNvSpPr>
            <a:spLocks noGrp="1"/>
          </p:cNvSpPr>
          <p:nvPr>
            <p:ph sz="quarter" idx="45"/>
          </p:nvPr>
        </p:nvSpPr>
        <p:spPr>
          <a:xfrm>
            <a:off x="611560" y="1543199"/>
            <a:ext cx="3887217" cy="2084106"/>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3" name="Fußzeilenplatzhalter 2"/>
          <p:cNvSpPr>
            <a:spLocks noGrp="1"/>
          </p:cNvSpPr>
          <p:nvPr>
            <p:ph type="ftr" sz="quarter" idx="4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5</a:t>
            </a:r>
            <a:r>
              <a:rPr lang="de-DE" altLang="de-DE" dirty="0" smtClean="0"/>
              <a:t>. Anforderungen &amp; Richtlinien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5.</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17517916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22" name="Textplatzhalter 7"/>
          <p:cNvSpPr>
            <a:spLocks noGrp="1"/>
          </p:cNvSpPr>
          <p:nvPr>
            <p:ph type="body" sz="quarter" idx="31"/>
          </p:nvPr>
        </p:nvSpPr>
        <p:spPr>
          <a:xfrm>
            <a:off x="612775" y="3102407"/>
            <a:ext cx="2519065" cy="533636"/>
          </a:xfrm>
        </p:spPr>
        <p:txBody>
          <a:bodyPr/>
          <a:lstStyle>
            <a:lvl1pPr>
              <a:defRPr sz="1600"/>
            </a:lvl1pPr>
            <a:lvl2pPr marL="342900" indent="0">
              <a:buNone/>
              <a:defRPr sz="1800"/>
            </a:lvl2pPr>
          </a:lstStyle>
          <a:p>
            <a:pPr lvl="0"/>
            <a:r>
              <a:rPr lang="de-DE" smtClean="0"/>
              <a:t>Textmasterformat bearbeiten</a:t>
            </a:r>
          </a:p>
        </p:txBody>
      </p:sp>
      <p:sp>
        <p:nvSpPr>
          <p:cNvPr id="37" name="Textplatzhalter 7"/>
          <p:cNvSpPr>
            <a:spLocks noGrp="1"/>
          </p:cNvSpPr>
          <p:nvPr>
            <p:ph type="body" sz="quarter" idx="46"/>
          </p:nvPr>
        </p:nvSpPr>
        <p:spPr>
          <a:xfrm>
            <a:off x="3300908" y="3102407"/>
            <a:ext cx="2519065" cy="533636"/>
          </a:xfrm>
        </p:spPr>
        <p:txBody>
          <a:bodyPr/>
          <a:lstStyle>
            <a:lvl1pPr>
              <a:defRPr sz="1600"/>
            </a:lvl1pPr>
            <a:lvl2pPr marL="342900" indent="0">
              <a:buNone/>
              <a:defRPr sz="1800"/>
            </a:lvl2pPr>
          </a:lstStyle>
          <a:p>
            <a:pPr lvl="0"/>
            <a:r>
              <a:rPr lang="de-DE" smtClean="0"/>
              <a:t>Textmasterformat bearbeiten</a:t>
            </a:r>
          </a:p>
        </p:txBody>
      </p:sp>
      <p:sp>
        <p:nvSpPr>
          <p:cNvPr id="39" name="Textplatzhalter 7"/>
          <p:cNvSpPr>
            <a:spLocks noGrp="1"/>
          </p:cNvSpPr>
          <p:nvPr>
            <p:ph type="body" sz="quarter" idx="48"/>
          </p:nvPr>
        </p:nvSpPr>
        <p:spPr>
          <a:xfrm>
            <a:off x="5989041" y="3102407"/>
            <a:ext cx="2519065" cy="533636"/>
          </a:xfrm>
        </p:spPr>
        <p:txBody>
          <a:bodyPr/>
          <a:lstStyle>
            <a:lvl1pPr>
              <a:defRPr sz="1600"/>
            </a:lvl1pPr>
            <a:lvl2pPr marL="342900" indent="0">
              <a:buNone/>
              <a:defRPr sz="1800"/>
            </a:lvl2pPr>
          </a:lstStyle>
          <a:p>
            <a:pPr lvl="0"/>
            <a:r>
              <a:rPr lang="de-DE" smtClean="0"/>
              <a:t>Textmasterformat bearbeiten</a:t>
            </a:r>
          </a:p>
        </p:txBody>
      </p:sp>
      <p:sp>
        <p:nvSpPr>
          <p:cNvPr id="41" name="Textplatzhalter 7"/>
          <p:cNvSpPr>
            <a:spLocks noGrp="1"/>
          </p:cNvSpPr>
          <p:nvPr>
            <p:ph type="body" sz="quarter" idx="50"/>
          </p:nvPr>
        </p:nvSpPr>
        <p:spPr>
          <a:xfrm>
            <a:off x="612775" y="5244946"/>
            <a:ext cx="2519065" cy="533636"/>
          </a:xfrm>
        </p:spPr>
        <p:txBody>
          <a:bodyPr/>
          <a:lstStyle>
            <a:lvl1pPr>
              <a:defRPr sz="1600"/>
            </a:lvl1pPr>
            <a:lvl2pPr marL="342900" indent="0">
              <a:buNone/>
              <a:defRPr sz="1800"/>
            </a:lvl2pPr>
          </a:lstStyle>
          <a:p>
            <a:pPr lvl="0"/>
            <a:r>
              <a:rPr lang="de-DE" smtClean="0"/>
              <a:t>Textmasterformat bearbeiten</a:t>
            </a:r>
          </a:p>
        </p:txBody>
      </p:sp>
      <p:sp>
        <p:nvSpPr>
          <p:cNvPr id="43" name="Textplatzhalter 7"/>
          <p:cNvSpPr>
            <a:spLocks noGrp="1"/>
          </p:cNvSpPr>
          <p:nvPr>
            <p:ph type="body" sz="quarter" idx="52"/>
          </p:nvPr>
        </p:nvSpPr>
        <p:spPr>
          <a:xfrm>
            <a:off x="3300908" y="5244946"/>
            <a:ext cx="2519065" cy="533636"/>
          </a:xfrm>
        </p:spPr>
        <p:txBody>
          <a:bodyPr/>
          <a:lstStyle>
            <a:lvl1pPr>
              <a:defRPr sz="1600"/>
            </a:lvl1pPr>
            <a:lvl2pPr marL="342900" indent="0">
              <a:buNone/>
              <a:defRPr sz="1800"/>
            </a:lvl2pPr>
          </a:lstStyle>
          <a:p>
            <a:pPr lvl="0"/>
            <a:r>
              <a:rPr lang="de-DE" smtClean="0"/>
              <a:t>Textmasterformat bearbeiten</a:t>
            </a:r>
          </a:p>
        </p:txBody>
      </p:sp>
      <p:sp>
        <p:nvSpPr>
          <p:cNvPr id="45" name="Textplatzhalter 7"/>
          <p:cNvSpPr>
            <a:spLocks noGrp="1"/>
          </p:cNvSpPr>
          <p:nvPr>
            <p:ph type="body" sz="quarter" idx="54"/>
          </p:nvPr>
        </p:nvSpPr>
        <p:spPr>
          <a:xfrm>
            <a:off x="5989041" y="5244946"/>
            <a:ext cx="2519065" cy="533636"/>
          </a:xfrm>
        </p:spPr>
        <p:txBody>
          <a:bodyPr/>
          <a:lstStyle>
            <a:lvl1pPr>
              <a:defRPr sz="1600"/>
            </a:lvl1pPr>
            <a:lvl2pPr marL="342900" indent="0">
              <a:buNone/>
              <a:defRPr sz="1800"/>
            </a:lvl2pPr>
          </a:lstStyle>
          <a:p>
            <a:pPr lvl="0"/>
            <a:r>
              <a:rPr lang="de-DE" smtClean="0"/>
              <a:t>Textmasterformat bearbeiten</a:t>
            </a:r>
          </a:p>
        </p:txBody>
      </p:sp>
      <p:sp>
        <p:nvSpPr>
          <p:cNvPr id="18" name="Inhaltsplatzhalter 3"/>
          <p:cNvSpPr>
            <a:spLocks noGrp="1"/>
          </p:cNvSpPr>
          <p:nvPr>
            <p:ph sz="quarter" idx="17"/>
          </p:nvPr>
        </p:nvSpPr>
        <p:spPr>
          <a:xfrm>
            <a:off x="612775" y="1543199"/>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19" name="Inhaltsplatzhalter 3"/>
          <p:cNvSpPr>
            <a:spLocks noGrp="1"/>
          </p:cNvSpPr>
          <p:nvPr>
            <p:ph sz="quarter" idx="57"/>
          </p:nvPr>
        </p:nvSpPr>
        <p:spPr>
          <a:xfrm>
            <a:off x="3313030" y="1543199"/>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58"/>
          </p:nvPr>
        </p:nvSpPr>
        <p:spPr>
          <a:xfrm>
            <a:off x="5989041" y="1543199"/>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21" name="Inhaltsplatzhalter 3"/>
          <p:cNvSpPr>
            <a:spLocks noGrp="1"/>
          </p:cNvSpPr>
          <p:nvPr>
            <p:ph sz="quarter" idx="59"/>
          </p:nvPr>
        </p:nvSpPr>
        <p:spPr>
          <a:xfrm>
            <a:off x="612774" y="3701920"/>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23" name="Inhaltsplatzhalter 3"/>
          <p:cNvSpPr>
            <a:spLocks noGrp="1"/>
          </p:cNvSpPr>
          <p:nvPr>
            <p:ph sz="quarter" idx="60"/>
          </p:nvPr>
        </p:nvSpPr>
        <p:spPr>
          <a:xfrm>
            <a:off x="3300908" y="3710885"/>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24" name="Inhaltsplatzhalter 3"/>
          <p:cNvSpPr>
            <a:spLocks noGrp="1"/>
          </p:cNvSpPr>
          <p:nvPr>
            <p:ph sz="quarter" idx="61"/>
          </p:nvPr>
        </p:nvSpPr>
        <p:spPr>
          <a:xfrm>
            <a:off x="5989041" y="3716585"/>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5</a:t>
            </a:r>
            <a:r>
              <a:rPr lang="de-DE" altLang="de-DE" dirty="0" smtClean="0"/>
              <a:t>. Anforderungen &amp; Richtlinien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5.</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05440219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1" name="Inhaltsplatzhalter 3"/>
          <p:cNvSpPr>
            <a:spLocks noGrp="1"/>
          </p:cNvSpPr>
          <p:nvPr>
            <p:ph sz="quarter" idx="17"/>
          </p:nvPr>
        </p:nvSpPr>
        <p:spPr>
          <a:xfrm>
            <a:off x="612775" y="1543199"/>
            <a:ext cx="2591073" cy="2100450"/>
          </a:xfrm>
        </p:spPr>
        <p:txBody>
          <a:bodyPr/>
          <a:lstStyle>
            <a:lvl2pPr marL="360000" indent="-288000">
              <a:defRPr/>
            </a:lvl2pPr>
          </a:lstStyle>
          <a:p>
            <a:pPr lvl="0"/>
            <a:r>
              <a:rPr lang="de-DE" smtClean="0"/>
              <a:t>Textmasterformat bearbeiten</a:t>
            </a:r>
          </a:p>
          <a:p>
            <a:pPr lvl="1"/>
            <a:r>
              <a:rPr lang="de-DE" smtClean="0"/>
              <a:t>Zweite Ebene</a:t>
            </a:r>
          </a:p>
        </p:txBody>
      </p:sp>
      <p:sp>
        <p:nvSpPr>
          <p:cNvPr id="15" name="Inhaltsplatzhalter 3"/>
          <p:cNvSpPr>
            <a:spLocks noGrp="1"/>
          </p:cNvSpPr>
          <p:nvPr>
            <p:ph sz="quarter" idx="54"/>
          </p:nvPr>
        </p:nvSpPr>
        <p:spPr>
          <a:xfrm>
            <a:off x="3275856" y="3746943"/>
            <a:ext cx="5239493" cy="2055104"/>
          </a:xfrm>
        </p:spPr>
        <p:txBody>
          <a:bodyPr/>
          <a:lstStyle>
            <a:lvl2pPr marL="360000" indent="-288000">
              <a:defRPr/>
            </a:lvl2pPr>
          </a:lstStyle>
          <a:p>
            <a:pPr lvl="0"/>
            <a:r>
              <a:rPr lang="de-DE" smtClean="0"/>
              <a:t>Textmasterformat bearbeiten</a:t>
            </a:r>
          </a:p>
          <a:p>
            <a:pPr lvl="1"/>
            <a:r>
              <a:rPr lang="de-DE" smtClean="0"/>
              <a:t>Zweite Ebene</a:t>
            </a:r>
          </a:p>
        </p:txBody>
      </p:sp>
      <p:sp>
        <p:nvSpPr>
          <p:cNvPr id="16" name="Inhaltsplatzhalter 3"/>
          <p:cNvSpPr>
            <a:spLocks noGrp="1"/>
          </p:cNvSpPr>
          <p:nvPr>
            <p:ph sz="quarter" idx="55"/>
          </p:nvPr>
        </p:nvSpPr>
        <p:spPr>
          <a:xfrm>
            <a:off x="3275856" y="1543199"/>
            <a:ext cx="5239493" cy="2106674"/>
          </a:xfrm>
        </p:spPr>
        <p:txBody>
          <a:bodyPr/>
          <a:lstStyle>
            <a:lvl2pPr marL="360000" indent="-288000">
              <a:defRPr/>
            </a:lvl2pPr>
          </a:lstStyle>
          <a:p>
            <a:pPr lvl="0"/>
            <a:r>
              <a:rPr lang="de-DE" smtClean="0"/>
              <a:t>Textmasterformat bearbeiten</a:t>
            </a:r>
          </a:p>
          <a:p>
            <a:pPr lvl="1"/>
            <a:r>
              <a:rPr lang="de-DE" smtClean="0"/>
              <a:t>Zweite Ebene</a:t>
            </a:r>
          </a:p>
        </p:txBody>
      </p:sp>
      <p:sp>
        <p:nvSpPr>
          <p:cNvPr id="17" name="Inhaltsplatzhalter 3"/>
          <p:cNvSpPr>
            <a:spLocks noGrp="1"/>
          </p:cNvSpPr>
          <p:nvPr>
            <p:ph sz="quarter" idx="56"/>
          </p:nvPr>
        </p:nvSpPr>
        <p:spPr>
          <a:xfrm>
            <a:off x="621896" y="3740719"/>
            <a:ext cx="2581952" cy="2061328"/>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57"/>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5</a:t>
            </a:r>
            <a:r>
              <a:rPr lang="de-DE" altLang="de-DE" dirty="0" smtClean="0"/>
              <a:t>. Anforderungen &amp; Richtlinien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5.</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6117129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1">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4" name="Inhaltsplatzhalter 3"/>
          <p:cNvSpPr>
            <a:spLocks noGrp="1"/>
          </p:cNvSpPr>
          <p:nvPr>
            <p:ph sz="quarter" idx="17"/>
          </p:nvPr>
        </p:nvSpPr>
        <p:spPr>
          <a:xfrm>
            <a:off x="628650" y="1571397"/>
            <a:ext cx="7886700" cy="4320000"/>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5" name="Fußzeilenplatzhalter 4"/>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5</a:t>
            </a:r>
            <a:r>
              <a:rPr lang="de-DE" altLang="de-DE" dirty="0" smtClean="0"/>
              <a:t>. Anforderungen &amp; Richtlinien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5.</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0631013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2" name="Inhaltsplatzhalter 3"/>
          <p:cNvSpPr>
            <a:spLocks noGrp="1"/>
          </p:cNvSpPr>
          <p:nvPr>
            <p:ph sz="quarter" idx="17"/>
          </p:nvPr>
        </p:nvSpPr>
        <p:spPr>
          <a:xfrm>
            <a:off x="2893699" y="1543199"/>
            <a:ext cx="5621651" cy="1344399"/>
          </a:xfrm>
        </p:spPr>
        <p:txBody>
          <a:bodyPr/>
          <a:lstStyle>
            <a:lvl2pPr marL="360000" indent="-288000">
              <a:defRPr/>
            </a:lvl2pPr>
          </a:lstStyle>
          <a:p>
            <a:pPr lvl="0"/>
            <a:r>
              <a:rPr lang="de-DE" smtClean="0"/>
              <a:t>Textmasterformat bearbeiten</a:t>
            </a:r>
          </a:p>
          <a:p>
            <a:pPr lvl="1"/>
            <a:r>
              <a:rPr lang="de-DE" smtClean="0"/>
              <a:t>Zweite Ebene</a:t>
            </a:r>
          </a:p>
        </p:txBody>
      </p:sp>
      <p:sp>
        <p:nvSpPr>
          <p:cNvPr id="15" name="Inhaltsplatzhalter 3"/>
          <p:cNvSpPr>
            <a:spLocks noGrp="1"/>
          </p:cNvSpPr>
          <p:nvPr>
            <p:ph sz="quarter" idx="53"/>
          </p:nvPr>
        </p:nvSpPr>
        <p:spPr>
          <a:xfrm>
            <a:off x="615142" y="1543198"/>
            <a:ext cx="2228665" cy="1344400"/>
          </a:xfrm>
        </p:spPr>
        <p:txBody>
          <a:bodyPr/>
          <a:lstStyle>
            <a:lvl2pPr marL="360000" indent="-288000">
              <a:defRPr/>
            </a:lvl2pPr>
          </a:lstStyle>
          <a:p>
            <a:pPr lvl="0"/>
            <a:r>
              <a:rPr lang="de-DE" smtClean="0"/>
              <a:t>Textmasterformat bearbeiten</a:t>
            </a:r>
          </a:p>
          <a:p>
            <a:pPr lvl="1"/>
            <a:r>
              <a:rPr lang="de-DE" smtClean="0"/>
              <a:t>Zweite Ebene</a:t>
            </a:r>
          </a:p>
        </p:txBody>
      </p:sp>
      <p:sp>
        <p:nvSpPr>
          <p:cNvPr id="16" name="Inhaltsplatzhalter 3"/>
          <p:cNvSpPr>
            <a:spLocks noGrp="1"/>
          </p:cNvSpPr>
          <p:nvPr>
            <p:ph sz="quarter" idx="54"/>
          </p:nvPr>
        </p:nvSpPr>
        <p:spPr>
          <a:xfrm>
            <a:off x="2900453" y="2984189"/>
            <a:ext cx="5621651" cy="1344399"/>
          </a:xfrm>
        </p:spPr>
        <p:txBody>
          <a:bodyPr/>
          <a:lstStyle>
            <a:lvl2pPr marL="360000" indent="-288000">
              <a:defRPr/>
            </a:lvl2pPr>
          </a:lstStyle>
          <a:p>
            <a:pPr lvl="0"/>
            <a:r>
              <a:rPr lang="de-DE" smtClean="0"/>
              <a:t>Textmasterformat bearbeiten</a:t>
            </a:r>
          </a:p>
          <a:p>
            <a:pPr lvl="1"/>
            <a:r>
              <a:rPr lang="de-DE" smtClean="0"/>
              <a:t>Zweite Ebene</a:t>
            </a:r>
          </a:p>
        </p:txBody>
      </p:sp>
      <p:sp>
        <p:nvSpPr>
          <p:cNvPr id="17" name="Inhaltsplatzhalter 3"/>
          <p:cNvSpPr>
            <a:spLocks noGrp="1"/>
          </p:cNvSpPr>
          <p:nvPr>
            <p:ph sz="quarter" idx="55"/>
          </p:nvPr>
        </p:nvSpPr>
        <p:spPr>
          <a:xfrm>
            <a:off x="615142" y="2984188"/>
            <a:ext cx="2228665" cy="1344400"/>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Inhaltsplatzhalter 3"/>
          <p:cNvSpPr>
            <a:spLocks noGrp="1"/>
          </p:cNvSpPr>
          <p:nvPr>
            <p:ph sz="quarter" idx="56"/>
          </p:nvPr>
        </p:nvSpPr>
        <p:spPr>
          <a:xfrm>
            <a:off x="2900453" y="4425180"/>
            <a:ext cx="5621651" cy="1344399"/>
          </a:xfrm>
        </p:spPr>
        <p:txBody>
          <a:bodyPr/>
          <a:lstStyle>
            <a:lvl2pPr marL="360000" indent="-288000">
              <a:defRPr/>
            </a:lvl2pPr>
          </a:lstStyle>
          <a:p>
            <a:pPr lvl="0"/>
            <a:r>
              <a:rPr lang="de-DE" smtClean="0"/>
              <a:t>Textmasterformat bearbeiten</a:t>
            </a:r>
          </a:p>
          <a:p>
            <a:pPr lvl="1"/>
            <a:r>
              <a:rPr lang="de-DE" smtClean="0"/>
              <a:t>Zweite Ebene</a:t>
            </a:r>
          </a:p>
        </p:txBody>
      </p:sp>
      <p:sp>
        <p:nvSpPr>
          <p:cNvPr id="19" name="Inhaltsplatzhalter 3"/>
          <p:cNvSpPr>
            <a:spLocks noGrp="1"/>
          </p:cNvSpPr>
          <p:nvPr>
            <p:ph sz="quarter" idx="57"/>
          </p:nvPr>
        </p:nvSpPr>
        <p:spPr>
          <a:xfrm>
            <a:off x="621896" y="4425179"/>
            <a:ext cx="2228665" cy="1344400"/>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5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5</a:t>
            </a:r>
            <a:r>
              <a:rPr lang="de-DE" altLang="de-DE" dirty="0" smtClean="0"/>
              <a:t>. Anforderungen &amp; Richtlinien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5.</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75446851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13">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2" name="Inhaltsplatzhalter 3"/>
          <p:cNvSpPr>
            <a:spLocks noGrp="1"/>
          </p:cNvSpPr>
          <p:nvPr>
            <p:ph sz="quarter" idx="17"/>
          </p:nvPr>
        </p:nvSpPr>
        <p:spPr>
          <a:xfrm>
            <a:off x="628651" y="1543199"/>
            <a:ext cx="7886700" cy="1344399"/>
          </a:xfrm>
        </p:spPr>
        <p:txBody>
          <a:bodyPr/>
          <a:lstStyle>
            <a:lvl2pPr marL="360000" indent="-288000">
              <a:defRPr/>
            </a:lvl2pPr>
          </a:lstStyle>
          <a:p>
            <a:pPr lvl="0"/>
            <a:r>
              <a:rPr lang="de-DE" smtClean="0"/>
              <a:t>Textmasterformat bearbeiten</a:t>
            </a:r>
          </a:p>
          <a:p>
            <a:pPr lvl="1"/>
            <a:r>
              <a:rPr lang="de-DE" smtClean="0"/>
              <a:t>Zweite Ebene</a:t>
            </a:r>
          </a:p>
        </p:txBody>
      </p:sp>
      <p:sp>
        <p:nvSpPr>
          <p:cNvPr id="16" name="Inhaltsplatzhalter 3"/>
          <p:cNvSpPr>
            <a:spLocks noGrp="1"/>
          </p:cNvSpPr>
          <p:nvPr>
            <p:ph sz="quarter" idx="54"/>
          </p:nvPr>
        </p:nvSpPr>
        <p:spPr>
          <a:xfrm>
            <a:off x="2900453" y="2984189"/>
            <a:ext cx="5621651" cy="1344399"/>
          </a:xfrm>
        </p:spPr>
        <p:txBody>
          <a:bodyPr/>
          <a:lstStyle>
            <a:lvl2pPr marL="360000" indent="-288000">
              <a:defRPr/>
            </a:lvl2pPr>
          </a:lstStyle>
          <a:p>
            <a:pPr lvl="0"/>
            <a:r>
              <a:rPr lang="de-DE" smtClean="0"/>
              <a:t>Textmasterformat bearbeiten</a:t>
            </a:r>
          </a:p>
          <a:p>
            <a:pPr lvl="1"/>
            <a:r>
              <a:rPr lang="de-DE" smtClean="0"/>
              <a:t>Zweite Ebene</a:t>
            </a:r>
          </a:p>
        </p:txBody>
      </p:sp>
      <p:sp>
        <p:nvSpPr>
          <p:cNvPr id="17" name="Inhaltsplatzhalter 3"/>
          <p:cNvSpPr>
            <a:spLocks noGrp="1"/>
          </p:cNvSpPr>
          <p:nvPr>
            <p:ph sz="quarter" idx="55"/>
          </p:nvPr>
        </p:nvSpPr>
        <p:spPr>
          <a:xfrm>
            <a:off x="615142" y="2984188"/>
            <a:ext cx="2228665" cy="1344400"/>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Inhaltsplatzhalter 3"/>
          <p:cNvSpPr>
            <a:spLocks noGrp="1"/>
          </p:cNvSpPr>
          <p:nvPr>
            <p:ph sz="quarter" idx="56"/>
          </p:nvPr>
        </p:nvSpPr>
        <p:spPr>
          <a:xfrm>
            <a:off x="2900453" y="4425180"/>
            <a:ext cx="5621651" cy="1344399"/>
          </a:xfrm>
        </p:spPr>
        <p:txBody>
          <a:bodyPr/>
          <a:lstStyle>
            <a:lvl2pPr marL="360000" indent="-288000">
              <a:defRPr/>
            </a:lvl2pPr>
          </a:lstStyle>
          <a:p>
            <a:pPr lvl="0"/>
            <a:r>
              <a:rPr lang="de-DE" smtClean="0"/>
              <a:t>Textmasterformat bearbeiten</a:t>
            </a:r>
          </a:p>
          <a:p>
            <a:pPr lvl="1"/>
            <a:r>
              <a:rPr lang="de-DE" smtClean="0"/>
              <a:t>Zweite Ebene</a:t>
            </a:r>
          </a:p>
        </p:txBody>
      </p:sp>
      <p:sp>
        <p:nvSpPr>
          <p:cNvPr id="19" name="Inhaltsplatzhalter 3"/>
          <p:cNvSpPr>
            <a:spLocks noGrp="1"/>
          </p:cNvSpPr>
          <p:nvPr>
            <p:ph sz="quarter" idx="57"/>
          </p:nvPr>
        </p:nvSpPr>
        <p:spPr>
          <a:xfrm>
            <a:off x="621896" y="4425179"/>
            <a:ext cx="2228665" cy="1344400"/>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5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5</a:t>
            </a:r>
            <a:r>
              <a:rPr lang="de-DE" altLang="de-DE" dirty="0" smtClean="0"/>
              <a:t>. Anforderungen &amp; Richtlinien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5.</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57147660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7" name="Inhaltsplatzhalter 3"/>
          <p:cNvSpPr>
            <a:spLocks noGrp="1"/>
          </p:cNvSpPr>
          <p:nvPr>
            <p:ph sz="quarter" idx="57"/>
          </p:nvPr>
        </p:nvSpPr>
        <p:spPr>
          <a:xfrm>
            <a:off x="4657271" y="4534181"/>
            <a:ext cx="3871588" cy="1267865"/>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Inhaltsplatzhalter 3"/>
          <p:cNvSpPr>
            <a:spLocks noGrp="1"/>
          </p:cNvSpPr>
          <p:nvPr>
            <p:ph sz="quarter" idx="58"/>
          </p:nvPr>
        </p:nvSpPr>
        <p:spPr>
          <a:xfrm>
            <a:off x="4644008" y="1543198"/>
            <a:ext cx="3884850" cy="2893912"/>
          </a:xfrm>
        </p:spPr>
        <p:txBody>
          <a:bodyPr/>
          <a:lstStyle>
            <a:lvl2pPr marL="360000" indent="-288000">
              <a:defRPr/>
            </a:lvl2pPr>
          </a:lstStyle>
          <a:p>
            <a:pPr lvl="0"/>
            <a:r>
              <a:rPr lang="de-DE" smtClean="0"/>
              <a:t>Textmasterformat bearbeiten</a:t>
            </a:r>
          </a:p>
          <a:p>
            <a:pPr lvl="1"/>
            <a:r>
              <a:rPr lang="de-DE" smtClean="0"/>
              <a:t>Zweite Ebene</a:t>
            </a:r>
          </a:p>
        </p:txBody>
      </p:sp>
      <p:sp>
        <p:nvSpPr>
          <p:cNvPr id="19" name="Inhaltsplatzhalter 3"/>
          <p:cNvSpPr>
            <a:spLocks noGrp="1"/>
          </p:cNvSpPr>
          <p:nvPr>
            <p:ph sz="quarter" idx="59"/>
          </p:nvPr>
        </p:nvSpPr>
        <p:spPr>
          <a:xfrm>
            <a:off x="641913" y="4534181"/>
            <a:ext cx="3871588" cy="1267865"/>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60"/>
          </p:nvPr>
        </p:nvSpPr>
        <p:spPr>
          <a:xfrm>
            <a:off x="628650" y="1543198"/>
            <a:ext cx="3884850" cy="2893912"/>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1"/>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5</a:t>
            </a:r>
            <a:r>
              <a:rPr lang="de-DE" altLang="de-DE" dirty="0" smtClean="0"/>
              <a:t>. Anforderungen &amp; Richtlinien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5.</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70611629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9" name="Inhaltsplatzhalter 3"/>
          <p:cNvSpPr>
            <a:spLocks noGrp="1"/>
          </p:cNvSpPr>
          <p:nvPr>
            <p:ph sz="quarter" idx="59"/>
          </p:nvPr>
        </p:nvSpPr>
        <p:spPr>
          <a:xfrm>
            <a:off x="615142" y="1543198"/>
            <a:ext cx="3871588" cy="1267865"/>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60"/>
          </p:nvPr>
        </p:nvSpPr>
        <p:spPr>
          <a:xfrm>
            <a:off x="615142" y="2925221"/>
            <a:ext cx="3884850" cy="2893912"/>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1"/>
          </p:nvPr>
        </p:nvSpPr>
        <p:spPr>
          <a:xfrm>
            <a:off x="4638594" y="1543198"/>
            <a:ext cx="3871588" cy="1267865"/>
          </a:xfrm>
        </p:spPr>
        <p:txBody>
          <a:bodyPr/>
          <a:lstStyle>
            <a:lvl2pPr marL="360000" indent="-288000">
              <a:defRPr/>
            </a:lvl2pPr>
          </a:lstStyle>
          <a:p>
            <a:pPr lvl="0"/>
            <a:r>
              <a:rPr lang="de-DE" smtClean="0"/>
              <a:t>Textmasterformat bearbeiten</a:t>
            </a:r>
          </a:p>
          <a:p>
            <a:pPr lvl="1"/>
            <a:r>
              <a:rPr lang="de-DE" smtClean="0"/>
              <a:t>Zweite Ebene</a:t>
            </a:r>
          </a:p>
        </p:txBody>
      </p:sp>
      <p:sp>
        <p:nvSpPr>
          <p:cNvPr id="12" name="Inhaltsplatzhalter 3"/>
          <p:cNvSpPr>
            <a:spLocks noGrp="1"/>
          </p:cNvSpPr>
          <p:nvPr>
            <p:ph sz="quarter" idx="62"/>
          </p:nvPr>
        </p:nvSpPr>
        <p:spPr>
          <a:xfrm>
            <a:off x="4638594" y="2925221"/>
            <a:ext cx="3884850" cy="2893912"/>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3"/>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5</a:t>
            </a:r>
            <a:r>
              <a:rPr lang="de-DE" altLang="de-DE" dirty="0" smtClean="0"/>
              <a:t>. Anforderungen &amp; Richtlinien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5.</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5331214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9" name="Inhaltsplatzhalter 3"/>
          <p:cNvSpPr>
            <a:spLocks noGrp="1"/>
          </p:cNvSpPr>
          <p:nvPr>
            <p:ph sz="quarter" idx="59"/>
          </p:nvPr>
        </p:nvSpPr>
        <p:spPr>
          <a:xfrm>
            <a:off x="615142" y="1543199"/>
            <a:ext cx="3871588" cy="661666"/>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60"/>
          </p:nvPr>
        </p:nvSpPr>
        <p:spPr>
          <a:xfrm>
            <a:off x="615142" y="2284849"/>
            <a:ext cx="3884850" cy="3534284"/>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1"/>
          </p:nvPr>
        </p:nvSpPr>
        <p:spPr>
          <a:xfrm>
            <a:off x="4638594" y="1543198"/>
            <a:ext cx="3871588" cy="661667"/>
          </a:xfrm>
        </p:spPr>
        <p:txBody>
          <a:bodyPr/>
          <a:lstStyle>
            <a:lvl2pPr marL="360000" indent="-288000">
              <a:defRPr/>
            </a:lvl2pPr>
          </a:lstStyle>
          <a:p>
            <a:pPr lvl="0"/>
            <a:r>
              <a:rPr lang="de-DE" smtClean="0"/>
              <a:t>Textmasterformat bearbeiten</a:t>
            </a:r>
          </a:p>
          <a:p>
            <a:pPr lvl="1"/>
            <a:r>
              <a:rPr lang="de-DE" smtClean="0"/>
              <a:t>Zweite Ebene</a:t>
            </a:r>
          </a:p>
        </p:txBody>
      </p:sp>
      <p:sp>
        <p:nvSpPr>
          <p:cNvPr id="12" name="Inhaltsplatzhalter 3"/>
          <p:cNvSpPr>
            <a:spLocks noGrp="1"/>
          </p:cNvSpPr>
          <p:nvPr>
            <p:ph sz="quarter" idx="62"/>
          </p:nvPr>
        </p:nvSpPr>
        <p:spPr>
          <a:xfrm>
            <a:off x="4638594" y="2284849"/>
            <a:ext cx="3884850" cy="3534284"/>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3"/>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5</a:t>
            </a:r>
            <a:r>
              <a:rPr lang="de-DE" altLang="de-DE" dirty="0" smtClean="0"/>
              <a:t>. Anforderungen &amp; Richtlinien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5.</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77205776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7">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9" name="Inhaltsplatzhalter 3"/>
          <p:cNvSpPr>
            <a:spLocks noGrp="1"/>
          </p:cNvSpPr>
          <p:nvPr>
            <p:ph sz="quarter" idx="59"/>
          </p:nvPr>
        </p:nvSpPr>
        <p:spPr>
          <a:xfrm>
            <a:off x="615142" y="2551310"/>
            <a:ext cx="3871588" cy="661666"/>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60"/>
          </p:nvPr>
        </p:nvSpPr>
        <p:spPr>
          <a:xfrm>
            <a:off x="615142" y="3284983"/>
            <a:ext cx="3884850" cy="2534149"/>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63"/>
          </p:nvPr>
        </p:nvSpPr>
        <p:spPr>
          <a:xfrm>
            <a:off x="615142" y="1547567"/>
            <a:ext cx="7900208" cy="923757"/>
          </a:xfrm>
        </p:spPr>
        <p:txBody>
          <a:bodyPr/>
          <a:lstStyle>
            <a:lvl2pPr marL="360000" indent="-288000">
              <a:defRPr/>
            </a:lvl2pPr>
          </a:lstStyle>
          <a:p>
            <a:pPr lvl="0"/>
            <a:r>
              <a:rPr lang="de-DE" smtClean="0"/>
              <a:t>Textmasterformat bearbeiten</a:t>
            </a:r>
          </a:p>
          <a:p>
            <a:pPr lvl="1"/>
            <a:r>
              <a:rPr lang="de-DE" smtClean="0"/>
              <a:t>Zweite Ebene</a:t>
            </a:r>
          </a:p>
        </p:txBody>
      </p:sp>
      <p:sp>
        <p:nvSpPr>
          <p:cNvPr id="14" name="Inhaltsplatzhalter 3"/>
          <p:cNvSpPr>
            <a:spLocks noGrp="1"/>
          </p:cNvSpPr>
          <p:nvPr>
            <p:ph sz="quarter" idx="64"/>
          </p:nvPr>
        </p:nvSpPr>
        <p:spPr>
          <a:xfrm>
            <a:off x="4643762" y="2570818"/>
            <a:ext cx="3871588" cy="661666"/>
          </a:xfrm>
        </p:spPr>
        <p:txBody>
          <a:bodyPr/>
          <a:lstStyle>
            <a:lvl2pPr marL="360000" indent="-288000">
              <a:defRPr/>
            </a:lvl2pPr>
          </a:lstStyle>
          <a:p>
            <a:pPr lvl="0"/>
            <a:r>
              <a:rPr lang="de-DE" smtClean="0"/>
              <a:t>Textmasterformat bearbeiten</a:t>
            </a:r>
          </a:p>
          <a:p>
            <a:pPr lvl="1"/>
            <a:r>
              <a:rPr lang="de-DE" smtClean="0"/>
              <a:t>Zweite Ebene</a:t>
            </a:r>
          </a:p>
        </p:txBody>
      </p:sp>
      <p:sp>
        <p:nvSpPr>
          <p:cNvPr id="15" name="Inhaltsplatzhalter 3"/>
          <p:cNvSpPr>
            <a:spLocks noGrp="1"/>
          </p:cNvSpPr>
          <p:nvPr>
            <p:ph sz="quarter" idx="65"/>
          </p:nvPr>
        </p:nvSpPr>
        <p:spPr>
          <a:xfrm>
            <a:off x="4643762" y="3304491"/>
            <a:ext cx="3884850" cy="2534149"/>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5</a:t>
            </a:r>
            <a:r>
              <a:rPr lang="de-DE" altLang="de-DE" dirty="0" smtClean="0"/>
              <a:t>. Anforderungen &amp; Richtlinien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5.</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36061185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8">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5" name="Inhaltsplatzhalter 3"/>
          <p:cNvSpPr>
            <a:spLocks noGrp="1"/>
          </p:cNvSpPr>
          <p:nvPr>
            <p:ph sz="quarter" idx="59"/>
          </p:nvPr>
        </p:nvSpPr>
        <p:spPr>
          <a:xfrm>
            <a:off x="605204" y="1575298"/>
            <a:ext cx="7910146"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Inhaltsplatzhalter 3"/>
          <p:cNvSpPr>
            <a:spLocks noGrp="1"/>
          </p:cNvSpPr>
          <p:nvPr>
            <p:ph sz="quarter" idx="81"/>
          </p:nvPr>
        </p:nvSpPr>
        <p:spPr>
          <a:xfrm>
            <a:off x="605204" y="3003491"/>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9" name="Inhaltsplatzhalter 3"/>
          <p:cNvSpPr>
            <a:spLocks noGrp="1"/>
          </p:cNvSpPr>
          <p:nvPr>
            <p:ph sz="quarter" idx="82"/>
          </p:nvPr>
        </p:nvSpPr>
        <p:spPr>
          <a:xfrm>
            <a:off x="3296960" y="3003490"/>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83"/>
          </p:nvPr>
        </p:nvSpPr>
        <p:spPr>
          <a:xfrm>
            <a:off x="5988716" y="3015565"/>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1" name="Inhaltsplatzhalter 3"/>
          <p:cNvSpPr>
            <a:spLocks noGrp="1"/>
          </p:cNvSpPr>
          <p:nvPr>
            <p:ph sz="quarter" idx="84"/>
          </p:nvPr>
        </p:nvSpPr>
        <p:spPr>
          <a:xfrm>
            <a:off x="605204" y="4439230"/>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2" name="Inhaltsplatzhalter 3"/>
          <p:cNvSpPr>
            <a:spLocks noGrp="1"/>
          </p:cNvSpPr>
          <p:nvPr>
            <p:ph sz="quarter" idx="85"/>
          </p:nvPr>
        </p:nvSpPr>
        <p:spPr>
          <a:xfrm>
            <a:off x="3296960" y="4439229"/>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3" name="Inhaltsplatzhalter 3"/>
          <p:cNvSpPr>
            <a:spLocks noGrp="1"/>
          </p:cNvSpPr>
          <p:nvPr>
            <p:ph sz="quarter" idx="86"/>
          </p:nvPr>
        </p:nvSpPr>
        <p:spPr>
          <a:xfrm>
            <a:off x="5988716" y="4451304"/>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87"/>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5</a:t>
            </a:r>
            <a:r>
              <a:rPr lang="de-DE" altLang="de-DE" dirty="0" smtClean="0"/>
              <a:t>. Anforderungen &amp; Richtlinien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5.</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76088317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5" name="Inhaltsplatzhalter 3"/>
          <p:cNvSpPr>
            <a:spLocks noGrp="1"/>
          </p:cNvSpPr>
          <p:nvPr>
            <p:ph sz="quarter" idx="83"/>
          </p:nvPr>
        </p:nvSpPr>
        <p:spPr>
          <a:xfrm>
            <a:off x="621896" y="2967996"/>
            <a:ext cx="7893454" cy="2842489"/>
          </a:xfrm>
        </p:spPr>
        <p:txBody>
          <a:bodyPr/>
          <a:lstStyle>
            <a:lvl2pPr marL="360000" indent="-288000">
              <a:defRPr/>
            </a:lvl2pPr>
          </a:lstStyle>
          <a:p>
            <a:pPr lvl="0"/>
            <a:r>
              <a:rPr lang="de-DE" smtClean="0"/>
              <a:t>Textmasterformat bearbeiten</a:t>
            </a:r>
          </a:p>
          <a:p>
            <a:pPr lvl="1"/>
            <a:r>
              <a:rPr lang="de-DE" smtClean="0"/>
              <a:t>Zweite Ebene</a:t>
            </a:r>
          </a:p>
        </p:txBody>
      </p:sp>
      <p:sp>
        <p:nvSpPr>
          <p:cNvPr id="12" name="Inhaltsplatzhalter 3"/>
          <p:cNvSpPr>
            <a:spLocks noGrp="1"/>
          </p:cNvSpPr>
          <p:nvPr>
            <p:ph sz="quarter" idx="85"/>
          </p:nvPr>
        </p:nvSpPr>
        <p:spPr>
          <a:xfrm>
            <a:off x="628650" y="1555274"/>
            <a:ext cx="3871342"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4" name="Inhaltsplatzhalter 3"/>
          <p:cNvSpPr>
            <a:spLocks noGrp="1"/>
          </p:cNvSpPr>
          <p:nvPr>
            <p:ph sz="quarter" idx="86"/>
          </p:nvPr>
        </p:nvSpPr>
        <p:spPr>
          <a:xfrm>
            <a:off x="4644008" y="1555274"/>
            <a:ext cx="3871342"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87"/>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5</a:t>
            </a:r>
            <a:r>
              <a:rPr lang="de-DE" altLang="de-DE" dirty="0" smtClean="0"/>
              <a:t>. Anforderungen &amp; Richtlinien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5.</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84341543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0">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5" name="Inhaltsplatzhalter 3"/>
          <p:cNvSpPr>
            <a:spLocks noGrp="1"/>
          </p:cNvSpPr>
          <p:nvPr>
            <p:ph sz="quarter" idx="83"/>
          </p:nvPr>
        </p:nvSpPr>
        <p:spPr>
          <a:xfrm>
            <a:off x="621896" y="2967996"/>
            <a:ext cx="7893454" cy="2842489"/>
          </a:xfrm>
        </p:spPr>
        <p:txBody>
          <a:bodyPr/>
          <a:lstStyle>
            <a:lvl2pPr marL="360000" indent="-288000">
              <a:defRPr/>
            </a:lvl2pPr>
          </a:lstStyle>
          <a:p>
            <a:pPr lvl="0"/>
            <a:r>
              <a:rPr lang="de-DE" smtClean="0"/>
              <a:t>Textmasterformat bearbeiten</a:t>
            </a:r>
          </a:p>
          <a:p>
            <a:pPr lvl="1"/>
            <a:r>
              <a:rPr lang="de-DE" smtClean="0"/>
              <a:t>Zweite Ebene</a:t>
            </a:r>
          </a:p>
        </p:txBody>
      </p:sp>
      <p:sp>
        <p:nvSpPr>
          <p:cNvPr id="16" name="Inhaltsplatzhalter 3"/>
          <p:cNvSpPr>
            <a:spLocks noGrp="1"/>
          </p:cNvSpPr>
          <p:nvPr>
            <p:ph sz="quarter" idx="81"/>
          </p:nvPr>
        </p:nvSpPr>
        <p:spPr>
          <a:xfrm>
            <a:off x="620556" y="1543200"/>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7" name="Inhaltsplatzhalter 3"/>
          <p:cNvSpPr>
            <a:spLocks noGrp="1"/>
          </p:cNvSpPr>
          <p:nvPr>
            <p:ph sz="quarter" idx="82"/>
          </p:nvPr>
        </p:nvSpPr>
        <p:spPr>
          <a:xfrm>
            <a:off x="3312312" y="1543199"/>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Inhaltsplatzhalter 3"/>
          <p:cNvSpPr>
            <a:spLocks noGrp="1"/>
          </p:cNvSpPr>
          <p:nvPr>
            <p:ph sz="quarter" idx="84"/>
          </p:nvPr>
        </p:nvSpPr>
        <p:spPr>
          <a:xfrm>
            <a:off x="5988716" y="1556792"/>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85"/>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5</a:t>
            </a:r>
            <a:r>
              <a:rPr lang="de-DE" altLang="de-DE" dirty="0" smtClean="0"/>
              <a:t>. Anforderungen &amp; Richtlinien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5.</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97162372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5" name="Inhaltsplatzhalter 3"/>
          <p:cNvSpPr>
            <a:spLocks noGrp="1"/>
          </p:cNvSpPr>
          <p:nvPr>
            <p:ph sz="quarter" idx="83"/>
          </p:nvPr>
        </p:nvSpPr>
        <p:spPr>
          <a:xfrm>
            <a:off x="621896" y="2967996"/>
            <a:ext cx="7893454" cy="2842489"/>
          </a:xfrm>
        </p:spPr>
        <p:txBody>
          <a:bodyPr/>
          <a:lstStyle>
            <a:lvl2pPr marL="360000" indent="-288000">
              <a:defRPr/>
            </a:lvl2pPr>
          </a:lstStyle>
          <a:p>
            <a:pPr lvl="0"/>
            <a:r>
              <a:rPr lang="de-DE" smtClean="0"/>
              <a:t>Textmasterformat bearbeiten</a:t>
            </a:r>
          </a:p>
          <a:p>
            <a:pPr lvl="1"/>
            <a:r>
              <a:rPr lang="de-DE" smtClean="0"/>
              <a:t>Zweite Ebene</a:t>
            </a:r>
          </a:p>
        </p:txBody>
      </p:sp>
      <p:sp>
        <p:nvSpPr>
          <p:cNvPr id="14" name="Inhaltsplatzhalter 3"/>
          <p:cNvSpPr>
            <a:spLocks noGrp="1"/>
          </p:cNvSpPr>
          <p:nvPr>
            <p:ph sz="quarter" idx="86"/>
          </p:nvPr>
        </p:nvSpPr>
        <p:spPr>
          <a:xfrm>
            <a:off x="620556" y="1543200"/>
            <a:ext cx="1935220"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9" name="Inhaltsplatzhalter 3"/>
          <p:cNvSpPr>
            <a:spLocks noGrp="1"/>
          </p:cNvSpPr>
          <p:nvPr>
            <p:ph sz="quarter" idx="87"/>
          </p:nvPr>
        </p:nvSpPr>
        <p:spPr>
          <a:xfrm>
            <a:off x="2601103" y="1543199"/>
            <a:ext cx="1935220"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88"/>
          </p:nvPr>
        </p:nvSpPr>
        <p:spPr>
          <a:xfrm>
            <a:off x="4599583" y="1550840"/>
            <a:ext cx="1935220"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1" name="Inhaltsplatzhalter 3"/>
          <p:cNvSpPr>
            <a:spLocks noGrp="1"/>
          </p:cNvSpPr>
          <p:nvPr>
            <p:ph sz="quarter" idx="89"/>
          </p:nvPr>
        </p:nvSpPr>
        <p:spPr>
          <a:xfrm>
            <a:off x="6580130" y="1550840"/>
            <a:ext cx="1935220"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90"/>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5</a:t>
            </a:r>
            <a:r>
              <a:rPr lang="de-DE" altLang="de-DE" dirty="0" smtClean="0"/>
              <a:t>. Anforderungen &amp; Richtlinien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5.</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9940038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2">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lang="de-DE" sz="900" kern="1200" spc="40" baseline="0" dirty="0" smtClean="0">
                <a:solidFill>
                  <a:schemeClr val="tx1"/>
                </a:solidFill>
                <a:latin typeface="+mn-lt"/>
                <a:ea typeface="+mn-ea"/>
                <a:cs typeface="+mn-cs"/>
              </a:defRPr>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8" name="Inhaltsplatzhalter 3"/>
          <p:cNvSpPr>
            <a:spLocks noGrp="1"/>
          </p:cNvSpPr>
          <p:nvPr>
            <p:ph sz="quarter" idx="17"/>
          </p:nvPr>
        </p:nvSpPr>
        <p:spPr>
          <a:xfrm>
            <a:off x="645740" y="1543199"/>
            <a:ext cx="4934372" cy="4320000"/>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1" name="Inhaltsplatzhalter 3"/>
          <p:cNvSpPr>
            <a:spLocks noGrp="1"/>
          </p:cNvSpPr>
          <p:nvPr>
            <p:ph sz="quarter" idx="21"/>
          </p:nvPr>
        </p:nvSpPr>
        <p:spPr>
          <a:xfrm>
            <a:off x="5652120" y="1543199"/>
            <a:ext cx="2863230" cy="4320000"/>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3" name="Fußzeilenplatzhalter 2"/>
          <p:cNvSpPr>
            <a:spLocks noGrp="1"/>
          </p:cNvSpPr>
          <p:nvPr>
            <p:ph type="ftr" sz="quarter" idx="2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5</a:t>
            </a:r>
            <a:r>
              <a:rPr lang="de-DE" altLang="de-DE" dirty="0" smtClean="0"/>
              <a:t>. Anforderungen &amp; Richtlinien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5.</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150111155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2">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4" name="Inhaltsplatzhalter 3"/>
          <p:cNvSpPr>
            <a:spLocks noGrp="1"/>
          </p:cNvSpPr>
          <p:nvPr>
            <p:ph sz="quarter" idx="29"/>
          </p:nvPr>
        </p:nvSpPr>
        <p:spPr>
          <a:xfrm>
            <a:off x="2195736" y="1546225"/>
            <a:ext cx="6319614" cy="4254500"/>
          </a:xfrm>
        </p:spPr>
        <p:txBody>
          <a:bodyPr/>
          <a:lstStyle/>
          <a:p>
            <a:pPr lvl="0"/>
            <a:r>
              <a:rPr lang="de-DE" smtClean="0"/>
              <a:t>Textmasterformat bearbeiten</a:t>
            </a:r>
          </a:p>
          <a:p>
            <a:pPr lvl="1"/>
            <a:r>
              <a:rPr lang="de-DE" smtClean="0"/>
              <a:t>Zweite Ebene</a:t>
            </a:r>
          </a:p>
        </p:txBody>
      </p:sp>
      <p:sp>
        <p:nvSpPr>
          <p:cNvPr id="12" name="Inhaltsplatzhalter 11"/>
          <p:cNvSpPr>
            <a:spLocks noGrp="1"/>
          </p:cNvSpPr>
          <p:nvPr>
            <p:ph sz="quarter" idx="30"/>
          </p:nvPr>
        </p:nvSpPr>
        <p:spPr>
          <a:xfrm>
            <a:off x="606600" y="1552121"/>
            <a:ext cx="1430337" cy="940775"/>
          </a:xfrm>
        </p:spPr>
        <p:txBody>
          <a:bodyPr/>
          <a:lstStyle>
            <a:lvl1pPr>
              <a:defRPr sz="1600"/>
            </a:lvl1pPr>
          </a:lstStyle>
          <a:p>
            <a:pPr lvl="0"/>
            <a:r>
              <a:rPr lang="de-DE" smtClean="0"/>
              <a:t>Textmasterformat bearbeiten</a:t>
            </a:r>
          </a:p>
        </p:txBody>
      </p:sp>
      <p:sp>
        <p:nvSpPr>
          <p:cNvPr id="23" name="Inhaltsplatzhalter 11"/>
          <p:cNvSpPr>
            <a:spLocks noGrp="1"/>
          </p:cNvSpPr>
          <p:nvPr>
            <p:ph sz="quarter" idx="31"/>
          </p:nvPr>
        </p:nvSpPr>
        <p:spPr>
          <a:xfrm>
            <a:off x="606598" y="2650844"/>
            <a:ext cx="1430337" cy="940775"/>
          </a:xfrm>
        </p:spPr>
        <p:txBody>
          <a:bodyPr/>
          <a:lstStyle>
            <a:lvl1pPr>
              <a:defRPr sz="1600"/>
            </a:lvl1pPr>
          </a:lstStyle>
          <a:p>
            <a:pPr lvl="0"/>
            <a:r>
              <a:rPr lang="de-DE" smtClean="0"/>
              <a:t>Textmasterformat bearbeiten</a:t>
            </a:r>
          </a:p>
        </p:txBody>
      </p:sp>
      <p:sp>
        <p:nvSpPr>
          <p:cNvPr id="24" name="Inhaltsplatzhalter 11"/>
          <p:cNvSpPr>
            <a:spLocks noGrp="1"/>
          </p:cNvSpPr>
          <p:nvPr>
            <p:ph sz="quarter" idx="32"/>
          </p:nvPr>
        </p:nvSpPr>
        <p:spPr>
          <a:xfrm>
            <a:off x="606598" y="3761227"/>
            <a:ext cx="1430337" cy="940775"/>
          </a:xfrm>
        </p:spPr>
        <p:txBody>
          <a:bodyPr/>
          <a:lstStyle>
            <a:lvl1pPr>
              <a:defRPr sz="1600"/>
            </a:lvl1pPr>
          </a:lstStyle>
          <a:p>
            <a:pPr lvl="0"/>
            <a:r>
              <a:rPr lang="de-DE" smtClean="0"/>
              <a:t>Textmasterformat bearbeiten</a:t>
            </a:r>
          </a:p>
        </p:txBody>
      </p:sp>
      <p:sp>
        <p:nvSpPr>
          <p:cNvPr id="25" name="Inhaltsplatzhalter 11"/>
          <p:cNvSpPr>
            <a:spLocks noGrp="1"/>
          </p:cNvSpPr>
          <p:nvPr>
            <p:ph sz="quarter" idx="33"/>
          </p:nvPr>
        </p:nvSpPr>
        <p:spPr>
          <a:xfrm>
            <a:off x="621896" y="4859950"/>
            <a:ext cx="1430337" cy="940775"/>
          </a:xfrm>
        </p:spPr>
        <p:txBody>
          <a:bodyPr/>
          <a:lstStyle>
            <a:lvl1pPr>
              <a:defRPr sz="1600"/>
            </a:lvl1pPr>
          </a:lstStyle>
          <a:p>
            <a:pPr lvl="0"/>
            <a:r>
              <a:rPr lang="de-DE" smtClean="0"/>
              <a:t>Textmasterformat bearbeiten</a:t>
            </a:r>
          </a:p>
        </p:txBody>
      </p:sp>
      <p:sp>
        <p:nvSpPr>
          <p:cNvPr id="3" name="Fußzeilenplatzhalter 2"/>
          <p:cNvSpPr>
            <a:spLocks noGrp="1"/>
          </p:cNvSpPr>
          <p:nvPr>
            <p:ph type="ftr" sz="quarter" idx="3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5</a:t>
            </a:r>
            <a:r>
              <a:rPr lang="de-DE" altLang="de-DE" dirty="0" smtClean="0"/>
              <a:t>. Anforderungen &amp; Richtlinien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5.</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171802047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04_1Tabelle">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5" name="Tabellenplatzhalter 4"/>
          <p:cNvSpPr>
            <a:spLocks noGrp="1"/>
          </p:cNvSpPr>
          <p:nvPr>
            <p:ph type="tbl" sz="quarter" idx="18"/>
          </p:nvPr>
        </p:nvSpPr>
        <p:spPr>
          <a:xfrm>
            <a:off x="611560" y="1534630"/>
            <a:ext cx="7893454" cy="4273402"/>
          </a:xfrm>
        </p:spPr>
        <p:txBody>
          <a:bodyPr/>
          <a:lstStyle/>
          <a:p>
            <a:pPr lvl="0"/>
            <a:r>
              <a:rPr lang="de-DE" noProof="0" dirty="0" smtClean="0"/>
              <a:t>Tabelle durch Klicken auf Symbol hinzufügen</a:t>
            </a:r>
            <a:endParaRPr lang="de-CH" noProof="0" dirty="0"/>
          </a:p>
        </p:txBody>
      </p:sp>
      <p:sp>
        <p:nvSpPr>
          <p:cNvPr id="3" name="Fußzeilenplatzhalter 2"/>
          <p:cNvSpPr>
            <a:spLocks noGrp="1"/>
          </p:cNvSpPr>
          <p:nvPr>
            <p:ph type="ftr" sz="quarter" idx="19"/>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5</a:t>
            </a:r>
            <a:r>
              <a:rPr lang="de-DE" altLang="de-DE" dirty="0" smtClean="0"/>
              <a:t>. Anforderungen &amp; Richtlinien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5.</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9768585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3">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23969"/>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8" name="Inhaltsplatzhalter 3"/>
          <p:cNvSpPr>
            <a:spLocks noGrp="1"/>
          </p:cNvSpPr>
          <p:nvPr>
            <p:ph sz="quarter" idx="17"/>
          </p:nvPr>
        </p:nvSpPr>
        <p:spPr>
          <a:xfrm>
            <a:off x="628248" y="1540637"/>
            <a:ext cx="7904192" cy="2879285"/>
          </a:xfrm>
        </p:spPr>
        <p:txBody>
          <a:bodyPr/>
          <a:lstStyle>
            <a:lvl2pPr marL="360000" indent="-288000">
              <a:defRPr/>
            </a:lvl2pPr>
          </a:lstStyle>
          <a:p>
            <a:pPr lvl="0"/>
            <a:r>
              <a:rPr lang="de-DE" smtClean="0"/>
              <a:t>Textmasterformat bearbeiten</a:t>
            </a:r>
          </a:p>
          <a:p>
            <a:pPr lvl="1"/>
            <a:r>
              <a:rPr lang="de-DE" smtClean="0"/>
              <a:t>Zweite Ebene</a:t>
            </a:r>
          </a:p>
        </p:txBody>
      </p:sp>
      <p:sp>
        <p:nvSpPr>
          <p:cNvPr id="9" name="Inhaltsplatzhalter 3"/>
          <p:cNvSpPr>
            <a:spLocks noGrp="1"/>
          </p:cNvSpPr>
          <p:nvPr>
            <p:ph sz="quarter" idx="23"/>
          </p:nvPr>
        </p:nvSpPr>
        <p:spPr>
          <a:xfrm>
            <a:off x="628248" y="4509119"/>
            <a:ext cx="7904192" cy="1440000"/>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3" name="Fußzeilenplatzhalter 2"/>
          <p:cNvSpPr>
            <a:spLocks noGrp="1"/>
          </p:cNvSpPr>
          <p:nvPr>
            <p:ph type="ftr" sz="quarter" idx="2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5</a:t>
            </a:r>
            <a:r>
              <a:rPr lang="de-DE" altLang="de-DE" dirty="0" smtClean="0"/>
              <a:t>. Anforderungen &amp; Richtlinien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5.</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89852314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4">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8" name="Inhaltsplatzhalter 3"/>
          <p:cNvSpPr>
            <a:spLocks noGrp="1"/>
          </p:cNvSpPr>
          <p:nvPr>
            <p:ph sz="quarter" idx="17"/>
          </p:nvPr>
        </p:nvSpPr>
        <p:spPr>
          <a:xfrm>
            <a:off x="612775" y="1540637"/>
            <a:ext cx="7908925" cy="1314825"/>
          </a:xfrm>
        </p:spPr>
        <p:txBody>
          <a:bodyPr/>
          <a:lstStyle>
            <a:lvl2pPr marL="360000" indent="-288000">
              <a:defRPr/>
            </a:lvl2pPr>
          </a:lstStyle>
          <a:p>
            <a:pPr lvl="0"/>
            <a:r>
              <a:rPr lang="de-DE" smtClean="0"/>
              <a:t>Textmasterformat bearbeiten</a:t>
            </a:r>
          </a:p>
          <a:p>
            <a:pPr lvl="1"/>
            <a:r>
              <a:rPr lang="de-DE" smtClean="0"/>
              <a:t>Zweite Ebene</a:t>
            </a:r>
          </a:p>
        </p:txBody>
      </p:sp>
      <p:sp>
        <p:nvSpPr>
          <p:cNvPr id="9" name="Inhaltsplatzhalter 3"/>
          <p:cNvSpPr>
            <a:spLocks noGrp="1"/>
          </p:cNvSpPr>
          <p:nvPr>
            <p:ph sz="quarter" idx="23"/>
          </p:nvPr>
        </p:nvSpPr>
        <p:spPr>
          <a:xfrm>
            <a:off x="628650" y="2937646"/>
            <a:ext cx="7904192" cy="3024000"/>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2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5</a:t>
            </a:r>
            <a:r>
              <a:rPr lang="de-DE" altLang="de-DE" dirty="0" smtClean="0"/>
              <a:t>. Anforderungen &amp; Richtlinien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5.</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35433442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5">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11560" y="1550121"/>
            <a:ext cx="7904192" cy="1353396"/>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24"/>
          </p:nvPr>
        </p:nvSpPr>
        <p:spPr>
          <a:xfrm>
            <a:off x="611158" y="2953030"/>
            <a:ext cx="5184978" cy="2988000"/>
          </a:xfrm>
        </p:spPr>
        <p:txBody>
          <a:bodyPr/>
          <a:lstStyle>
            <a:lvl2pPr marL="360000" indent="-288000">
              <a:defRPr/>
            </a:lvl2pPr>
          </a:lstStyle>
          <a:p>
            <a:pPr lvl="0"/>
            <a:r>
              <a:rPr lang="de-DE" smtClean="0"/>
              <a:t>Textmasterformat bearbeiten</a:t>
            </a:r>
          </a:p>
          <a:p>
            <a:pPr lvl="1"/>
            <a:r>
              <a:rPr lang="de-DE" smtClean="0"/>
              <a:t>Zweite Ebene</a:t>
            </a:r>
          </a:p>
        </p:txBody>
      </p:sp>
      <p:sp>
        <p:nvSpPr>
          <p:cNvPr id="14" name="Inhaltsplatzhalter 3"/>
          <p:cNvSpPr>
            <a:spLocks noGrp="1"/>
          </p:cNvSpPr>
          <p:nvPr>
            <p:ph sz="quarter" idx="25"/>
          </p:nvPr>
        </p:nvSpPr>
        <p:spPr>
          <a:xfrm>
            <a:off x="5868144" y="2961673"/>
            <a:ext cx="2655952" cy="2988000"/>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2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5</a:t>
            </a:r>
            <a:r>
              <a:rPr lang="de-DE" altLang="de-DE" dirty="0" smtClean="0"/>
              <a:t>. Anforderungen &amp; Richtlinien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5.</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19688542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05">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1200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11560" y="1550121"/>
            <a:ext cx="7904192" cy="1353396"/>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24"/>
          </p:nvPr>
        </p:nvSpPr>
        <p:spPr>
          <a:xfrm>
            <a:off x="611158" y="2996952"/>
            <a:ext cx="3888834" cy="2988000"/>
          </a:xfrm>
        </p:spPr>
        <p:txBody>
          <a:bodyPr/>
          <a:lstStyle>
            <a:lvl2pPr marL="360000" indent="-288000">
              <a:defRPr/>
            </a:lvl2pPr>
          </a:lstStyle>
          <a:p>
            <a:pPr lvl="0"/>
            <a:r>
              <a:rPr lang="de-DE" smtClean="0"/>
              <a:t>Textmasterformat bearbeiten</a:t>
            </a:r>
          </a:p>
          <a:p>
            <a:pPr lvl="1"/>
            <a:r>
              <a:rPr lang="de-DE" smtClean="0"/>
              <a:t>Zweite Ebene</a:t>
            </a:r>
          </a:p>
        </p:txBody>
      </p:sp>
      <p:sp>
        <p:nvSpPr>
          <p:cNvPr id="14" name="Inhaltsplatzhalter 3"/>
          <p:cNvSpPr>
            <a:spLocks noGrp="1"/>
          </p:cNvSpPr>
          <p:nvPr>
            <p:ph sz="quarter" idx="25"/>
          </p:nvPr>
        </p:nvSpPr>
        <p:spPr>
          <a:xfrm>
            <a:off x="4572000" y="3005595"/>
            <a:ext cx="3952096" cy="2988000"/>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2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5</a:t>
            </a:r>
            <a:r>
              <a:rPr lang="de-DE" altLang="de-DE" dirty="0" smtClean="0"/>
              <a:t>. Anforderungen &amp; Richtlinien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5.</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41785299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05">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4574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11560" y="1550121"/>
            <a:ext cx="7904192" cy="1201874"/>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24"/>
          </p:nvPr>
        </p:nvSpPr>
        <p:spPr>
          <a:xfrm>
            <a:off x="611158" y="3279776"/>
            <a:ext cx="3888834" cy="2664000"/>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4" name="Inhaltsplatzhalter 3"/>
          <p:cNvSpPr>
            <a:spLocks noGrp="1"/>
          </p:cNvSpPr>
          <p:nvPr>
            <p:ph sz="quarter" idx="25"/>
          </p:nvPr>
        </p:nvSpPr>
        <p:spPr>
          <a:xfrm>
            <a:off x="4572000" y="3289912"/>
            <a:ext cx="3952096" cy="2664000"/>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1" name="Inhaltsplatzhalter 3"/>
          <p:cNvSpPr>
            <a:spLocks noGrp="1"/>
          </p:cNvSpPr>
          <p:nvPr>
            <p:ph sz="quarter" idx="27"/>
          </p:nvPr>
        </p:nvSpPr>
        <p:spPr>
          <a:xfrm>
            <a:off x="598517" y="2818796"/>
            <a:ext cx="3901476" cy="394180"/>
          </a:xfrm>
        </p:spPr>
        <p:txBody>
          <a:bodyPr/>
          <a:lstStyle>
            <a:lvl2pPr marL="360000" indent="-288000">
              <a:defRPr/>
            </a:lvl2pPr>
          </a:lstStyle>
          <a:p>
            <a:pPr lvl="0"/>
            <a:r>
              <a:rPr lang="de-DE" dirty="0" smtClean="0"/>
              <a:t>Textmasterformat bearbeiten</a:t>
            </a:r>
          </a:p>
        </p:txBody>
      </p:sp>
      <p:sp>
        <p:nvSpPr>
          <p:cNvPr id="12" name="Inhaltsplatzhalter 3"/>
          <p:cNvSpPr>
            <a:spLocks noGrp="1"/>
          </p:cNvSpPr>
          <p:nvPr>
            <p:ph sz="quarter" idx="28"/>
          </p:nvPr>
        </p:nvSpPr>
        <p:spPr>
          <a:xfrm>
            <a:off x="4572000" y="2820903"/>
            <a:ext cx="3943350" cy="394180"/>
          </a:xfrm>
        </p:spPr>
        <p:txBody>
          <a:bodyPr/>
          <a:lstStyle>
            <a:lvl2pPr marL="360000" indent="-288000">
              <a:defRPr/>
            </a:lvl2pPr>
          </a:lstStyle>
          <a:p>
            <a:pPr lvl="0"/>
            <a:r>
              <a:rPr lang="de-DE" dirty="0" smtClean="0"/>
              <a:t>Textmasterformat bearbeiten</a:t>
            </a:r>
          </a:p>
        </p:txBody>
      </p:sp>
      <p:sp>
        <p:nvSpPr>
          <p:cNvPr id="3" name="Fußzeilenplatzhalter 2"/>
          <p:cNvSpPr>
            <a:spLocks noGrp="1"/>
          </p:cNvSpPr>
          <p:nvPr>
            <p:ph type="ftr" sz="quarter" idx="29"/>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5</a:t>
            </a:r>
            <a:r>
              <a:rPr lang="de-DE" altLang="de-DE" dirty="0" smtClean="0"/>
              <a:t>. Anforderungen &amp; Richtlinien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5.</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77777361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05">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11560" y="1550121"/>
            <a:ext cx="7904192" cy="1740070"/>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24"/>
          </p:nvPr>
        </p:nvSpPr>
        <p:spPr>
          <a:xfrm>
            <a:off x="611158" y="3356992"/>
            <a:ext cx="3888834" cy="2592000"/>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4" name="Inhaltsplatzhalter 3"/>
          <p:cNvSpPr>
            <a:spLocks noGrp="1"/>
          </p:cNvSpPr>
          <p:nvPr>
            <p:ph sz="quarter" idx="25"/>
          </p:nvPr>
        </p:nvSpPr>
        <p:spPr>
          <a:xfrm>
            <a:off x="4572000" y="3356991"/>
            <a:ext cx="3952096" cy="2592000"/>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2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5</a:t>
            </a:r>
            <a:r>
              <a:rPr lang="de-DE" altLang="de-DE" dirty="0" smtClean="0"/>
              <a:t>. Anforderungen &amp; Richtlinien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5.</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177027688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628650" y="365125"/>
            <a:ext cx="7886700" cy="47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dirty="0" smtClean="0"/>
              <a:t>Titelmasterformat durch Klicken bearbeiten</a:t>
            </a:r>
            <a:endParaRPr lang="de-CH" altLang="de-DE" dirty="0" smtClean="0"/>
          </a:p>
        </p:txBody>
      </p:sp>
      <p:sp>
        <p:nvSpPr>
          <p:cNvPr id="1027" name="Textplatzhalter 2"/>
          <p:cNvSpPr>
            <a:spLocks noGrp="1"/>
          </p:cNvSpPr>
          <p:nvPr>
            <p:ph type="body" idx="1"/>
          </p:nvPr>
        </p:nvSpPr>
        <p:spPr bwMode="auto">
          <a:xfrm>
            <a:off x="628650" y="1825624"/>
            <a:ext cx="7886700" cy="416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dirty="0" smtClean="0"/>
              <a:t>Textmasterformat bearbeiten</a:t>
            </a:r>
          </a:p>
          <a:p>
            <a:pPr lvl="1"/>
            <a:r>
              <a:rPr lang="de-DE" altLang="de-DE" dirty="0" smtClean="0"/>
              <a:t>Zweite Ebene</a:t>
            </a:r>
          </a:p>
        </p:txBody>
      </p:sp>
      <p:sp>
        <p:nvSpPr>
          <p:cNvPr id="1030" name="Line 10"/>
          <p:cNvSpPr>
            <a:spLocks noChangeShapeType="1"/>
          </p:cNvSpPr>
          <p:nvPr userDrawn="1"/>
        </p:nvSpPr>
        <p:spPr bwMode="auto">
          <a:xfrm>
            <a:off x="179388" y="6408000"/>
            <a:ext cx="8820150" cy="0"/>
          </a:xfrm>
          <a:prstGeom prst="line">
            <a:avLst/>
          </a:prstGeom>
          <a:noFill/>
          <a:ln w="63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sp>
        <p:nvSpPr>
          <p:cNvPr id="6" name="Fußzeilenplatzhalter 5"/>
          <p:cNvSpPr>
            <a:spLocks noGrp="1"/>
          </p:cNvSpPr>
          <p:nvPr>
            <p:ph type="ftr" sz="quarter" idx="3"/>
          </p:nvPr>
        </p:nvSpPr>
        <p:spPr>
          <a:xfrm>
            <a:off x="629540" y="6437313"/>
            <a:ext cx="6318723" cy="420687"/>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5</a:t>
            </a:r>
            <a:r>
              <a:rPr lang="de-DE" altLang="de-DE" dirty="0" smtClean="0"/>
              <a:t>. Anforderungen &amp; Richtlinien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5.</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757150722"/>
      </p:ext>
    </p:extLst>
  </p:cSld>
  <p:clrMap bg1="lt1" tx1="dk1" bg2="lt2" tx2="dk2" accent1="accent1" accent2="accent2" accent3="accent3" accent4="accent4" accent5="accent5" accent6="accent6" hlink="hlink" folHlink="folHlink"/>
  <p:sldLayoutIdLst>
    <p:sldLayoutId id="2147484377" r:id="rId1"/>
    <p:sldLayoutId id="2147484378" r:id="rId2"/>
    <p:sldLayoutId id="2147484379" r:id="rId3"/>
    <p:sldLayoutId id="2147484380" r:id="rId4"/>
    <p:sldLayoutId id="2147484381" r:id="rId5"/>
    <p:sldLayoutId id="2147484382" r:id="rId6"/>
    <p:sldLayoutId id="2147484405" r:id="rId7"/>
    <p:sldLayoutId id="2147484406" r:id="rId8"/>
    <p:sldLayoutId id="2147484407" r:id="rId9"/>
    <p:sldLayoutId id="2147484383" r:id="rId10"/>
    <p:sldLayoutId id="2147484399" r:id="rId11"/>
    <p:sldLayoutId id="2147484397" r:id="rId12"/>
    <p:sldLayoutId id="2147484398" r:id="rId13"/>
    <p:sldLayoutId id="2147484385" r:id="rId14"/>
    <p:sldLayoutId id="2147484411" r:id="rId15"/>
    <p:sldLayoutId id="2147484410" r:id="rId16"/>
    <p:sldLayoutId id="2147484409" r:id="rId17"/>
    <p:sldLayoutId id="2147484386" r:id="rId18"/>
    <p:sldLayoutId id="2147484387" r:id="rId19"/>
    <p:sldLayoutId id="2147484388" r:id="rId20"/>
    <p:sldLayoutId id="2147484412" r:id="rId21"/>
    <p:sldLayoutId id="2147484389" r:id="rId22"/>
    <p:sldLayoutId id="2147484402" r:id="rId23"/>
    <p:sldLayoutId id="2147484403" r:id="rId24"/>
    <p:sldLayoutId id="2147484404" r:id="rId25"/>
    <p:sldLayoutId id="2147484390" r:id="rId26"/>
    <p:sldLayoutId id="2147484400" r:id="rId27"/>
    <p:sldLayoutId id="2147484391" r:id="rId28"/>
    <p:sldLayoutId id="2147484401" r:id="rId29"/>
    <p:sldLayoutId id="2147484394" r:id="rId30"/>
    <p:sldLayoutId id="2147484395" r:id="rId31"/>
  </p:sldLayoutIdLst>
  <p:timing>
    <p:tnLst>
      <p:par>
        <p:cTn id="1" dur="indefinite" restart="never" nodeType="tmRoot"/>
      </p:par>
    </p:tnLst>
  </p:timing>
  <p:hf hdr="0" dt="0"/>
  <p:txStyles>
    <p:titleStyle>
      <a:lvl1pPr algn="l" defTabSz="685800" rtl="0" eaLnBrk="1" fontAlgn="base" hangingPunct="1">
        <a:lnSpc>
          <a:spcPct val="90000"/>
        </a:lnSpc>
        <a:spcBef>
          <a:spcPct val="0"/>
        </a:spcBef>
        <a:spcAft>
          <a:spcPct val="0"/>
        </a:spcAft>
        <a:defRPr sz="2600" b="1" kern="1200">
          <a:solidFill>
            <a:srgbClr val="39977A"/>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9pPr>
    </p:titleStyle>
    <p:bodyStyle>
      <a:lvl1pPr algn="l" defTabSz="685800" rtl="0" eaLnBrk="1" fontAlgn="base" hangingPunct="1">
        <a:lnSpc>
          <a:spcPct val="90000"/>
        </a:lnSpc>
        <a:spcBef>
          <a:spcPts val="750"/>
        </a:spcBef>
        <a:spcAft>
          <a:spcPct val="0"/>
        </a:spcAft>
        <a:buFont typeface="Arial" panose="020B0604020202020204" pitchFamily="34" charset="0"/>
        <a:defRPr kern="1200" spc="40">
          <a:solidFill>
            <a:schemeClr val="tx1"/>
          </a:solidFill>
          <a:latin typeface="+mn-lt"/>
          <a:ea typeface="+mn-ea"/>
          <a:cs typeface="+mn-cs"/>
        </a:defRPr>
      </a:lvl1pPr>
      <a:lvl2pPr marL="628650" indent="-285750" algn="l" defTabSz="685800" rtl="0" eaLnBrk="1" fontAlgn="base" hangingPunct="1">
        <a:lnSpc>
          <a:spcPct val="100000"/>
        </a:lnSpc>
        <a:spcBef>
          <a:spcPts val="375"/>
        </a:spcBef>
        <a:spcAft>
          <a:spcPct val="0"/>
        </a:spcAft>
        <a:buClr>
          <a:srgbClr val="39977A"/>
        </a:buClr>
        <a:buFont typeface="Arial" panose="020B0604020202020204" pitchFamily="34" charset="0"/>
        <a:buChar char="›"/>
        <a:defRPr sz="1600" kern="1200" spc="30" baseline="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bio-suisse.ch/media/de/pdf2014/Regelwerk/rl_2014_1.3.14_d_anhang_teil_1_kap_5.1.pdf"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bio-suisse.ch/media/Ueberuns/Portrait/biosuisse_leitbild_a4_d.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fibl.org/" TargetMode="External"/><Relationship Id="rId2" Type="http://schemas.openxmlformats.org/officeDocument/2006/relationships/hyperlink" Target="mailto:info.suisse@fibl.org" TargetMode="External"/><Relationship Id="rId1" Type="http://schemas.openxmlformats.org/officeDocument/2006/relationships/slideLayout" Target="../slideLayouts/slideLayout15.xml"/><Relationship Id="rId6" Type="http://schemas.openxmlformats.org/officeDocument/2006/relationships/hyperlink" Target="http://www.shop.fibl.org/" TargetMode="External"/><Relationship Id="rId5" Type="http://schemas.openxmlformats.org/officeDocument/2006/relationships/hyperlink" Target="http://www.bio-suisse.ch/" TargetMode="External"/><Relationship Id="rId4" Type="http://schemas.openxmlformats.org/officeDocument/2006/relationships/hyperlink" Target="mailto:bio@bio-suisse.ch"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shop.fibl.org/de/artikel/c/allg-tiere/p/1153-stallmasse.html" TargetMode="External"/><Relationship Id="rId3" Type="http://schemas.openxmlformats.org/officeDocument/2006/relationships/hyperlink" Target="https://shop.fibl.org/de/artikel/c/richtlinien/p/1132-anforderungen-kurzfassung.html" TargetMode="External"/><Relationship Id="rId7" Type="http://schemas.openxmlformats.org/officeDocument/2006/relationships/hyperlink" Target="https://shop.fibl.org/nc/de/shop-suche.html" TargetMode="External"/><Relationship Id="rId2" Type="http://schemas.openxmlformats.org/officeDocument/2006/relationships/hyperlink" Target="http://www.bio-suisse.ch/de/richtlinienweisungen.php" TargetMode="External"/><Relationship Id="rId1" Type="http://schemas.openxmlformats.org/officeDocument/2006/relationships/slideLayout" Target="../slideLayouts/slideLayout2.xml"/><Relationship Id="rId6" Type="http://schemas.openxmlformats.org/officeDocument/2006/relationships/hyperlink" Target="https://shop.fibl.org/de/artikel/c/richtlinien/p/1398-fuetterung.html" TargetMode="External"/><Relationship Id="rId5" Type="http://schemas.openxmlformats.org/officeDocument/2006/relationships/hyperlink" Target="https://shop.fibl.org/de/artikel/c/bml.html" TargetMode="External"/><Relationship Id="rId4" Type="http://schemas.openxmlformats.org/officeDocument/2006/relationships/hyperlink" Target="http://www.bioaktuell.ch/aktuell/bioregelwerk.html" TargetMode="External"/><Relationship Id="rId9" Type="http://schemas.openxmlformats.org/officeDocument/2006/relationships/hyperlink" Target="https://shop.fibl.org/de/artikel/c/richtlinien/p/1232-das-gilt-neu.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bioaktuell.ch/aktuell/bioregelwerk.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shop.fibl.org/de/artikel/c/richtlinien/p/1132-anforderungen-kurzfassung.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bio-suisse.ch/de/richtlinienweisungen.php"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6.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bio-suisse.ch/"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bio-suisse.ch/de/sozialeanforderungen.php"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ctrTitle"/>
          </p:nvPr>
        </p:nvSpPr>
        <p:spPr/>
        <p:txBody>
          <a:bodyPr/>
          <a:lstStyle/>
          <a:p>
            <a:r>
              <a:rPr lang="de-CH" altLang="de-DE" dirty="0" smtClean="0"/>
              <a:t>Anforderungen</a:t>
            </a:r>
            <a:r>
              <a:rPr lang="de-CH" altLang="de-DE" dirty="0"/>
              <a:t> &amp;</a:t>
            </a:r>
            <a:r>
              <a:rPr lang="de-CH" altLang="de-DE" dirty="0" smtClean="0"/>
              <a:t> Richtlinien</a:t>
            </a:r>
          </a:p>
        </p:txBody>
      </p:sp>
      <p:sp>
        <p:nvSpPr>
          <p:cNvPr id="3" name="Untertitel 2"/>
          <p:cNvSpPr>
            <a:spLocks noGrp="1"/>
          </p:cNvSpPr>
          <p:nvPr>
            <p:ph type="subTitle" idx="1"/>
          </p:nvPr>
        </p:nvSpPr>
        <p:spPr/>
        <p:txBody>
          <a:bodyPr/>
          <a:lstStyle/>
          <a:p>
            <a:pPr>
              <a:defRPr/>
            </a:pPr>
            <a:r>
              <a:rPr lang="de-CH" dirty="0" smtClean="0"/>
              <a:t>Foliensammlung</a:t>
            </a:r>
            <a:endParaRPr lang="de-CH" dirty="0"/>
          </a:p>
        </p:txBody>
      </p:sp>
      <p:pic>
        <p:nvPicPr>
          <p:cNvPr id="4" name="Bildplatzhalter 3"/>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4" r="14"/>
          <a:stretch>
            <a:fillRect/>
          </a:stretch>
        </p:blip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l</a:t>
            </a:r>
            <a:r>
              <a:rPr lang="de-CH" dirty="0" smtClean="0"/>
              <a:t> </a:t>
            </a:r>
            <a:r>
              <a:rPr lang="de-CH" dirty="0"/>
              <a:t>Gemeinsame Richtlinien</a:t>
            </a:r>
          </a:p>
        </p:txBody>
      </p:sp>
      <p:sp>
        <p:nvSpPr>
          <p:cNvPr id="3" name="Inhaltsplatzhalter 2"/>
          <p:cNvSpPr>
            <a:spLocks noGrp="1"/>
          </p:cNvSpPr>
          <p:nvPr>
            <p:ph idx="12"/>
          </p:nvPr>
        </p:nvSpPr>
        <p:spPr/>
        <p:txBody>
          <a:bodyPr/>
          <a:lstStyle/>
          <a:p>
            <a:r>
              <a:rPr lang="de-CH" dirty="0"/>
              <a:t>1.5 Faire </a:t>
            </a:r>
            <a:r>
              <a:rPr lang="de-CH" dirty="0" smtClean="0"/>
              <a:t>Handelsbeziehungen </a:t>
            </a:r>
            <a:endParaRPr lang="de-CH" dirty="0"/>
          </a:p>
        </p:txBody>
      </p:sp>
      <p:sp>
        <p:nvSpPr>
          <p:cNvPr id="4" name="Inhaltsplatzhalter 3"/>
          <p:cNvSpPr>
            <a:spLocks noGrp="1"/>
          </p:cNvSpPr>
          <p:nvPr>
            <p:ph idx="14"/>
          </p:nvPr>
        </p:nvSpPr>
        <p:spPr/>
        <p:txBody>
          <a:bodyPr/>
          <a:lstStyle/>
          <a:p>
            <a:r>
              <a:rPr lang="de-CH" dirty="0"/>
              <a:t>Bild: Bio </a:t>
            </a:r>
            <a:r>
              <a:rPr lang="de-CH" dirty="0" smtClean="0"/>
              <a:t>Suisse </a:t>
            </a:r>
            <a:endParaRPr lang="de-CH" dirty="0"/>
          </a:p>
        </p:txBody>
      </p:sp>
      <p:sp>
        <p:nvSpPr>
          <p:cNvPr id="5" name="Inhaltsplatzhalter 4"/>
          <p:cNvSpPr>
            <a:spLocks noGrp="1"/>
          </p:cNvSpPr>
          <p:nvPr>
            <p:ph sz="quarter" idx="17"/>
          </p:nvPr>
        </p:nvSpPr>
        <p:spPr/>
        <p:txBody>
          <a:bodyPr/>
          <a:lstStyle/>
          <a:p>
            <a:r>
              <a:rPr lang="de-CH" dirty="0" smtClean="0"/>
              <a:t>Handel </a:t>
            </a:r>
            <a:r>
              <a:rPr lang="de-CH" dirty="0"/>
              <a:t>von Knospe-Produkten </a:t>
            </a:r>
            <a:r>
              <a:rPr lang="de-CH" dirty="0" smtClean="0"/>
              <a:t>nach </a:t>
            </a:r>
            <a:r>
              <a:rPr lang="de-CH" dirty="0"/>
              <a:t>fairen </a:t>
            </a:r>
            <a:r>
              <a:rPr lang="de-CH" dirty="0" smtClean="0"/>
              <a:t>Prinzipien</a:t>
            </a:r>
            <a:endParaRPr lang="de-CH" dirty="0"/>
          </a:p>
          <a:p>
            <a:r>
              <a:rPr lang="de-CH" dirty="0" smtClean="0"/>
              <a:t>je </a:t>
            </a:r>
            <a:r>
              <a:rPr lang="de-CH" dirty="0"/>
              <a:t>einen </a:t>
            </a:r>
            <a:r>
              <a:rPr lang="de-CH" b="1" dirty="0"/>
              <a:t>Verhaltenskodex</a:t>
            </a:r>
            <a:r>
              <a:rPr lang="de-CH" dirty="0"/>
              <a:t> für Handel und Import von </a:t>
            </a:r>
            <a:r>
              <a:rPr lang="de-CH" dirty="0" smtClean="0"/>
              <a:t>Knospe-Produkten</a:t>
            </a:r>
            <a:r>
              <a:rPr lang="de-CH" dirty="0"/>
              <a:t> </a:t>
            </a:r>
          </a:p>
        </p:txBody>
      </p:sp>
      <p:sp>
        <p:nvSpPr>
          <p:cNvPr id="6" name="Inhaltsplatzhalter 5"/>
          <p:cNvSpPr>
            <a:spLocks noGrp="1"/>
          </p:cNvSpPr>
          <p:nvPr>
            <p:ph sz="quarter" idx="24"/>
          </p:nvPr>
        </p:nvSpPr>
        <p:spPr/>
        <p:txBody>
          <a:bodyPr/>
          <a:lstStyle/>
          <a:p>
            <a:r>
              <a:rPr lang="de-CH" dirty="0"/>
              <a:t>Handel orientiert sich an folgenden Grundwerten</a:t>
            </a:r>
          </a:p>
          <a:p>
            <a:pPr lvl="1"/>
            <a:r>
              <a:rPr lang="de-CH" dirty="0" smtClean="0"/>
              <a:t>Gegenseitige </a:t>
            </a:r>
            <a:r>
              <a:rPr lang="de-CH" dirty="0"/>
              <a:t>Wertschätzung, Respekt und Vertrauen unter </a:t>
            </a:r>
            <a:r>
              <a:rPr lang="de-CH" dirty="0" smtClean="0"/>
              <a:t>Marktpartnern </a:t>
            </a:r>
            <a:r>
              <a:rPr lang="de-CH" dirty="0"/>
              <a:t>der Wertschöpfungskette </a:t>
            </a:r>
          </a:p>
          <a:p>
            <a:pPr lvl="1"/>
            <a:r>
              <a:rPr lang="de-CH" dirty="0"/>
              <a:t>Partnerschaftliche und langfristige Zusammenarbeit und Verantwortung in Vertragsverhandlungen</a:t>
            </a:r>
          </a:p>
          <a:p>
            <a:pPr lvl="1"/>
            <a:r>
              <a:rPr lang="de-CH" dirty="0"/>
              <a:t>Gerechte Preisgestaltung </a:t>
            </a:r>
          </a:p>
          <a:p>
            <a:pPr lvl="1"/>
            <a:r>
              <a:rPr lang="de-CH" dirty="0"/>
              <a:t>Konstruktive Zusammenarbeit zur </a:t>
            </a:r>
            <a:br>
              <a:rPr lang="de-CH" dirty="0"/>
            </a:br>
            <a:r>
              <a:rPr lang="de-CH" dirty="0"/>
              <a:t>Förderung des </a:t>
            </a:r>
            <a:r>
              <a:rPr lang="de-CH" dirty="0" smtClean="0"/>
              <a:t>Biolandbaus</a:t>
            </a:r>
            <a:endParaRPr lang="de-CH" dirty="0"/>
          </a:p>
          <a:p>
            <a:endParaRPr lang="de-CH" dirty="0"/>
          </a:p>
        </p:txBody>
      </p:sp>
      <p:sp>
        <p:nvSpPr>
          <p:cNvPr id="8" name="Fußzeilenplatzhalter 7"/>
          <p:cNvSpPr>
            <a:spLocks noGrp="1"/>
          </p:cNvSpPr>
          <p:nvPr>
            <p:ph type="ftr" sz="quarter" idx="2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5</a:t>
            </a:r>
            <a:r>
              <a:rPr lang="de-DE" altLang="de-DE" dirty="0" smtClean="0"/>
              <a:t>. Anforderungen &amp; Richtlinien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5.</a:t>
            </a:r>
            <a:fld id="{575D1617-7AF4-4382-BA05-712756A4C3F1}" type="slidenum">
              <a:rPr lang="de-DE" altLang="de-DE" smtClean="0"/>
              <a:pPr/>
              <a:t>9</a:t>
            </a:fld>
            <a:endParaRPr lang="de-DE" altLang="de-DE" dirty="0" smtClean="0"/>
          </a:p>
        </p:txBody>
      </p:sp>
      <p:pic>
        <p:nvPicPr>
          <p:cNvPr id="9" name="Inhaltsplatzhalter 9">
            <a:hlinkClick r:id="rId2"/>
          </p:cNvPr>
          <p:cNvPicPr>
            <a:picLocks noGrp="1" noChangeAspect="1"/>
          </p:cNvPicPr>
          <p:nvPr>
            <p:ph sz="quarter" idx="25"/>
          </p:nvPr>
        </p:nvPicPr>
        <p:blipFill>
          <a:blip r:embed="rId3"/>
          <a:stretch>
            <a:fillRect/>
          </a:stretch>
        </p:blipFill>
        <p:spPr>
          <a:xfrm>
            <a:off x="5292080" y="3779495"/>
            <a:ext cx="3232796" cy="1055804"/>
          </a:xfrm>
          <a:prstGeom prst="rect">
            <a:avLst/>
          </a:prstGeom>
          <a:effectLst>
            <a:outerShdw blurRad="165100" dist="38100" dir="2700000" sx="102000" sy="102000" algn="tl" rotWithShape="0">
              <a:schemeClr val="tx1">
                <a:alpha val="30000"/>
              </a:schemeClr>
            </a:outerShdw>
          </a:effectLst>
        </p:spPr>
      </p:pic>
    </p:spTree>
    <p:extLst>
      <p:ext uri="{BB962C8B-B14F-4D97-AF65-F5344CB8AC3E}">
        <p14:creationId xmlns:p14="http://schemas.microsoft.com/office/powerpoint/2010/main" val="32450640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smtClean="0"/>
              <a:t>ll </a:t>
            </a:r>
            <a:r>
              <a:rPr lang="de-CH" sz="2400" dirty="0"/>
              <a:t>Richtlinien für Pflanzenbau </a:t>
            </a:r>
            <a:r>
              <a:rPr lang="de-CH" sz="2400" dirty="0" smtClean="0"/>
              <a:t>und </a:t>
            </a:r>
            <a:r>
              <a:rPr lang="de-CH" sz="2400" dirty="0"/>
              <a:t>Tierhaltung</a:t>
            </a:r>
            <a:endParaRPr lang="de-CH" dirty="0"/>
          </a:p>
        </p:txBody>
      </p:sp>
      <p:sp>
        <p:nvSpPr>
          <p:cNvPr id="3" name="Inhaltsplatzhalter 2"/>
          <p:cNvSpPr>
            <a:spLocks noGrp="1"/>
          </p:cNvSpPr>
          <p:nvPr>
            <p:ph idx="12"/>
          </p:nvPr>
        </p:nvSpPr>
        <p:spPr/>
        <p:txBody>
          <a:bodyPr>
            <a:normAutofit fontScale="92500"/>
          </a:bodyPr>
          <a:lstStyle/>
          <a:p>
            <a:r>
              <a:rPr lang="de-CH" dirty="0"/>
              <a:t>2.1 Umstellung auf Biolandbau und </a:t>
            </a:r>
            <a:r>
              <a:rPr lang="de-CH" dirty="0" smtClean="0"/>
              <a:t>Gesamtbetrieblichkeit </a:t>
            </a:r>
            <a:endParaRPr lang="de-CH" dirty="0"/>
          </a:p>
        </p:txBody>
      </p:sp>
      <p:sp>
        <p:nvSpPr>
          <p:cNvPr id="4" name="Inhaltsplatzhalter 3"/>
          <p:cNvSpPr>
            <a:spLocks noGrp="1"/>
          </p:cNvSpPr>
          <p:nvPr>
            <p:ph idx="14"/>
          </p:nvPr>
        </p:nvSpPr>
        <p:spPr/>
        <p:txBody>
          <a:bodyPr/>
          <a:lstStyle/>
          <a:p>
            <a:r>
              <a:rPr lang="de-CH" dirty="0"/>
              <a:t>Bild: </a:t>
            </a:r>
            <a:r>
              <a:rPr lang="de-DE" dirty="0"/>
              <a:t>Treuthardt </a:t>
            </a:r>
            <a:r>
              <a:rPr lang="de-DE" dirty="0" smtClean="0"/>
              <a:t>Gann</a:t>
            </a:r>
            <a:r>
              <a:rPr lang="de-CH" dirty="0" smtClean="0"/>
              <a:t> </a:t>
            </a:r>
            <a:endParaRPr lang="de-CH" dirty="0"/>
          </a:p>
        </p:txBody>
      </p:sp>
      <p:sp>
        <p:nvSpPr>
          <p:cNvPr id="5" name="Inhaltsplatzhalter 4"/>
          <p:cNvSpPr>
            <a:spLocks noGrp="1"/>
          </p:cNvSpPr>
          <p:nvPr>
            <p:ph sz="quarter" idx="17"/>
          </p:nvPr>
        </p:nvSpPr>
        <p:spPr/>
        <p:txBody>
          <a:bodyPr/>
          <a:lstStyle/>
          <a:p>
            <a:r>
              <a:rPr lang="de-CH" dirty="0"/>
              <a:t>Prinzip der </a:t>
            </a:r>
            <a:r>
              <a:rPr lang="de-CH" b="1" dirty="0"/>
              <a:t>Gesamtbetrieblichkeit</a:t>
            </a:r>
            <a:r>
              <a:rPr lang="de-CH" dirty="0"/>
              <a:t> </a:t>
            </a:r>
            <a:r>
              <a:rPr lang="de-CH" dirty="0" smtClean="0"/>
              <a:t>als </a:t>
            </a:r>
            <a:r>
              <a:rPr lang="de-CH" dirty="0"/>
              <a:t>zentraler Grundsatz </a:t>
            </a:r>
            <a:r>
              <a:rPr lang="de-CH" dirty="0" smtClean="0"/>
              <a:t/>
            </a:r>
            <a:br>
              <a:rPr lang="de-CH" dirty="0" smtClean="0"/>
            </a:br>
            <a:r>
              <a:rPr lang="de-CH" dirty="0" smtClean="0"/>
              <a:t>von </a:t>
            </a:r>
            <a:r>
              <a:rPr lang="de-CH" dirty="0"/>
              <a:t>Bio </a:t>
            </a:r>
            <a:r>
              <a:rPr lang="de-CH" dirty="0" smtClean="0"/>
              <a:t>Suisse, gilt ohne Ausnahmen</a:t>
            </a:r>
            <a:endParaRPr lang="de-CH" dirty="0"/>
          </a:p>
        </p:txBody>
      </p:sp>
      <p:sp>
        <p:nvSpPr>
          <p:cNvPr id="6" name="Inhaltsplatzhalter 5"/>
          <p:cNvSpPr>
            <a:spLocks noGrp="1"/>
          </p:cNvSpPr>
          <p:nvPr>
            <p:ph sz="quarter" idx="24"/>
          </p:nvPr>
        </p:nvSpPr>
        <p:spPr/>
        <p:txBody>
          <a:bodyPr/>
          <a:lstStyle/>
          <a:p>
            <a:r>
              <a:rPr lang="de-CH" dirty="0" smtClean="0"/>
              <a:t>Ziele des Prinzips</a:t>
            </a:r>
            <a:endParaRPr lang="de-CH" dirty="0"/>
          </a:p>
          <a:p>
            <a:pPr lvl="1"/>
            <a:r>
              <a:rPr lang="de-CH" dirty="0" smtClean="0"/>
              <a:t>Glaubwürdigkeit des Biolandbaus als </a:t>
            </a:r>
            <a:r>
              <a:rPr lang="de-CH" dirty="0"/>
              <a:t>Wirtschaftsweise </a:t>
            </a:r>
            <a:endParaRPr lang="de-CH" dirty="0" smtClean="0"/>
          </a:p>
          <a:p>
            <a:pPr lvl="1"/>
            <a:r>
              <a:rPr lang="de-CH" dirty="0" smtClean="0"/>
              <a:t>Kontrolle und Nachvollziehbarkeit der Anforderungen</a:t>
            </a:r>
            <a:endParaRPr lang="de-CH" dirty="0"/>
          </a:p>
        </p:txBody>
      </p:sp>
      <p:sp>
        <p:nvSpPr>
          <p:cNvPr id="8" name="Fußzeilenplatzhalter 7"/>
          <p:cNvSpPr>
            <a:spLocks noGrp="1"/>
          </p:cNvSpPr>
          <p:nvPr>
            <p:ph type="ftr" sz="quarter" idx="2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5</a:t>
            </a:r>
            <a:r>
              <a:rPr lang="de-DE" altLang="de-DE" dirty="0" smtClean="0"/>
              <a:t>. Anforderungen &amp; Richtlinien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5.</a:t>
            </a:r>
            <a:fld id="{575D1617-7AF4-4382-BA05-712756A4C3F1}" type="slidenum">
              <a:rPr lang="de-DE" altLang="de-DE" smtClean="0"/>
              <a:pPr/>
              <a:t>10</a:t>
            </a:fld>
            <a:endParaRPr lang="de-DE" altLang="de-DE" dirty="0" smtClean="0"/>
          </a:p>
        </p:txBody>
      </p:sp>
      <p:pic>
        <p:nvPicPr>
          <p:cNvPr id="9" name="Picture 2" descr="\\10.0.0.100\vol_data_daten\BilderAlfoeldi\Bildarchiv\DiverseBildsammlungen\SchaubilderCoopNaturaplanBroschüre_def\Bilder_fuerFolien\JPG_FuerPPT_verkleinert\Bauernhof.jpg"/>
          <p:cNvPicPr>
            <a:picLocks noGrp="1" noChangeAspect="1" noChangeArrowheads="1"/>
          </p:cNvPicPr>
          <p:nvPr>
            <p:ph sz="quarter" idx="25"/>
          </p:nvPr>
        </p:nvPicPr>
        <p:blipFill>
          <a:blip r:embed="rId2" cstate="screen">
            <a:extLst>
              <a:ext uri="{28A0092B-C50C-407E-A947-70E740481C1C}">
                <a14:useLocalDpi xmlns:a14="http://schemas.microsoft.com/office/drawing/2010/main" val="0"/>
              </a:ext>
            </a:extLst>
          </a:blip>
          <a:srcRect t="4781"/>
          <a:stretch>
            <a:fillRect/>
          </a:stretch>
        </p:blipFill>
        <p:spPr bwMode="auto">
          <a:xfrm>
            <a:off x="5381268" y="3070800"/>
            <a:ext cx="3143607" cy="2145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07441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smtClean="0"/>
              <a:t>ll </a:t>
            </a:r>
            <a:r>
              <a:rPr lang="de-CH" sz="2400" dirty="0"/>
              <a:t>Richtlinien für Pflanzenbau </a:t>
            </a:r>
            <a:r>
              <a:rPr lang="de-CH" sz="2400" dirty="0" smtClean="0"/>
              <a:t>und Tierhaltung </a:t>
            </a:r>
            <a:endParaRPr lang="de-CH" dirty="0"/>
          </a:p>
        </p:txBody>
      </p:sp>
      <p:sp>
        <p:nvSpPr>
          <p:cNvPr id="3" name="Inhaltsplatzhalter 2"/>
          <p:cNvSpPr>
            <a:spLocks noGrp="1"/>
          </p:cNvSpPr>
          <p:nvPr>
            <p:ph idx="12"/>
          </p:nvPr>
        </p:nvSpPr>
        <p:spPr/>
        <p:txBody>
          <a:bodyPr/>
          <a:lstStyle/>
          <a:p>
            <a:r>
              <a:rPr lang="de-CH" dirty="0"/>
              <a:t>2.2 Produktionsvorschriften </a:t>
            </a:r>
            <a:r>
              <a:rPr lang="de-CH" dirty="0" smtClean="0"/>
              <a:t>Pflanzenbau </a:t>
            </a:r>
            <a:endParaRPr lang="de-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de-CH" dirty="0" smtClean="0"/>
              <a:t>Allgemeine </a:t>
            </a:r>
            <a:r>
              <a:rPr lang="de-CH" dirty="0"/>
              <a:t>Produktionsvorschriften für </a:t>
            </a:r>
            <a:r>
              <a:rPr lang="de-CH" dirty="0" smtClean="0"/>
              <a:t>den Pflanzenbau </a:t>
            </a:r>
            <a:endParaRPr lang="de-CH" dirty="0"/>
          </a:p>
          <a:p>
            <a:endParaRPr lang="de-CH" dirty="0" smtClean="0"/>
          </a:p>
          <a:p>
            <a:endParaRPr lang="de-CH" dirty="0"/>
          </a:p>
          <a:p>
            <a:r>
              <a:rPr lang="de-CH" dirty="0" smtClean="0"/>
              <a:t>Themen</a:t>
            </a:r>
            <a:endParaRPr lang="de-CH" dirty="0"/>
          </a:p>
          <a:p>
            <a:endParaRPr lang="de-CH" dirty="0"/>
          </a:p>
        </p:txBody>
      </p:sp>
      <p:sp>
        <p:nvSpPr>
          <p:cNvPr id="6" name="Inhaltsplatzhalter 5"/>
          <p:cNvSpPr>
            <a:spLocks noGrp="1"/>
          </p:cNvSpPr>
          <p:nvPr>
            <p:ph sz="quarter" idx="24"/>
          </p:nvPr>
        </p:nvSpPr>
        <p:spPr/>
        <p:txBody>
          <a:bodyPr/>
          <a:lstStyle/>
          <a:p>
            <a:pPr lvl="1"/>
            <a:r>
              <a:rPr lang="de-CH" dirty="0"/>
              <a:t>Bodenfruchtbarkeit </a:t>
            </a:r>
          </a:p>
          <a:p>
            <a:pPr lvl="1"/>
            <a:r>
              <a:rPr lang="de-CH" dirty="0"/>
              <a:t>Pflanzenzüchtung und -vermehrung </a:t>
            </a:r>
          </a:p>
          <a:p>
            <a:pPr lvl="1"/>
            <a:r>
              <a:rPr lang="de-CH" dirty="0"/>
              <a:t>Förderung der Biodiversität</a:t>
            </a:r>
          </a:p>
          <a:p>
            <a:pPr lvl="1"/>
            <a:r>
              <a:rPr lang="de-CH" dirty="0"/>
              <a:t>Nährstoffversorgung</a:t>
            </a:r>
          </a:p>
          <a:p>
            <a:pPr lvl="1"/>
            <a:r>
              <a:rPr lang="de-CH" dirty="0"/>
              <a:t>Schutz vor Verunreinigungen </a:t>
            </a:r>
          </a:p>
          <a:p>
            <a:pPr lvl="1"/>
            <a:r>
              <a:rPr lang="de-CH" dirty="0"/>
              <a:t>Pflanzengesundheit </a:t>
            </a:r>
          </a:p>
          <a:p>
            <a:pPr lvl="1"/>
            <a:r>
              <a:rPr lang="de-CH" dirty="0"/>
              <a:t>Energieeffizienz </a:t>
            </a:r>
          </a:p>
          <a:p>
            <a:endParaRPr lang="de-CH" dirty="0"/>
          </a:p>
        </p:txBody>
      </p:sp>
      <p:sp>
        <p:nvSpPr>
          <p:cNvPr id="8" name="Fußzeilenplatzhalter 7"/>
          <p:cNvSpPr>
            <a:spLocks noGrp="1"/>
          </p:cNvSpPr>
          <p:nvPr>
            <p:ph type="ftr" sz="quarter" idx="2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5</a:t>
            </a:r>
            <a:r>
              <a:rPr lang="de-DE" altLang="de-DE" dirty="0" smtClean="0"/>
              <a:t>. Anforderungen &amp; Richtlinien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5.</a:t>
            </a:r>
            <a:fld id="{575D1617-7AF4-4382-BA05-712756A4C3F1}" type="slidenum">
              <a:rPr lang="de-DE" altLang="de-DE" smtClean="0"/>
              <a:pPr/>
              <a:t>11</a:t>
            </a:fld>
            <a:endParaRPr lang="de-DE" altLang="de-DE" dirty="0" smtClean="0"/>
          </a:p>
        </p:txBody>
      </p:sp>
      <p:pic>
        <p:nvPicPr>
          <p:cNvPr id="10" name="Inhaltsplatzhalter 9"/>
          <p:cNvPicPr>
            <a:picLocks noGrp="1" noChangeAspect="1"/>
          </p:cNvPicPr>
          <p:nvPr>
            <p:ph sz="quarter" idx="25"/>
          </p:nvPr>
        </p:nvPicPr>
        <p:blipFill>
          <a:blip r:embed="rId2">
            <a:extLst>
              <a:ext uri="{28A0092B-C50C-407E-A947-70E740481C1C}">
                <a14:useLocalDpi xmlns:a14="http://schemas.microsoft.com/office/drawing/2010/main" val="0"/>
              </a:ext>
            </a:extLst>
          </a:blip>
          <a:stretch>
            <a:fillRect/>
          </a:stretch>
        </p:blipFill>
        <p:spPr>
          <a:xfrm>
            <a:off x="5249321" y="2747821"/>
            <a:ext cx="3266029" cy="2169041"/>
          </a:xfrm>
        </p:spPr>
      </p:pic>
    </p:spTree>
    <p:extLst>
      <p:ext uri="{BB962C8B-B14F-4D97-AF65-F5344CB8AC3E}">
        <p14:creationId xmlns:p14="http://schemas.microsoft.com/office/powerpoint/2010/main" val="38441901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smtClean="0"/>
              <a:t>ll </a:t>
            </a:r>
            <a:r>
              <a:rPr lang="de-CH" sz="2400" dirty="0"/>
              <a:t>Richtlinien für Pflanzenbau u. Tierhaltung</a:t>
            </a:r>
            <a:endParaRPr lang="de-CH" dirty="0"/>
          </a:p>
        </p:txBody>
      </p:sp>
      <p:sp>
        <p:nvSpPr>
          <p:cNvPr id="3" name="Inhaltsplatzhalter 2"/>
          <p:cNvSpPr>
            <a:spLocks noGrp="1"/>
          </p:cNvSpPr>
          <p:nvPr>
            <p:ph idx="12"/>
          </p:nvPr>
        </p:nvSpPr>
        <p:spPr/>
        <p:txBody>
          <a:bodyPr/>
          <a:lstStyle/>
          <a:p>
            <a:r>
              <a:rPr lang="de-CH" dirty="0"/>
              <a:t>2.4 Produktionsvorschriften </a:t>
            </a:r>
            <a:r>
              <a:rPr lang="de-CH" dirty="0" smtClean="0"/>
              <a:t>Tierhaltung </a:t>
            </a:r>
            <a:endParaRPr lang="de-CH" dirty="0"/>
          </a:p>
        </p:txBody>
      </p:sp>
      <p:sp>
        <p:nvSpPr>
          <p:cNvPr id="5" name="Inhaltsplatzhalter 4"/>
          <p:cNvSpPr>
            <a:spLocks noGrp="1"/>
          </p:cNvSpPr>
          <p:nvPr>
            <p:ph idx="14"/>
          </p:nvPr>
        </p:nvSpPr>
        <p:spPr/>
        <p:txBody>
          <a:bodyPr/>
          <a:lstStyle/>
          <a:p>
            <a:endParaRPr lang="de-CH" dirty="0" smtClean="0"/>
          </a:p>
          <a:p>
            <a:endParaRPr lang="de-CH" dirty="0" smtClean="0"/>
          </a:p>
          <a:p>
            <a:endParaRPr lang="de-CH" dirty="0"/>
          </a:p>
        </p:txBody>
      </p:sp>
      <p:sp>
        <p:nvSpPr>
          <p:cNvPr id="6" name="Inhaltsplatzhalter 5"/>
          <p:cNvSpPr>
            <a:spLocks noGrp="1"/>
          </p:cNvSpPr>
          <p:nvPr>
            <p:ph sz="quarter" idx="17"/>
          </p:nvPr>
        </p:nvSpPr>
        <p:spPr/>
        <p:txBody>
          <a:bodyPr/>
          <a:lstStyle/>
          <a:p>
            <a:r>
              <a:rPr lang="de-CH" dirty="0"/>
              <a:t>Allgemeine Produktionsvorschriften für die Tierhaltung </a:t>
            </a:r>
          </a:p>
          <a:p>
            <a:endParaRPr lang="de-CH" dirty="0"/>
          </a:p>
        </p:txBody>
      </p:sp>
      <p:sp>
        <p:nvSpPr>
          <p:cNvPr id="7" name="Inhaltsplatzhalter 6"/>
          <p:cNvSpPr>
            <a:spLocks noGrp="1"/>
          </p:cNvSpPr>
          <p:nvPr>
            <p:ph sz="quarter" idx="24"/>
          </p:nvPr>
        </p:nvSpPr>
        <p:spPr>
          <a:xfrm>
            <a:off x="628650" y="2947332"/>
            <a:ext cx="5184978" cy="2988000"/>
          </a:xfrm>
        </p:spPr>
        <p:txBody>
          <a:bodyPr/>
          <a:lstStyle/>
          <a:p>
            <a:r>
              <a:rPr lang="de-CH" dirty="0" smtClean="0"/>
              <a:t>Themen </a:t>
            </a:r>
          </a:p>
          <a:p>
            <a:pPr lvl="1"/>
            <a:r>
              <a:rPr lang="de-CH" dirty="0" smtClean="0"/>
              <a:t>Tierhaltung</a:t>
            </a:r>
            <a:endParaRPr lang="de-CH" dirty="0"/>
          </a:p>
          <a:p>
            <a:pPr lvl="1"/>
            <a:r>
              <a:rPr lang="de-CH" dirty="0"/>
              <a:t>Fütterung</a:t>
            </a:r>
          </a:p>
          <a:p>
            <a:pPr lvl="1"/>
            <a:r>
              <a:rPr lang="de-CH" dirty="0"/>
              <a:t>Tierzucht</a:t>
            </a:r>
          </a:p>
          <a:p>
            <a:pPr lvl="1"/>
            <a:r>
              <a:rPr lang="de-CH" dirty="0"/>
              <a:t>Herkunft der Tiere, Wartefristen, Tierverkehr </a:t>
            </a:r>
          </a:p>
          <a:p>
            <a:pPr lvl="1"/>
            <a:r>
              <a:rPr lang="de-CH" dirty="0"/>
              <a:t>Tiergesundheit </a:t>
            </a:r>
          </a:p>
          <a:p>
            <a:endParaRPr lang="de-CH" dirty="0"/>
          </a:p>
        </p:txBody>
      </p:sp>
      <p:sp>
        <p:nvSpPr>
          <p:cNvPr id="8" name="Fußzeilenplatzhalter 7"/>
          <p:cNvSpPr>
            <a:spLocks noGrp="1"/>
          </p:cNvSpPr>
          <p:nvPr>
            <p:ph type="ftr" sz="quarter" idx="2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5</a:t>
            </a:r>
            <a:r>
              <a:rPr lang="de-DE" altLang="de-DE" dirty="0" smtClean="0"/>
              <a:t>. Anforderungen &amp; Richtlinien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5.</a:t>
            </a:r>
            <a:fld id="{575D1617-7AF4-4382-BA05-712756A4C3F1}" type="slidenum">
              <a:rPr lang="de-DE" altLang="de-DE" smtClean="0"/>
              <a:pPr/>
              <a:t>12</a:t>
            </a:fld>
            <a:endParaRPr lang="de-DE" altLang="de-DE" dirty="0" smtClean="0"/>
          </a:p>
        </p:txBody>
      </p:sp>
      <p:pic>
        <p:nvPicPr>
          <p:cNvPr id="13" name="Inhaltsplatzhalter 12"/>
          <p:cNvPicPr>
            <a:picLocks noGrp="1" noChangeAspect="1"/>
          </p:cNvPicPr>
          <p:nvPr>
            <p:ph sz="quarter" idx="25"/>
          </p:nvPr>
        </p:nvPicPr>
        <p:blipFill>
          <a:blip r:embed="rId3" cstate="screen">
            <a:extLst>
              <a:ext uri="{28A0092B-C50C-407E-A947-70E740481C1C}">
                <a14:useLocalDpi xmlns:a14="http://schemas.microsoft.com/office/drawing/2010/main" val="0"/>
              </a:ext>
            </a:extLst>
          </a:blip>
          <a:stretch>
            <a:fillRect/>
          </a:stretch>
        </p:blipFill>
        <p:spPr>
          <a:xfrm>
            <a:off x="5468938" y="2947332"/>
            <a:ext cx="3046412" cy="2281868"/>
          </a:xfrm>
        </p:spPr>
      </p:pic>
    </p:spTree>
    <p:extLst>
      <p:ext uri="{BB962C8B-B14F-4D97-AF65-F5344CB8AC3E}">
        <p14:creationId xmlns:p14="http://schemas.microsoft.com/office/powerpoint/2010/main" val="21059218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Anforderungen &amp; Richtlinien</a:t>
            </a:r>
          </a:p>
        </p:txBody>
      </p:sp>
      <p:sp>
        <p:nvSpPr>
          <p:cNvPr id="3" name="Inhaltsplatzhalter 2"/>
          <p:cNvSpPr>
            <a:spLocks noGrp="1"/>
          </p:cNvSpPr>
          <p:nvPr>
            <p:ph idx="12"/>
          </p:nvPr>
        </p:nvSpPr>
        <p:spPr/>
        <p:txBody>
          <a:bodyPr/>
          <a:lstStyle/>
          <a:p>
            <a:r>
              <a:rPr lang="de-CH" dirty="0"/>
              <a:t>Leitbild Bio </a:t>
            </a:r>
            <a:r>
              <a:rPr lang="de-CH" dirty="0" smtClean="0"/>
              <a:t>Suisse </a:t>
            </a:r>
            <a:endParaRPr lang="de-CH" dirty="0"/>
          </a:p>
        </p:txBody>
      </p:sp>
      <p:sp>
        <p:nvSpPr>
          <p:cNvPr id="4" name="Inhaltsplatzhalter 3"/>
          <p:cNvSpPr>
            <a:spLocks noGrp="1"/>
          </p:cNvSpPr>
          <p:nvPr>
            <p:ph idx="14"/>
          </p:nvPr>
        </p:nvSpPr>
        <p:spPr/>
        <p:txBody>
          <a:bodyPr/>
          <a:lstStyle/>
          <a:p>
            <a:r>
              <a:rPr lang="de-CH" dirty="0"/>
              <a:t>Bild: Bio </a:t>
            </a:r>
            <a:r>
              <a:rPr lang="de-CH" dirty="0" smtClean="0"/>
              <a:t>Suisse </a:t>
            </a:r>
            <a:endParaRPr lang="de-CH" dirty="0"/>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5</a:t>
            </a:r>
            <a:r>
              <a:rPr lang="de-DE" altLang="de-DE" dirty="0" smtClean="0"/>
              <a:t>. Anforderungen &amp; Richtlinien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5.</a:t>
            </a:r>
            <a:fld id="{575D1617-7AF4-4382-BA05-712756A4C3F1}" type="slidenum">
              <a:rPr lang="de-DE" altLang="de-DE" smtClean="0"/>
              <a:pPr/>
              <a:t>13</a:t>
            </a:fld>
            <a:endParaRPr lang="de-DE" altLang="de-DE" dirty="0" smtClean="0"/>
          </a:p>
        </p:txBody>
      </p:sp>
      <p:pic>
        <p:nvPicPr>
          <p:cNvPr id="7" name="Inhaltsplatzhalter 6">
            <a:hlinkClick r:id="rId2"/>
          </p:cNvPr>
          <p:cNvPicPr>
            <a:picLocks noGrp="1" noChangeAspect="1"/>
          </p:cNvPicPr>
          <p:nvPr>
            <p:ph sz="quarter" idx="17"/>
          </p:nvPr>
        </p:nvPicPr>
        <p:blipFill>
          <a:blip r:embed="rId3" cstate="screen">
            <a:extLst>
              <a:ext uri="{28A0092B-C50C-407E-A947-70E740481C1C}">
                <a14:useLocalDpi xmlns:a14="http://schemas.microsoft.com/office/drawing/2010/main" val="0"/>
              </a:ext>
            </a:extLst>
          </a:blip>
          <a:stretch>
            <a:fillRect/>
          </a:stretch>
        </p:blipFill>
        <p:spPr>
          <a:xfrm>
            <a:off x="1115616" y="1142279"/>
            <a:ext cx="6844255" cy="5196910"/>
          </a:xfrm>
          <a:prstGeom prst="rect">
            <a:avLst/>
          </a:prstGeom>
        </p:spPr>
      </p:pic>
    </p:spTree>
    <p:extLst>
      <p:ext uri="{BB962C8B-B14F-4D97-AF65-F5344CB8AC3E}">
        <p14:creationId xmlns:p14="http://schemas.microsoft.com/office/powerpoint/2010/main" val="24249723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Anforderungen &amp; Richtlinien</a:t>
            </a:r>
          </a:p>
        </p:txBody>
      </p:sp>
      <p:sp>
        <p:nvSpPr>
          <p:cNvPr id="3" name="Inhaltsplatzhalter 2"/>
          <p:cNvSpPr>
            <a:spLocks noGrp="1"/>
          </p:cNvSpPr>
          <p:nvPr>
            <p:ph idx="12"/>
          </p:nvPr>
        </p:nvSpPr>
        <p:spPr/>
        <p:txBody>
          <a:bodyPr/>
          <a:lstStyle/>
          <a:p>
            <a:r>
              <a:rPr lang="de-CH" dirty="0"/>
              <a:t>Impressum, Bezug und Nutzungsrechte</a:t>
            </a:r>
          </a:p>
          <a:p>
            <a:endParaRPr lang="de-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pPr lvl="0">
              <a:lnSpc>
                <a:spcPct val="100000"/>
              </a:lnSpc>
              <a:spcBef>
                <a:spcPts val="0"/>
              </a:spcBef>
            </a:pPr>
            <a:r>
              <a:rPr lang="de-CH" sz="1200" b="1" dirty="0">
                <a:solidFill>
                  <a:srgbClr val="000000"/>
                </a:solidFill>
              </a:rPr>
              <a:t>Herausgeber und Vertrieb </a:t>
            </a:r>
          </a:p>
          <a:p>
            <a:pPr lvl="0">
              <a:lnSpc>
                <a:spcPct val="100000"/>
              </a:lnSpc>
              <a:spcBef>
                <a:spcPts val="0"/>
              </a:spcBef>
            </a:pPr>
            <a:r>
              <a:rPr lang="de-CH" sz="1200" dirty="0">
                <a:solidFill>
                  <a:srgbClr val="000000"/>
                </a:solidFill>
              </a:rPr>
              <a:t>Forschungsinstitut für biologischen Landbau (FiBL), Ackerstrasse 113, Postfach 219, </a:t>
            </a:r>
            <a:br>
              <a:rPr lang="de-CH" sz="1200" dirty="0">
                <a:solidFill>
                  <a:srgbClr val="000000"/>
                </a:solidFill>
              </a:rPr>
            </a:br>
            <a:r>
              <a:rPr lang="de-CH" sz="1200" dirty="0">
                <a:solidFill>
                  <a:srgbClr val="000000"/>
                </a:solidFill>
              </a:rPr>
              <a:t>CH-5070 Frick</a:t>
            </a:r>
            <a:br>
              <a:rPr lang="de-CH" sz="1200" dirty="0">
                <a:solidFill>
                  <a:srgbClr val="000000"/>
                </a:solidFill>
              </a:rPr>
            </a:br>
            <a:r>
              <a:rPr lang="de-CH" sz="1200" dirty="0">
                <a:solidFill>
                  <a:srgbClr val="000000"/>
                </a:solidFill>
              </a:rPr>
              <a:t>Tel. +41 (0)62 865 72 72</a:t>
            </a:r>
            <a:br>
              <a:rPr lang="de-CH" sz="1200" dirty="0">
                <a:solidFill>
                  <a:srgbClr val="000000"/>
                </a:solidFill>
              </a:rPr>
            </a:br>
            <a:r>
              <a:rPr lang="de-CH" sz="1200" dirty="0">
                <a:solidFill>
                  <a:srgbClr val="000000"/>
                </a:solidFill>
                <a:hlinkClick r:id="rId2"/>
              </a:rPr>
              <a:t>info.suisse@fibl.org</a:t>
            </a:r>
            <a:r>
              <a:rPr lang="de-CH" sz="1200" dirty="0">
                <a:solidFill>
                  <a:srgbClr val="000000"/>
                </a:solidFill>
              </a:rPr>
              <a:t>, </a:t>
            </a:r>
            <a:r>
              <a:rPr lang="de-CH" sz="1200" dirty="0">
                <a:solidFill>
                  <a:srgbClr val="000000"/>
                </a:solidFill>
                <a:hlinkClick r:id="rId3"/>
              </a:rPr>
              <a:t>www.fibl.org </a:t>
            </a:r>
            <a:endParaRPr lang="de-CH" sz="1200" dirty="0" smtClean="0">
              <a:solidFill>
                <a:srgbClr val="000000"/>
              </a:solidFill>
            </a:endParaRPr>
          </a:p>
          <a:p>
            <a:pPr>
              <a:lnSpc>
                <a:spcPct val="100000"/>
              </a:lnSpc>
              <a:spcBef>
                <a:spcPts val="700"/>
              </a:spcBef>
            </a:pPr>
            <a:r>
              <a:rPr lang="de-CH" sz="1200" dirty="0"/>
              <a:t>Bio Suisse </a:t>
            </a:r>
            <a:br>
              <a:rPr lang="de-CH" sz="1200" dirty="0"/>
            </a:br>
            <a:r>
              <a:rPr lang="de-CH" sz="1200" dirty="0"/>
              <a:t>Peter Merian-Strasse 34 </a:t>
            </a:r>
            <a:br>
              <a:rPr lang="de-CH" sz="1200" dirty="0"/>
            </a:br>
            <a:r>
              <a:rPr lang="de-CH" sz="1200" dirty="0"/>
              <a:t>CH-4052 Basel </a:t>
            </a:r>
            <a:br>
              <a:rPr lang="de-CH" sz="1200" dirty="0"/>
            </a:br>
            <a:r>
              <a:rPr lang="de-CH" sz="1200" dirty="0"/>
              <a:t>Tel. +41 (0)61 204 66 66 </a:t>
            </a:r>
            <a:br>
              <a:rPr lang="de-CH" sz="1200" dirty="0"/>
            </a:br>
            <a:r>
              <a:rPr lang="de-CH" sz="1200" dirty="0">
                <a:hlinkClick r:id="rId4"/>
              </a:rPr>
              <a:t>bio@bio-suisse.ch</a:t>
            </a:r>
            <a:r>
              <a:rPr lang="de-CH" sz="1200" dirty="0"/>
              <a:t>, </a:t>
            </a:r>
            <a:r>
              <a:rPr lang="de-CH" sz="1200" dirty="0">
                <a:hlinkClick r:id="rId5"/>
              </a:rPr>
              <a:t>www.bio-suisse.ch</a:t>
            </a:r>
            <a:r>
              <a:rPr lang="de-CH" sz="1200" dirty="0"/>
              <a:t> </a:t>
            </a:r>
            <a:endParaRPr lang="de-CH" sz="1200" dirty="0">
              <a:solidFill>
                <a:srgbClr val="000000"/>
              </a:solidFill>
            </a:endParaRPr>
          </a:p>
          <a:p>
            <a:pPr lvl="0">
              <a:lnSpc>
                <a:spcPct val="100000"/>
              </a:lnSpc>
              <a:spcBef>
                <a:spcPts val="700"/>
              </a:spcBef>
            </a:pPr>
            <a:r>
              <a:rPr lang="de-CH" sz="1200" b="1" dirty="0" smtClean="0">
                <a:solidFill>
                  <a:srgbClr val="000000"/>
                </a:solidFill>
              </a:rPr>
              <a:t>Mitarbeit </a:t>
            </a:r>
            <a:r>
              <a:rPr lang="de-CH" sz="1200" b="1" dirty="0">
                <a:solidFill>
                  <a:srgbClr val="000000"/>
                </a:solidFill>
              </a:rPr>
              <a:t>und Durchsicht: </a:t>
            </a:r>
            <a:r>
              <a:rPr lang="de-CH" sz="1200" dirty="0">
                <a:solidFill>
                  <a:srgbClr val="000000"/>
                </a:solidFill>
              </a:rPr>
              <a:t>Urs Guyer und  Pascal Olivier (Bio Suisse), Robert Obrist, </a:t>
            </a:r>
            <a:r>
              <a:rPr lang="de-CH" sz="1200" dirty="0"/>
              <a:t>Jakob Rohrer (BBZ Arenenberg), </a:t>
            </a:r>
            <a:r>
              <a:rPr lang="de-CH" sz="1200" dirty="0" smtClean="0">
                <a:solidFill>
                  <a:srgbClr val="000000"/>
                </a:solidFill>
              </a:rPr>
              <a:t>Res Schmutz</a:t>
            </a:r>
            <a:endParaRPr lang="de-CH" sz="1200" b="1" dirty="0">
              <a:solidFill>
                <a:srgbClr val="000000"/>
              </a:solidFill>
            </a:endParaRPr>
          </a:p>
          <a:p>
            <a:pPr lvl="0">
              <a:lnSpc>
                <a:spcPct val="100000"/>
              </a:lnSpc>
              <a:spcBef>
                <a:spcPts val="700"/>
              </a:spcBef>
            </a:pPr>
            <a:r>
              <a:rPr lang="de-CH" sz="1200" b="1" dirty="0">
                <a:solidFill>
                  <a:srgbClr val="000000"/>
                </a:solidFill>
              </a:rPr>
              <a:t>Redaktion, Gestaltung:</a:t>
            </a:r>
            <a:r>
              <a:rPr lang="de-CH" sz="1200" dirty="0">
                <a:solidFill>
                  <a:srgbClr val="000000"/>
                </a:solidFill>
              </a:rPr>
              <a:t> Simone Bissig,</a:t>
            </a:r>
          </a:p>
          <a:p>
            <a:pPr lvl="0">
              <a:lnSpc>
                <a:spcPct val="100000"/>
              </a:lnSpc>
              <a:spcBef>
                <a:spcPts val="0"/>
              </a:spcBef>
            </a:pPr>
            <a:r>
              <a:rPr lang="de-CH" sz="1200" dirty="0">
                <a:solidFill>
                  <a:srgbClr val="000000"/>
                </a:solidFill>
              </a:rPr>
              <a:t>Kathrin Huber </a:t>
            </a:r>
            <a:endParaRPr lang="de-CH" sz="1200" b="1" dirty="0">
              <a:solidFill>
                <a:srgbClr val="000000"/>
              </a:solidFill>
            </a:endParaRPr>
          </a:p>
          <a:p>
            <a:pPr lvl="0">
              <a:lnSpc>
                <a:spcPct val="100000"/>
              </a:lnSpc>
              <a:spcBef>
                <a:spcPts val="700"/>
              </a:spcBef>
            </a:pPr>
            <a:r>
              <a:rPr lang="de-CH" sz="1200" b="1" dirty="0" smtClean="0">
                <a:solidFill>
                  <a:srgbClr val="000000"/>
                </a:solidFill>
              </a:rPr>
              <a:t>Fotos</a:t>
            </a:r>
            <a:r>
              <a:rPr lang="de-CH" sz="1200" b="1" dirty="0">
                <a:solidFill>
                  <a:srgbClr val="000000"/>
                </a:solidFill>
              </a:rPr>
              <a:t>: </a:t>
            </a:r>
            <a:r>
              <a:rPr lang="de-CH" sz="1200" dirty="0">
                <a:solidFill>
                  <a:srgbClr val="000000"/>
                </a:solidFill>
              </a:rPr>
              <a:t>Foto Titelfolie, Thomas Alföldi. Illustration 5.10, </a:t>
            </a:r>
            <a:r>
              <a:rPr lang="de-DE" sz="1200" dirty="0">
                <a:solidFill>
                  <a:srgbClr val="000000"/>
                </a:solidFill>
              </a:rPr>
              <a:t>Treuthardt Gann.</a:t>
            </a:r>
          </a:p>
          <a:p>
            <a:pPr lvl="0">
              <a:lnSpc>
                <a:spcPct val="100000"/>
              </a:lnSpc>
              <a:spcBef>
                <a:spcPts val="0"/>
              </a:spcBef>
            </a:pPr>
            <a:r>
              <a:rPr lang="de-CH" sz="1200" dirty="0">
                <a:solidFill>
                  <a:srgbClr val="000000"/>
                </a:solidFill>
              </a:rPr>
              <a:t>Weitere Fotos und Grafiken FiBL, wo nicht anders </a:t>
            </a:r>
            <a:r>
              <a:rPr lang="de-CH" sz="1200" dirty="0" smtClean="0">
                <a:solidFill>
                  <a:srgbClr val="000000"/>
                </a:solidFill>
              </a:rPr>
              <a:t>erwähnt. </a:t>
            </a:r>
          </a:p>
          <a:p>
            <a:pPr lvl="0">
              <a:lnSpc>
                <a:spcPct val="100000"/>
              </a:lnSpc>
              <a:spcBef>
                <a:spcPts val="700"/>
              </a:spcBef>
            </a:pPr>
            <a:r>
              <a:rPr lang="de-CH" sz="1200" b="1" dirty="0" smtClean="0">
                <a:solidFill>
                  <a:srgbClr val="000000"/>
                </a:solidFill>
              </a:rPr>
              <a:t>Bezug </a:t>
            </a:r>
            <a:r>
              <a:rPr lang="de-CH" sz="1200" b="1" dirty="0">
                <a:solidFill>
                  <a:srgbClr val="000000"/>
                </a:solidFill>
              </a:rPr>
              <a:t>und kostenloser Download: </a:t>
            </a:r>
            <a:r>
              <a:rPr lang="de-CH" sz="1200" dirty="0">
                <a:solidFill>
                  <a:srgbClr val="000000"/>
                </a:solidFill>
                <a:hlinkClick r:id="rId6"/>
              </a:rPr>
              <a:t>www.shop.fibl.org </a:t>
            </a:r>
            <a:r>
              <a:rPr lang="de-CH" sz="1200" dirty="0">
                <a:solidFill>
                  <a:srgbClr val="000000"/>
                </a:solidFill>
              </a:rPr>
              <a:t> </a:t>
            </a:r>
            <a:br>
              <a:rPr lang="de-CH" sz="1200" dirty="0">
                <a:solidFill>
                  <a:srgbClr val="000000"/>
                </a:solidFill>
              </a:rPr>
            </a:br>
            <a:r>
              <a:rPr lang="de-CH" sz="1200" dirty="0">
                <a:solidFill>
                  <a:srgbClr val="000000"/>
                </a:solidFill>
              </a:rPr>
              <a:t>(Foliensammlung Biolandbau)</a:t>
            </a:r>
            <a:endParaRPr lang="de-CH" sz="1200" b="1" dirty="0">
              <a:solidFill>
                <a:srgbClr val="000000"/>
              </a:solidFill>
            </a:endParaRPr>
          </a:p>
          <a:p>
            <a:endParaRPr lang="de-CH" dirty="0"/>
          </a:p>
        </p:txBody>
      </p:sp>
      <p:sp>
        <p:nvSpPr>
          <p:cNvPr id="6" name="Inhaltsplatzhalter 5"/>
          <p:cNvSpPr>
            <a:spLocks noGrp="1"/>
          </p:cNvSpPr>
          <p:nvPr>
            <p:ph sz="quarter" idx="45"/>
          </p:nvPr>
        </p:nvSpPr>
        <p:spPr/>
        <p:txBody>
          <a:bodyPr/>
          <a:lstStyle/>
          <a:p>
            <a:pPr lvl="0"/>
            <a:r>
              <a:rPr lang="de-CH" sz="1200" b="1" dirty="0">
                <a:solidFill>
                  <a:srgbClr val="000000"/>
                </a:solidFill>
              </a:rPr>
              <a:t>Haftung</a:t>
            </a:r>
          </a:p>
          <a:p>
            <a:pPr lvl="0">
              <a:lnSpc>
                <a:spcPct val="100000"/>
              </a:lnSpc>
              <a:spcBef>
                <a:spcPts val="0"/>
              </a:spcBef>
            </a:pPr>
            <a:r>
              <a:rPr lang="de-CH" sz="1200" dirty="0">
                <a:solidFill>
                  <a:srgbClr val="000000"/>
                </a:solidFill>
              </a:rPr>
              <a:t>Die Inhalte der Foliensammlung wurden nach bestem Wissen und Gewissen erstellt und mit grösstmöglicher Sorgfalt überprüft. Dennoch sind Fehler nicht völlig auszuschliessen. Für etwa vorhandene Unrichtigkeiten übernehmen wir keinerlei Verantwortung und Haftung. </a:t>
            </a:r>
          </a:p>
          <a:p>
            <a:pPr lvl="0"/>
            <a:r>
              <a:rPr lang="de-CH" sz="1200" b="1" dirty="0">
                <a:solidFill>
                  <a:srgbClr val="000000"/>
                </a:solidFill>
              </a:rPr>
              <a:t>Nutzungsrechte </a:t>
            </a:r>
          </a:p>
          <a:p>
            <a:pPr lvl="0">
              <a:lnSpc>
                <a:spcPct val="100000"/>
              </a:lnSpc>
              <a:spcBef>
                <a:spcPts val="0"/>
              </a:spcBef>
            </a:pPr>
            <a:r>
              <a:rPr lang="de-CH" sz="1200" dirty="0">
                <a:solidFill>
                  <a:srgbClr val="000000"/>
                </a:solidFill>
              </a:rPr>
              <a:t>Die Foliensammlung dient Unterrichts- oder Schulungszwecken. Einzelne Inhalte dürfen unter Angabe von Bild- und Textquellen verbreitet und verändert werden. Urheberrechtshinweise jeglicher Art, die in heruntergeladenen Inhalten enthalten sind, müssen beibehalten und wiedergegeben werden. Die Herausgeber übernehmen keine Haftung für die Inhalte externer Links. </a:t>
            </a:r>
          </a:p>
          <a:p>
            <a:pPr lvl="0"/>
            <a:r>
              <a:rPr lang="de-CH" sz="1200" b="1" dirty="0">
                <a:solidFill>
                  <a:srgbClr val="000000"/>
                </a:solidFill>
              </a:rPr>
              <a:t>2. Auflage 2016</a:t>
            </a:r>
          </a:p>
          <a:p>
            <a:pPr lvl="0">
              <a:lnSpc>
                <a:spcPct val="100000"/>
              </a:lnSpc>
              <a:spcBef>
                <a:spcPts val="0"/>
              </a:spcBef>
            </a:pPr>
            <a:r>
              <a:rPr lang="de-CH" sz="1200" dirty="0" smtClean="0">
                <a:solidFill>
                  <a:srgbClr val="000000"/>
                </a:solidFill>
              </a:rPr>
              <a:t>1. Auflage </a:t>
            </a:r>
            <a:r>
              <a:rPr lang="de-CH" sz="1200" dirty="0">
                <a:solidFill>
                  <a:srgbClr val="000000"/>
                </a:solidFill>
              </a:rPr>
              <a:t>2004, Redaktion Res </a:t>
            </a:r>
            <a:r>
              <a:rPr lang="de-CH" sz="1200" dirty="0" smtClean="0">
                <a:solidFill>
                  <a:srgbClr val="000000"/>
                </a:solidFill>
              </a:rPr>
              <a:t>Schmutz </a:t>
            </a:r>
          </a:p>
          <a:p>
            <a:pPr>
              <a:lnSpc>
                <a:spcPct val="100000"/>
              </a:lnSpc>
              <a:spcBef>
                <a:spcPts val="700"/>
              </a:spcBef>
            </a:pPr>
            <a:r>
              <a:rPr lang="de-CH" sz="1200" dirty="0"/>
              <a:t>Die Foliensammlung wurde mitfinanziert durch Coop, mit einer Spende aus Anlass von 20 Jahre Coop </a:t>
            </a:r>
            <a:r>
              <a:rPr lang="de-CH" sz="1200" dirty="0" err="1"/>
              <a:t>Naturaplan</a:t>
            </a:r>
            <a:r>
              <a:rPr lang="de-CH" sz="1200" dirty="0"/>
              <a:t>.</a:t>
            </a:r>
          </a:p>
          <a:p>
            <a:pPr lvl="0">
              <a:lnSpc>
                <a:spcPct val="100000"/>
              </a:lnSpc>
              <a:spcBef>
                <a:spcPts val="0"/>
              </a:spcBef>
            </a:pPr>
            <a:endParaRPr lang="de-CH" sz="1400" dirty="0">
              <a:solidFill>
                <a:srgbClr val="000000"/>
              </a:solidFill>
            </a:endParaRPr>
          </a:p>
          <a:p>
            <a:endParaRPr lang="de-CH" dirty="0"/>
          </a:p>
        </p:txBody>
      </p:sp>
      <p:sp>
        <p:nvSpPr>
          <p:cNvPr id="7" name="Fußzeilenplatzhalter 6"/>
          <p:cNvSpPr>
            <a:spLocks noGrp="1"/>
          </p:cNvSpPr>
          <p:nvPr>
            <p:ph type="ftr" sz="quarter" idx="4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5</a:t>
            </a:r>
            <a:r>
              <a:rPr lang="de-DE" altLang="de-DE" dirty="0" smtClean="0"/>
              <a:t>. Anforderungen &amp; Richtlinien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5.</a:t>
            </a:r>
            <a:fld id="{575D1617-7AF4-4382-BA05-712756A4C3F1}" type="slidenum">
              <a:rPr lang="de-DE" altLang="de-DE" smtClean="0"/>
              <a:pPr/>
              <a:t>14</a:t>
            </a:fld>
            <a:endParaRPr lang="de-DE" altLang="de-DE" dirty="0" smtClean="0"/>
          </a:p>
        </p:txBody>
      </p:sp>
    </p:spTree>
    <p:extLst>
      <p:ext uri="{BB962C8B-B14F-4D97-AF65-F5344CB8AC3E}">
        <p14:creationId xmlns:p14="http://schemas.microsoft.com/office/powerpoint/2010/main" val="173753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Anforderungen &amp; Richtlinien</a:t>
            </a:r>
          </a:p>
        </p:txBody>
      </p:sp>
      <p:sp>
        <p:nvSpPr>
          <p:cNvPr id="3" name="Inhaltsplatzhalter 2"/>
          <p:cNvSpPr>
            <a:spLocks noGrp="1"/>
          </p:cNvSpPr>
          <p:nvPr>
            <p:ph idx="12"/>
          </p:nvPr>
        </p:nvSpPr>
        <p:spPr/>
        <p:txBody>
          <a:bodyPr/>
          <a:lstStyle/>
          <a:p>
            <a:r>
              <a:rPr lang="de-CH" dirty="0"/>
              <a:t>Links</a:t>
            </a:r>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de-CH" dirty="0">
                <a:hlinkClick r:id="rId2"/>
              </a:rPr>
              <a:t>Richtlinien Bio Suisse</a:t>
            </a:r>
            <a:endParaRPr lang="de-CH" dirty="0">
              <a:hlinkClick r:id="rId3"/>
            </a:endParaRPr>
          </a:p>
          <a:p>
            <a:r>
              <a:rPr lang="de-CH" dirty="0">
                <a:hlinkClick r:id="rId4"/>
              </a:rPr>
              <a:t>Das Bioregelwerk (mit Direktlinks auf der Übersichtsseite), FiBL</a:t>
            </a:r>
            <a:endParaRPr lang="de-CH" dirty="0">
              <a:hlinkClick r:id="rId3"/>
            </a:endParaRPr>
          </a:p>
          <a:p>
            <a:r>
              <a:rPr lang="de-CH" dirty="0">
                <a:hlinkClick r:id="rId3"/>
              </a:rPr>
              <a:t>Anforderungen im Biolandbau, Kurzfassung, FiBL</a:t>
            </a:r>
            <a:r>
              <a:rPr lang="de-CH" dirty="0"/>
              <a:t> </a:t>
            </a:r>
          </a:p>
          <a:p>
            <a:r>
              <a:rPr lang="de-CH" dirty="0">
                <a:hlinkClick r:id="rId5"/>
              </a:rPr>
              <a:t>Betriebsmittelliste, FiBL</a:t>
            </a:r>
            <a:r>
              <a:rPr lang="de-CH" dirty="0"/>
              <a:t> </a:t>
            </a:r>
          </a:p>
          <a:p>
            <a:r>
              <a:rPr lang="de-CH" dirty="0">
                <a:hlinkClick r:id="rId6"/>
              </a:rPr>
              <a:t>Fütterungsrichtlinien nach Bio Suisse, FiBL </a:t>
            </a:r>
            <a:endParaRPr lang="de-CH" dirty="0"/>
          </a:p>
          <a:p>
            <a:r>
              <a:rPr lang="de-CH" dirty="0">
                <a:hlinkClick r:id="rId7"/>
              </a:rPr>
              <a:t>Sortenlisten, FiBL</a:t>
            </a:r>
            <a:endParaRPr lang="de-CH" dirty="0"/>
          </a:p>
          <a:p>
            <a:r>
              <a:rPr lang="de-CH" dirty="0">
                <a:hlinkClick r:id="rId8"/>
              </a:rPr>
              <a:t>Stallmasse, FiBL</a:t>
            </a:r>
            <a:endParaRPr lang="de-CH" dirty="0"/>
          </a:p>
          <a:p>
            <a:r>
              <a:rPr lang="de-CH" dirty="0">
                <a:hlinkClick r:id="rId9"/>
              </a:rPr>
              <a:t>Das gilt neu im Biolandbau, FiBL</a:t>
            </a:r>
            <a:endParaRPr lang="de-CH" dirty="0"/>
          </a:p>
          <a:p>
            <a:endParaRPr lang="de-CH" dirty="0"/>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5</a:t>
            </a:r>
            <a:r>
              <a:rPr lang="de-DE" altLang="de-DE" dirty="0" smtClean="0"/>
              <a:t>. Anforderungen &amp; Richtlinien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5.</a:t>
            </a:r>
            <a:fld id="{575D1617-7AF4-4382-BA05-712756A4C3F1}" type="slidenum">
              <a:rPr lang="de-DE" altLang="de-DE" smtClean="0"/>
              <a:pPr/>
              <a:t>1</a:t>
            </a:fld>
            <a:endParaRPr lang="de-DE" altLang="de-DE" dirty="0" smtClean="0"/>
          </a:p>
        </p:txBody>
      </p:sp>
    </p:spTree>
    <p:extLst>
      <p:ext uri="{BB962C8B-B14F-4D97-AF65-F5344CB8AC3E}">
        <p14:creationId xmlns:p14="http://schemas.microsoft.com/office/powerpoint/2010/main" val="2894635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Anforderungen &amp; Richtlinien</a:t>
            </a:r>
          </a:p>
        </p:txBody>
      </p:sp>
      <p:sp>
        <p:nvSpPr>
          <p:cNvPr id="3" name="Inhaltsplatzhalter 2"/>
          <p:cNvSpPr>
            <a:spLocks noGrp="1"/>
          </p:cNvSpPr>
          <p:nvPr>
            <p:ph idx="12"/>
          </p:nvPr>
        </p:nvSpPr>
        <p:spPr/>
        <p:txBody>
          <a:bodyPr/>
          <a:lstStyle/>
          <a:p>
            <a:r>
              <a:rPr lang="de-CH" dirty="0"/>
              <a:t>Übersichtspapier mit Hyperlinks</a:t>
            </a:r>
          </a:p>
          <a:p>
            <a:endParaRPr lang="de-CH" dirty="0"/>
          </a:p>
        </p:txBody>
      </p:sp>
      <p:sp>
        <p:nvSpPr>
          <p:cNvPr id="4" name="Inhaltsplatzhalter 3"/>
          <p:cNvSpPr>
            <a:spLocks noGrp="1"/>
          </p:cNvSpPr>
          <p:nvPr>
            <p:ph idx="14"/>
          </p:nvPr>
        </p:nvSpPr>
        <p:spPr/>
        <p:txBody>
          <a:bodyPr/>
          <a:lstStyle/>
          <a:p>
            <a:r>
              <a:rPr lang="de-CH" dirty="0"/>
              <a:t>Bild: </a:t>
            </a:r>
            <a:r>
              <a:rPr lang="de-CH" dirty="0" smtClean="0"/>
              <a:t>FiBL</a:t>
            </a:r>
            <a:endParaRPr lang="de-CH" dirty="0"/>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5</a:t>
            </a:r>
            <a:r>
              <a:rPr lang="de-DE" altLang="de-DE" dirty="0" smtClean="0"/>
              <a:t>. Anforderungen &amp; Richtlinien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5.</a:t>
            </a:r>
            <a:fld id="{575D1617-7AF4-4382-BA05-712756A4C3F1}" type="slidenum">
              <a:rPr lang="de-DE" altLang="de-DE" smtClean="0"/>
              <a:pPr/>
              <a:t>2</a:t>
            </a:fld>
            <a:endParaRPr lang="de-DE" altLang="de-DE" dirty="0" smtClean="0"/>
          </a:p>
        </p:txBody>
      </p:sp>
      <p:sp>
        <p:nvSpPr>
          <p:cNvPr id="5" name="Inhaltsplatzhalter 4"/>
          <p:cNvSpPr>
            <a:spLocks noGrp="1"/>
          </p:cNvSpPr>
          <p:nvPr>
            <p:ph sz="quarter" idx="17"/>
          </p:nvPr>
        </p:nvSpPr>
        <p:spPr/>
        <p:txBody>
          <a:bodyPr/>
          <a:lstStyle/>
          <a:p>
            <a:endParaRPr lang="de-CH" dirty="0"/>
          </a:p>
        </p:txBody>
      </p:sp>
      <p:pic>
        <p:nvPicPr>
          <p:cNvPr id="8" name="Inhaltsplatzhalter 7">
            <a:hlinkClick r:id="rId2"/>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bwMode="auto">
          <a:xfrm>
            <a:off x="683568" y="1571625"/>
            <a:ext cx="6518124" cy="4606612"/>
          </a:xfrm>
          <a:prstGeom prst="rect">
            <a:avLst/>
          </a:prstGeom>
          <a:noFill/>
          <a:ln>
            <a:noFill/>
          </a:ln>
          <a:effectLst>
            <a:outerShdw blurRad="165100" dist="38100" dir="2700000" sx="102000" sy="102000" algn="tl" rotWithShape="0">
              <a:prstClr val="black">
                <a:alpha val="3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9779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Anforderungen &amp; Richtlinien</a:t>
            </a:r>
          </a:p>
        </p:txBody>
      </p:sp>
      <p:sp>
        <p:nvSpPr>
          <p:cNvPr id="3" name="Inhaltsplatzhalter 2"/>
          <p:cNvSpPr>
            <a:spLocks noGrp="1"/>
          </p:cNvSpPr>
          <p:nvPr>
            <p:ph idx="12"/>
          </p:nvPr>
        </p:nvSpPr>
        <p:spPr/>
        <p:txBody>
          <a:bodyPr/>
          <a:lstStyle/>
          <a:p>
            <a:r>
              <a:rPr lang="de-CH" dirty="0"/>
              <a:t>Kurzfassung </a:t>
            </a:r>
            <a:r>
              <a:rPr lang="de-CH" dirty="0" smtClean="0"/>
              <a:t>Anforderungen </a:t>
            </a:r>
            <a:endParaRPr lang="de-CH" dirty="0"/>
          </a:p>
        </p:txBody>
      </p:sp>
      <p:sp>
        <p:nvSpPr>
          <p:cNvPr id="4" name="Inhaltsplatzhalter 3"/>
          <p:cNvSpPr>
            <a:spLocks noGrp="1"/>
          </p:cNvSpPr>
          <p:nvPr>
            <p:ph idx="14"/>
          </p:nvPr>
        </p:nvSpPr>
        <p:spPr/>
        <p:txBody>
          <a:bodyPr/>
          <a:lstStyle/>
          <a:p>
            <a:r>
              <a:rPr lang="de-CH" dirty="0"/>
              <a:t>Bild: </a:t>
            </a:r>
            <a:r>
              <a:rPr lang="de-CH" dirty="0" smtClean="0"/>
              <a:t>FiBL</a:t>
            </a:r>
            <a:endParaRPr lang="de-CH" dirty="0"/>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5</a:t>
            </a:r>
            <a:r>
              <a:rPr lang="de-DE" altLang="de-DE" dirty="0" smtClean="0"/>
              <a:t>. Anforderungen &amp; Richtlinien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5.</a:t>
            </a:r>
            <a:fld id="{575D1617-7AF4-4382-BA05-712756A4C3F1}" type="slidenum">
              <a:rPr lang="de-DE" altLang="de-DE" smtClean="0"/>
              <a:pPr/>
              <a:t>3</a:t>
            </a:fld>
            <a:endParaRPr lang="de-DE" altLang="de-DE" dirty="0" smtClean="0"/>
          </a:p>
        </p:txBody>
      </p:sp>
      <p:pic>
        <p:nvPicPr>
          <p:cNvPr id="8" name="Inhaltsplatzhalter 6">
            <a:hlinkClick r:id="rId2"/>
          </p:cNvPr>
          <p:cNvPicPr>
            <a:picLocks noGrp="1" noChangeAspect="1"/>
          </p:cNvPicPr>
          <p:nvPr>
            <p:ph sz="quarter" idx="17"/>
          </p:nvPr>
        </p:nvPicPr>
        <p:blipFill rotWithShape="1">
          <a:blip r:embed="rId3"/>
          <a:srcRect l="-1" r="-5873"/>
          <a:stretch/>
        </p:blipFill>
        <p:spPr>
          <a:xfrm>
            <a:off x="683568" y="1571625"/>
            <a:ext cx="5184000" cy="4550146"/>
          </a:xfrm>
          <a:prstGeom prst="rect">
            <a:avLst/>
          </a:prstGeom>
          <a:solidFill>
            <a:schemeClr val="bg1"/>
          </a:solidFill>
          <a:effectLst>
            <a:outerShdw blurRad="165100" dist="38100" dir="2700000" sx="102000" sy="102000" algn="tl" rotWithShape="0">
              <a:prstClr val="black">
                <a:alpha val="30000"/>
              </a:prstClr>
            </a:outerShdw>
          </a:effectLst>
        </p:spPr>
      </p:pic>
    </p:spTree>
    <p:extLst>
      <p:ext uri="{BB962C8B-B14F-4D97-AF65-F5344CB8AC3E}">
        <p14:creationId xmlns:p14="http://schemas.microsoft.com/office/powerpoint/2010/main" val="30412761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Anforderungen &amp; Richtlinien</a:t>
            </a:r>
          </a:p>
        </p:txBody>
      </p:sp>
      <p:sp>
        <p:nvSpPr>
          <p:cNvPr id="3" name="Inhaltsplatzhalter 2"/>
          <p:cNvSpPr>
            <a:spLocks noGrp="1"/>
          </p:cNvSpPr>
          <p:nvPr>
            <p:ph idx="12"/>
          </p:nvPr>
        </p:nvSpPr>
        <p:spPr/>
        <p:txBody>
          <a:bodyPr/>
          <a:lstStyle/>
          <a:p>
            <a:r>
              <a:rPr lang="de-CH" dirty="0"/>
              <a:t>Inhaltsverzeichnis Richtlinien Bio </a:t>
            </a:r>
            <a:r>
              <a:rPr lang="de-CH" dirty="0" smtClean="0"/>
              <a:t>Suisse</a:t>
            </a:r>
            <a:endParaRPr lang="de-CH" dirty="0"/>
          </a:p>
        </p:txBody>
      </p:sp>
      <p:sp>
        <p:nvSpPr>
          <p:cNvPr id="4" name="Inhaltsplatzhalter 3"/>
          <p:cNvSpPr>
            <a:spLocks noGrp="1"/>
          </p:cNvSpPr>
          <p:nvPr>
            <p:ph idx="14"/>
          </p:nvPr>
        </p:nvSpPr>
        <p:spPr/>
        <p:txBody>
          <a:bodyPr/>
          <a:lstStyle/>
          <a:p>
            <a:pPr algn="l"/>
            <a:r>
              <a:rPr lang="de-CH" sz="1100" baseline="30000" dirty="0" smtClean="0"/>
              <a:t>1 </a:t>
            </a:r>
            <a:r>
              <a:rPr lang="de-CH" sz="1100" dirty="0" smtClean="0"/>
              <a:t>gekürzt, * </a:t>
            </a:r>
            <a:r>
              <a:rPr lang="de-CH" sz="1100" dirty="0"/>
              <a:t>k</a:t>
            </a:r>
            <a:r>
              <a:rPr lang="de-CH" sz="1100" dirty="0" smtClean="0"/>
              <a:t>urze </a:t>
            </a:r>
            <a:r>
              <a:rPr lang="de-CH" sz="1100" dirty="0"/>
              <a:t>Erläuterungen in den nachstehenden </a:t>
            </a:r>
            <a:r>
              <a:rPr lang="de-CH" sz="1100" dirty="0" smtClean="0"/>
              <a:t>Folien </a:t>
            </a:r>
            <a:endParaRPr lang="de-CH" sz="1100" dirty="0"/>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5</a:t>
            </a:r>
            <a:r>
              <a:rPr lang="de-DE" altLang="de-DE" dirty="0" smtClean="0"/>
              <a:t>. Anforderungen &amp; Richtlinien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5.</a:t>
            </a:r>
            <a:fld id="{575D1617-7AF4-4382-BA05-712756A4C3F1}" type="slidenum">
              <a:rPr lang="de-DE" altLang="de-DE" smtClean="0"/>
              <a:pPr/>
              <a:t>4</a:t>
            </a:fld>
            <a:endParaRPr lang="de-DE" altLang="de-DE" dirty="0" smtClean="0"/>
          </a:p>
        </p:txBody>
      </p:sp>
      <p:graphicFrame>
        <p:nvGraphicFramePr>
          <p:cNvPr id="7" name="Inhaltsplatzhalter 6"/>
          <p:cNvGraphicFramePr>
            <a:graphicFrameLocks noGrp="1"/>
          </p:cNvGraphicFramePr>
          <p:nvPr>
            <p:ph sz="quarter" idx="17"/>
            <p:extLst>
              <p:ext uri="{D42A27DB-BD31-4B8C-83A1-F6EECF244321}">
                <p14:modId xmlns:p14="http://schemas.microsoft.com/office/powerpoint/2010/main" val="4092969487"/>
              </p:ext>
            </p:extLst>
          </p:nvPr>
        </p:nvGraphicFramePr>
        <p:xfrm>
          <a:off x="628650" y="1571625"/>
          <a:ext cx="7615758" cy="4320630"/>
        </p:xfrm>
        <a:graphic>
          <a:graphicData uri="http://schemas.openxmlformats.org/drawingml/2006/table">
            <a:tbl>
              <a:tblPr firstRow="1" bandRow="1">
                <a:tableStyleId>{5940675A-B579-460E-94D1-54222C63F5DA}</a:tableStyleId>
              </a:tblPr>
              <a:tblGrid>
                <a:gridCol w="414958"/>
                <a:gridCol w="7200800"/>
              </a:tblGrid>
              <a:tr h="33987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CH" sz="1600" b="1" dirty="0" smtClean="0"/>
                        <a:t>l</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CH" sz="1600" b="1" dirty="0" smtClean="0"/>
                        <a:t>Gemeinsame Richtlinien (gilt für alle) </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267143">
                <a:tc>
                  <a:txBody>
                    <a:bodyPr/>
                    <a:lstStyle/>
                    <a:p>
                      <a:pPr marL="342900" marR="0" lvl="1"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CH" sz="1600" dirty="0" smtClean="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de-CH" sz="1600" dirty="0" smtClean="0"/>
                        <a:t>1.1  Anwendungsbereich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de-CH" sz="1600" dirty="0" smtClean="0"/>
                        <a:t>1.2  Vertrags- und Kontrollpflicht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de-CH" sz="1600" dirty="0" smtClean="0"/>
                        <a:t>1.3  Gebrauch der Marke Knospe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de-CH" sz="1600" dirty="0" smtClean="0"/>
                        <a:t>1.4  Soziale Anforderungen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de-CH" sz="1600" dirty="0" smtClean="0"/>
                        <a:t>1.5  Faire Handelsbeziehungen *</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3987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CH" sz="1600" b="1" dirty="0" smtClean="0"/>
                        <a:t>ll</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CH" sz="1600" b="1" dirty="0" smtClean="0"/>
                        <a:t>Richtlinien für Pflanzenbau u. Tierhaltung</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267143">
                <a:tc>
                  <a:txBody>
                    <a:bodyPr/>
                    <a:lstStyle/>
                    <a:p>
                      <a:pPr marL="342900" marR="0" lvl="1"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CH" sz="1600" dirty="0" smtClean="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de-CH" sz="1600" dirty="0" smtClean="0"/>
                        <a:t>2.1  Umstellung auf biologischen Landbau und Gesamtbetrieblichkeit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de-CH" sz="1600" dirty="0" smtClean="0"/>
                        <a:t>2.2  Allgemeine Produktionsvorschriften Pflanzenbau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de-CH" sz="1600" dirty="0" smtClean="0"/>
                        <a:t>2.3  Spezifische Produktionsvorschriften Pflanzenbau</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de-CH" sz="1600" dirty="0" smtClean="0"/>
                        <a:t>2.4  Allgemeine Produktionsvorschriften Tierhaltung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de-CH" sz="1600" dirty="0" smtClean="0"/>
                        <a:t>2.5  Spezifische Produktionsvorschriften Tierhaltung</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3987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CH" sz="1600" b="1" baseline="0" dirty="0" smtClean="0"/>
                        <a:t>lll</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CH" sz="1600" b="1" dirty="0" smtClean="0"/>
                        <a:t>Richtlinien für Verarbeitung</a:t>
                      </a:r>
                      <a:r>
                        <a:rPr lang="de-CH" sz="1600" b="1" baseline="0" dirty="0" smtClean="0"/>
                        <a:t> und Handel </a:t>
                      </a:r>
                      <a:r>
                        <a:rPr lang="de-CH" sz="1600" b="1" baseline="30000" dirty="0" smtClean="0"/>
                        <a:t>1</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3987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CH" sz="1600" b="1" baseline="0" dirty="0" smtClean="0"/>
                        <a:t>lV</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CH" sz="1600" b="1" dirty="0" smtClean="0"/>
                        <a:t>Richtlinien für die Sammlung von Wildpflanzen </a:t>
                      </a:r>
                      <a:r>
                        <a:rPr lang="de-CH" sz="1600" b="1" baseline="30000" dirty="0" smtClean="0"/>
                        <a:t>1</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3987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CH" sz="1600" b="1" baseline="0" dirty="0" smtClean="0"/>
                        <a:t>V</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CH" sz="1600" b="1" dirty="0" smtClean="0"/>
                        <a:t>Richtlinien</a:t>
                      </a:r>
                      <a:r>
                        <a:rPr lang="de-CH" sz="1600" b="1" baseline="0" dirty="0" smtClean="0"/>
                        <a:t> für den Import </a:t>
                      </a:r>
                      <a:r>
                        <a:rPr lang="de-CH" sz="1600" b="1" baseline="30000" dirty="0" smtClean="0"/>
                        <a:t>1</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247841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l</a:t>
            </a:r>
            <a:r>
              <a:rPr lang="de-CH" dirty="0" smtClean="0"/>
              <a:t> </a:t>
            </a:r>
            <a:r>
              <a:rPr lang="de-CH" dirty="0"/>
              <a:t>Gemeinsame Richtlinien</a:t>
            </a:r>
          </a:p>
        </p:txBody>
      </p:sp>
      <p:sp>
        <p:nvSpPr>
          <p:cNvPr id="3" name="Inhaltsplatzhalter 2"/>
          <p:cNvSpPr>
            <a:spLocks noGrp="1"/>
          </p:cNvSpPr>
          <p:nvPr>
            <p:ph idx="12"/>
          </p:nvPr>
        </p:nvSpPr>
        <p:spPr/>
        <p:txBody>
          <a:bodyPr/>
          <a:lstStyle/>
          <a:p>
            <a:r>
              <a:rPr lang="de-CH" dirty="0"/>
              <a:t>1.1 </a:t>
            </a:r>
            <a:r>
              <a:rPr lang="de-CH" dirty="0" smtClean="0"/>
              <a:t>Anwendungsbereich </a:t>
            </a:r>
            <a:endParaRPr lang="de-CH" dirty="0"/>
          </a:p>
        </p:txBody>
      </p:sp>
      <p:sp>
        <p:nvSpPr>
          <p:cNvPr id="4" name="Inhaltsplatzhalter 3"/>
          <p:cNvSpPr>
            <a:spLocks noGrp="1"/>
          </p:cNvSpPr>
          <p:nvPr>
            <p:ph idx="14"/>
          </p:nvPr>
        </p:nvSpPr>
        <p:spPr/>
        <p:txBody>
          <a:bodyPr/>
          <a:lstStyle/>
          <a:p>
            <a:r>
              <a:rPr lang="de-CH" dirty="0"/>
              <a:t>Bild: Bio Suisse </a:t>
            </a:r>
            <a:r>
              <a:rPr lang="de-CH" dirty="0" smtClean="0"/>
              <a:t> </a:t>
            </a:r>
            <a:endParaRPr lang="de-CH" dirty="0"/>
          </a:p>
        </p:txBody>
      </p:sp>
      <p:sp>
        <p:nvSpPr>
          <p:cNvPr id="5" name="Inhaltsplatzhalter 4"/>
          <p:cNvSpPr>
            <a:spLocks noGrp="1"/>
          </p:cNvSpPr>
          <p:nvPr>
            <p:ph sz="quarter" idx="17"/>
          </p:nvPr>
        </p:nvSpPr>
        <p:spPr/>
        <p:txBody>
          <a:bodyPr/>
          <a:lstStyle/>
          <a:p>
            <a:r>
              <a:rPr lang="de-CH" b="1" dirty="0" smtClean="0"/>
              <a:t>Richtlinien </a:t>
            </a:r>
            <a:r>
              <a:rPr lang="de-CH" b="1" dirty="0"/>
              <a:t>von Bio </a:t>
            </a:r>
            <a:r>
              <a:rPr lang="de-CH" b="1" dirty="0" smtClean="0"/>
              <a:t>Suisse</a:t>
            </a:r>
            <a:r>
              <a:rPr lang="de-CH" dirty="0" smtClean="0"/>
              <a:t> </a:t>
            </a:r>
          </a:p>
          <a:p>
            <a:r>
              <a:rPr lang="de-CH" dirty="0" smtClean="0"/>
              <a:t>gelten </a:t>
            </a:r>
            <a:r>
              <a:rPr lang="de-CH" dirty="0"/>
              <a:t>für alle Produkte, die unter der Knospe vermarktet oder deklariert werden </a:t>
            </a:r>
            <a:r>
              <a:rPr lang="de-CH" dirty="0" smtClean="0"/>
              <a:t/>
            </a:r>
            <a:br>
              <a:rPr lang="de-CH" dirty="0" smtClean="0"/>
            </a:br>
            <a:r>
              <a:rPr lang="de-CH" dirty="0" smtClean="0"/>
              <a:t>bzw</a:t>
            </a:r>
            <a:r>
              <a:rPr lang="de-CH" dirty="0"/>
              <a:t>. für deren Erzeugung auf die Bio Suisse Richtlinien verwiesen </a:t>
            </a:r>
            <a:r>
              <a:rPr lang="de-CH" dirty="0" smtClean="0"/>
              <a:t>wird</a:t>
            </a:r>
            <a:endParaRPr lang="de-CH" dirty="0"/>
          </a:p>
          <a:p>
            <a:endParaRPr lang="de-CH" dirty="0"/>
          </a:p>
        </p:txBody>
      </p:sp>
      <p:sp>
        <p:nvSpPr>
          <p:cNvPr id="6" name="Inhaltsplatzhalter 5"/>
          <p:cNvSpPr>
            <a:spLocks noGrp="1"/>
          </p:cNvSpPr>
          <p:nvPr>
            <p:ph sz="quarter" idx="24"/>
          </p:nvPr>
        </p:nvSpPr>
        <p:spPr/>
        <p:txBody>
          <a:bodyPr/>
          <a:lstStyle/>
          <a:p>
            <a:pPr lvl="1"/>
            <a:endParaRPr lang="de-CH" dirty="0" smtClean="0"/>
          </a:p>
          <a:p>
            <a:pPr lvl="1"/>
            <a:r>
              <a:rPr lang="de-CH" dirty="0" smtClean="0"/>
              <a:t>Erzeugung </a:t>
            </a:r>
            <a:r>
              <a:rPr lang="de-CH" dirty="0"/>
              <a:t>pflanzlicher und tierischer Produkte </a:t>
            </a:r>
          </a:p>
          <a:p>
            <a:pPr lvl="1"/>
            <a:r>
              <a:rPr lang="de-CH" dirty="0"/>
              <a:t>Verarbeitung und Handel </a:t>
            </a:r>
          </a:p>
          <a:p>
            <a:pPr lvl="1"/>
            <a:r>
              <a:rPr lang="de-CH" dirty="0"/>
              <a:t>Hilfsstoffe</a:t>
            </a:r>
          </a:p>
          <a:p>
            <a:endParaRPr lang="de-CH" dirty="0"/>
          </a:p>
        </p:txBody>
      </p:sp>
      <p:sp>
        <p:nvSpPr>
          <p:cNvPr id="8" name="Fußzeilenplatzhalter 7"/>
          <p:cNvSpPr>
            <a:spLocks noGrp="1"/>
          </p:cNvSpPr>
          <p:nvPr>
            <p:ph type="ftr" sz="quarter" idx="2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5</a:t>
            </a:r>
            <a:r>
              <a:rPr lang="de-DE" altLang="de-DE" dirty="0" smtClean="0"/>
              <a:t>. Anforderungen &amp; Richtlinien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5.</a:t>
            </a:r>
            <a:fld id="{575D1617-7AF4-4382-BA05-712756A4C3F1}" type="slidenum">
              <a:rPr lang="de-DE" altLang="de-DE" smtClean="0"/>
              <a:pPr/>
              <a:t>5</a:t>
            </a:fld>
            <a:endParaRPr lang="de-DE" altLang="de-DE" dirty="0" smtClean="0"/>
          </a:p>
        </p:txBody>
      </p:sp>
      <p:pic>
        <p:nvPicPr>
          <p:cNvPr id="9" name="Inhaltsplatzhalter 8">
            <a:hlinkClick r:id="rId2"/>
          </p:cNvPr>
          <p:cNvPicPr>
            <a:picLocks noGrp="1" noChangeAspect="1"/>
          </p:cNvPicPr>
          <p:nvPr>
            <p:ph sz="quarter" idx="25"/>
          </p:nvPr>
        </p:nvPicPr>
        <p:blipFill>
          <a:blip r:embed="rId3" cstate="screen">
            <a:extLst>
              <a:ext uri="{28A0092B-C50C-407E-A947-70E740481C1C}">
                <a14:useLocalDpi xmlns:a14="http://schemas.microsoft.com/office/drawing/2010/main" val="0"/>
              </a:ext>
            </a:extLst>
          </a:blip>
          <a:stretch>
            <a:fillRect/>
          </a:stretch>
        </p:blipFill>
        <p:spPr>
          <a:xfrm>
            <a:off x="6084463" y="3306609"/>
            <a:ext cx="2365590" cy="2354639"/>
          </a:xfrm>
          <a:prstGeom prst="rect">
            <a:avLst/>
          </a:prstGeom>
          <a:effectLst>
            <a:outerShdw blurRad="165100" dist="38100" dir="2700000" sx="102000" sy="102000" algn="tl" rotWithShape="0">
              <a:prstClr val="black">
                <a:alpha val="30000"/>
              </a:prstClr>
            </a:outerShdw>
          </a:effectLst>
        </p:spPr>
      </p:pic>
    </p:spTree>
    <p:extLst>
      <p:ext uri="{BB962C8B-B14F-4D97-AF65-F5344CB8AC3E}">
        <p14:creationId xmlns:p14="http://schemas.microsoft.com/office/powerpoint/2010/main" val="36183794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el 22"/>
          <p:cNvSpPr>
            <a:spLocks noGrp="1"/>
          </p:cNvSpPr>
          <p:nvPr>
            <p:ph type="title"/>
          </p:nvPr>
        </p:nvSpPr>
        <p:spPr/>
        <p:txBody>
          <a:bodyPr/>
          <a:lstStyle/>
          <a:p>
            <a:r>
              <a:rPr lang="de-CH" dirty="0"/>
              <a:t>l</a:t>
            </a:r>
            <a:r>
              <a:rPr lang="de-CH" dirty="0" smtClean="0"/>
              <a:t> </a:t>
            </a:r>
            <a:r>
              <a:rPr lang="de-CH" dirty="0"/>
              <a:t>Gemeinsame Richtlinien</a:t>
            </a:r>
          </a:p>
        </p:txBody>
      </p:sp>
      <p:sp>
        <p:nvSpPr>
          <p:cNvPr id="24" name="Inhaltsplatzhalter 23"/>
          <p:cNvSpPr>
            <a:spLocks noGrp="1"/>
          </p:cNvSpPr>
          <p:nvPr>
            <p:ph idx="12"/>
          </p:nvPr>
        </p:nvSpPr>
        <p:spPr/>
        <p:txBody>
          <a:bodyPr/>
          <a:lstStyle/>
          <a:p>
            <a:r>
              <a:rPr lang="de-CH" dirty="0"/>
              <a:t>1.2 Vertrags- und </a:t>
            </a:r>
            <a:r>
              <a:rPr lang="de-CH" dirty="0" smtClean="0"/>
              <a:t>Kontrollpflicht </a:t>
            </a:r>
            <a:endParaRPr lang="de-CH" dirty="0"/>
          </a:p>
        </p:txBody>
      </p:sp>
      <p:sp>
        <p:nvSpPr>
          <p:cNvPr id="25" name="Inhaltsplatzhalter 24"/>
          <p:cNvSpPr>
            <a:spLocks noGrp="1"/>
          </p:cNvSpPr>
          <p:nvPr>
            <p:ph idx="14"/>
          </p:nvPr>
        </p:nvSpPr>
        <p:spPr/>
        <p:txBody>
          <a:bodyPr/>
          <a:lstStyle/>
          <a:p>
            <a:endParaRPr lang="de-CH" dirty="0"/>
          </a:p>
        </p:txBody>
      </p:sp>
      <p:sp>
        <p:nvSpPr>
          <p:cNvPr id="2" name="Inhaltsplatzhalter 1"/>
          <p:cNvSpPr>
            <a:spLocks noGrp="1"/>
          </p:cNvSpPr>
          <p:nvPr>
            <p:ph sz="quarter" idx="59"/>
          </p:nvPr>
        </p:nvSpPr>
        <p:spPr/>
        <p:txBody>
          <a:bodyPr/>
          <a:lstStyle/>
          <a:p>
            <a:r>
              <a:rPr lang="de-CH" dirty="0" smtClean="0"/>
              <a:t>Regelmässige Kontrolle auf Einhaltung der Richtlinien für </a:t>
            </a:r>
            <a:br>
              <a:rPr lang="de-CH" dirty="0" smtClean="0"/>
            </a:br>
            <a:r>
              <a:rPr lang="de-CH" dirty="0" smtClean="0"/>
              <a:t>Produzenten (Anbau) sowie Lizenznehmer (Verarbeitung und Handel) </a:t>
            </a:r>
          </a:p>
          <a:p>
            <a:r>
              <a:rPr lang="de-CH" dirty="0" smtClean="0"/>
              <a:t>Vertrag mit einer von Bio Suisse bezeichneten Kontroll- </a:t>
            </a:r>
            <a:br>
              <a:rPr lang="de-CH" dirty="0" smtClean="0"/>
            </a:br>
            <a:r>
              <a:rPr lang="de-CH" dirty="0" smtClean="0"/>
              <a:t>und Zertifizierungsstelle</a:t>
            </a:r>
            <a:endParaRPr lang="de-CH" dirty="0"/>
          </a:p>
        </p:txBody>
      </p:sp>
      <p:sp>
        <p:nvSpPr>
          <p:cNvPr id="5" name="Inhaltsplatzhalter 4"/>
          <p:cNvSpPr>
            <a:spLocks noGrp="1"/>
          </p:cNvSpPr>
          <p:nvPr>
            <p:ph sz="quarter" idx="81"/>
          </p:nvPr>
        </p:nvSpPr>
        <p:spPr/>
        <p:txBody>
          <a:bodyPr/>
          <a:lstStyle/>
          <a:p>
            <a:pPr marL="0" lvl="1" indent="0">
              <a:lnSpc>
                <a:spcPct val="90000"/>
              </a:lnSpc>
              <a:spcBef>
                <a:spcPts val="750"/>
              </a:spcBef>
              <a:buClrTx/>
              <a:buNone/>
            </a:pPr>
            <a:r>
              <a:rPr lang="de-CH" dirty="0"/>
              <a:t>Zertifizierungsstellen für </a:t>
            </a:r>
            <a:r>
              <a:rPr lang="de-CH" b="1" dirty="0"/>
              <a:t>Produzenten</a:t>
            </a:r>
            <a:r>
              <a:rPr lang="de-CH" dirty="0"/>
              <a:t> (inkl. </a:t>
            </a:r>
            <a:r>
              <a:rPr lang="de-CH" dirty="0" smtClean="0"/>
              <a:t>Hofverarbeitung</a:t>
            </a:r>
            <a:r>
              <a:rPr lang="de-CH" dirty="0"/>
              <a:t>), </a:t>
            </a:r>
            <a:r>
              <a:rPr lang="de-CH" b="1" dirty="0"/>
              <a:t>Handel und </a:t>
            </a:r>
            <a:r>
              <a:rPr lang="de-CH" b="1" dirty="0" smtClean="0"/>
              <a:t>Verarbeitung</a:t>
            </a:r>
            <a:endParaRPr lang="de-CH" dirty="0"/>
          </a:p>
        </p:txBody>
      </p:sp>
      <p:sp>
        <p:nvSpPr>
          <p:cNvPr id="9" name="Inhaltsplatzhalter 8"/>
          <p:cNvSpPr>
            <a:spLocks noGrp="1"/>
          </p:cNvSpPr>
          <p:nvPr>
            <p:ph sz="quarter" idx="84"/>
          </p:nvPr>
        </p:nvSpPr>
        <p:spPr/>
        <p:txBody>
          <a:bodyPr/>
          <a:lstStyle/>
          <a:p>
            <a:endParaRPr lang="de-CH" sz="1600" dirty="0" smtClean="0"/>
          </a:p>
          <a:p>
            <a:r>
              <a:rPr lang="de-CH" sz="1600" dirty="0" smtClean="0"/>
              <a:t>Zertifizierungsstellen </a:t>
            </a:r>
            <a:r>
              <a:rPr lang="de-CH" sz="1600" dirty="0"/>
              <a:t>für </a:t>
            </a:r>
            <a:r>
              <a:rPr lang="de-CH" sz="1600" b="1" dirty="0"/>
              <a:t>Handel</a:t>
            </a:r>
            <a:r>
              <a:rPr lang="de-CH" sz="1600" dirty="0"/>
              <a:t> und </a:t>
            </a:r>
            <a:r>
              <a:rPr lang="de-CH" sz="1600" b="1" dirty="0"/>
              <a:t>Verarbeitung</a:t>
            </a:r>
          </a:p>
          <a:p>
            <a:endParaRPr lang="de-CH" dirty="0"/>
          </a:p>
        </p:txBody>
      </p:sp>
      <p:pic>
        <p:nvPicPr>
          <p:cNvPr id="12" name="Inhaltsplatzhalter 11"/>
          <p:cNvPicPr>
            <a:picLocks noGrp="1" noChangeAspect="1"/>
          </p:cNvPicPr>
          <p:nvPr>
            <p:ph sz="quarter" idx="85"/>
          </p:nvPr>
        </p:nvPicPr>
        <p:blipFill>
          <a:blip r:embed="rId2" cstate="screen">
            <a:extLst>
              <a:ext uri="{28A0092B-C50C-407E-A947-70E740481C1C}">
                <a14:useLocalDpi xmlns:a14="http://schemas.microsoft.com/office/drawing/2010/main" val="0"/>
              </a:ext>
            </a:extLst>
          </a:blip>
          <a:stretch>
            <a:fillRect/>
          </a:stretch>
        </p:blipFill>
        <p:spPr>
          <a:xfrm>
            <a:off x="3815916" y="4638164"/>
            <a:ext cx="1512168" cy="1053981"/>
          </a:xfrm>
        </p:spPr>
      </p:pic>
      <p:pic>
        <p:nvPicPr>
          <p:cNvPr id="13" name="Inhaltsplatzhalter 12"/>
          <p:cNvPicPr>
            <a:picLocks noGrp="1" noChangeAspect="1"/>
          </p:cNvPicPr>
          <p:nvPr>
            <p:ph sz="quarter" idx="86"/>
          </p:nvPr>
        </p:nvPicPr>
        <p:blipFill>
          <a:blip r:embed="rId3">
            <a:extLst>
              <a:ext uri="{28A0092B-C50C-407E-A947-70E740481C1C}">
                <a14:useLocalDpi xmlns:a14="http://schemas.microsoft.com/office/drawing/2010/main" val="0"/>
              </a:ext>
            </a:extLst>
          </a:blip>
          <a:stretch>
            <a:fillRect/>
          </a:stretch>
        </p:blipFill>
        <p:spPr>
          <a:xfrm>
            <a:off x="6300192" y="4729945"/>
            <a:ext cx="1728192" cy="856835"/>
          </a:xfrm>
        </p:spPr>
      </p:pic>
      <p:sp>
        <p:nvSpPr>
          <p:cNvPr id="7" name="Fußzeilenplatzhalter 6"/>
          <p:cNvSpPr>
            <a:spLocks noGrp="1"/>
          </p:cNvSpPr>
          <p:nvPr>
            <p:ph type="ftr" sz="quarter" idx="87"/>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5</a:t>
            </a:r>
            <a:r>
              <a:rPr lang="de-DE" altLang="de-DE" dirty="0" smtClean="0"/>
              <a:t>. Anforderungen &amp; Richtlinien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5.</a:t>
            </a:r>
            <a:fld id="{575D1617-7AF4-4382-BA05-712756A4C3F1}" type="slidenum">
              <a:rPr lang="de-DE" altLang="de-DE" smtClean="0"/>
              <a:pPr/>
              <a:t>6</a:t>
            </a:fld>
            <a:endParaRPr lang="de-DE" altLang="de-DE" dirty="0" smtClean="0"/>
          </a:p>
        </p:txBody>
      </p:sp>
      <p:pic>
        <p:nvPicPr>
          <p:cNvPr id="18" name="Inhaltsplatzhalter 7"/>
          <p:cNvPicPr>
            <a:picLocks noGrp="1" noChangeAspect="1"/>
          </p:cNvPicPr>
          <p:nvPr>
            <p:ph sz="quarter" idx="82"/>
          </p:nvPr>
        </p:nvPicPr>
        <p:blipFill>
          <a:blip r:embed="rId4"/>
          <a:stretch>
            <a:fillRect/>
          </a:stretch>
        </p:blipFill>
        <p:spPr>
          <a:xfrm>
            <a:off x="4034787" y="3053360"/>
            <a:ext cx="1113277" cy="1113277"/>
          </a:xfrm>
          <a:prstGeom prst="rect">
            <a:avLst/>
          </a:prstGeom>
        </p:spPr>
      </p:pic>
      <p:pic>
        <p:nvPicPr>
          <p:cNvPr id="19" name="Inhaltsplatzhalter 12"/>
          <p:cNvPicPr>
            <a:picLocks noGrp="1" noChangeAspect="1"/>
          </p:cNvPicPr>
          <p:nvPr>
            <p:ph sz="quarter" idx="83"/>
          </p:nvPr>
        </p:nvPicPr>
        <p:blipFill>
          <a:blip r:embed="rId5"/>
          <a:stretch>
            <a:fillRect/>
          </a:stretch>
        </p:blipFill>
        <p:spPr>
          <a:xfrm>
            <a:off x="6037231" y="3384821"/>
            <a:ext cx="2207177" cy="426508"/>
          </a:xfrm>
          <a:prstGeom prst="rect">
            <a:avLst/>
          </a:prstGeom>
        </p:spPr>
      </p:pic>
      <p:sp>
        <p:nvSpPr>
          <p:cNvPr id="27" name="Rechteck 26"/>
          <p:cNvSpPr/>
          <p:nvPr/>
        </p:nvSpPr>
        <p:spPr>
          <a:xfrm>
            <a:off x="608186" y="2879769"/>
            <a:ext cx="7907164" cy="1402540"/>
          </a:xfrm>
          <a:prstGeom prst="rect">
            <a:avLst/>
          </a:prstGeom>
          <a:noFill/>
          <a:ln w="19050">
            <a:gradFill flip="none" rotWithShape="1">
              <a:gsLst>
                <a:gs pos="0">
                  <a:schemeClr val="bg1"/>
                </a:gs>
                <a:gs pos="33000">
                  <a:srgbClr val="EBFFFA"/>
                </a:gs>
                <a:gs pos="59000">
                  <a:schemeClr val="accent1">
                    <a:lumMod val="51000"/>
                    <a:lumOff val="49000"/>
                  </a:schemeClr>
                </a:gs>
                <a:gs pos="100000">
                  <a:srgbClr val="009973"/>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9" name="Rechteck 28"/>
          <p:cNvSpPr/>
          <p:nvPr/>
        </p:nvSpPr>
        <p:spPr>
          <a:xfrm>
            <a:off x="606695" y="4463378"/>
            <a:ext cx="7907164" cy="1402540"/>
          </a:xfrm>
          <a:prstGeom prst="rect">
            <a:avLst/>
          </a:prstGeom>
          <a:noFill/>
          <a:ln w="19050">
            <a:gradFill flip="none" rotWithShape="1">
              <a:gsLst>
                <a:gs pos="0">
                  <a:schemeClr val="bg1"/>
                </a:gs>
                <a:gs pos="33000">
                  <a:srgbClr val="EBFFFA"/>
                </a:gs>
                <a:gs pos="59000">
                  <a:schemeClr val="accent1">
                    <a:lumMod val="51000"/>
                    <a:lumOff val="49000"/>
                  </a:schemeClr>
                </a:gs>
                <a:gs pos="100000">
                  <a:srgbClr val="009973"/>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Tree>
    <p:extLst>
      <p:ext uri="{BB962C8B-B14F-4D97-AF65-F5344CB8AC3E}">
        <p14:creationId xmlns:p14="http://schemas.microsoft.com/office/powerpoint/2010/main" val="1210655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l</a:t>
            </a:r>
            <a:r>
              <a:rPr lang="de-CH" dirty="0" smtClean="0"/>
              <a:t> </a:t>
            </a:r>
            <a:r>
              <a:rPr lang="de-CH" dirty="0"/>
              <a:t>Gemeinsame Richtlinien</a:t>
            </a:r>
          </a:p>
        </p:txBody>
      </p:sp>
      <p:sp>
        <p:nvSpPr>
          <p:cNvPr id="3" name="Inhaltsplatzhalter 2"/>
          <p:cNvSpPr>
            <a:spLocks noGrp="1"/>
          </p:cNvSpPr>
          <p:nvPr>
            <p:ph idx="12"/>
          </p:nvPr>
        </p:nvSpPr>
        <p:spPr/>
        <p:txBody>
          <a:bodyPr/>
          <a:lstStyle/>
          <a:p>
            <a:r>
              <a:rPr lang="de-CH" dirty="0"/>
              <a:t>1.3 Gebrauch der Marke </a:t>
            </a:r>
            <a:r>
              <a:rPr lang="de-CH" dirty="0" smtClean="0"/>
              <a:t>Knospe </a:t>
            </a:r>
            <a:endParaRPr lang="de-CH" dirty="0"/>
          </a:p>
        </p:txBody>
      </p:sp>
      <p:sp>
        <p:nvSpPr>
          <p:cNvPr id="4" name="Inhaltsplatzhalter 3"/>
          <p:cNvSpPr>
            <a:spLocks noGrp="1"/>
          </p:cNvSpPr>
          <p:nvPr>
            <p:ph idx="14"/>
          </p:nvPr>
        </p:nvSpPr>
        <p:spPr/>
        <p:txBody>
          <a:bodyPr/>
          <a:lstStyle/>
          <a:p>
            <a:r>
              <a:rPr lang="de-CH" dirty="0" smtClean="0"/>
              <a:t>Bild: Bio Suisse </a:t>
            </a:r>
            <a:endParaRPr lang="de-CH" dirty="0"/>
          </a:p>
        </p:txBody>
      </p:sp>
      <p:sp>
        <p:nvSpPr>
          <p:cNvPr id="5" name="Inhaltsplatzhalter 4"/>
          <p:cNvSpPr>
            <a:spLocks noGrp="1"/>
          </p:cNvSpPr>
          <p:nvPr>
            <p:ph sz="quarter" idx="17"/>
          </p:nvPr>
        </p:nvSpPr>
        <p:spPr/>
        <p:txBody>
          <a:bodyPr/>
          <a:lstStyle/>
          <a:p>
            <a:r>
              <a:rPr lang="de-CH" dirty="0"/>
              <a:t>Bio </a:t>
            </a:r>
            <a:r>
              <a:rPr lang="de-CH" dirty="0" smtClean="0"/>
              <a:t>Suisse: </a:t>
            </a:r>
            <a:r>
              <a:rPr lang="de-CH" dirty="0"/>
              <a:t>Inhaberin der </a:t>
            </a:r>
            <a:r>
              <a:rPr lang="de-CH" b="1" dirty="0"/>
              <a:t>Kollektivmarke </a:t>
            </a:r>
            <a:r>
              <a:rPr lang="de-CH" b="1" dirty="0" smtClean="0"/>
              <a:t>Knospe</a:t>
            </a:r>
            <a:r>
              <a:rPr lang="de-CH" dirty="0"/>
              <a:t> </a:t>
            </a:r>
            <a:endParaRPr lang="de-CH" dirty="0" smtClean="0"/>
          </a:p>
          <a:p>
            <a:r>
              <a:rPr lang="de-CH" dirty="0" smtClean="0"/>
              <a:t>Knospe: </a:t>
            </a:r>
            <a:r>
              <a:rPr lang="de-CH" dirty="0"/>
              <a:t>Gewähr für </a:t>
            </a:r>
            <a:r>
              <a:rPr lang="de-CH" dirty="0" smtClean="0"/>
              <a:t>Konsumenten von gesunden, </a:t>
            </a:r>
            <a:r>
              <a:rPr lang="de-CH" dirty="0"/>
              <a:t>umweltgerecht </a:t>
            </a:r>
            <a:r>
              <a:rPr lang="de-CH" dirty="0" smtClean="0"/>
              <a:t>produzierten Nahrungsmitteln</a:t>
            </a:r>
            <a:endParaRPr lang="de-CH" dirty="0"/>
          </a:p>
        </p:txBody>
      </p:sp>
      <p:sp>
        <p:nvSpPr>
          <p:cNvPr id="6" name="Inhaltsplatzhalter 5"/>
          <p:cNvSpPr>
            <a:spLocks noGrp="1"/>
          </p:cNvSpPr>
          <p:nvPr>
            <p:ph sz="quarter" idx="24"/>
          </p:nvPr>
        </p:nvSpPr>
        <p:spPr/>
        <p:txBody>
          <a:bodyPr/>
          <a:lstStyle/>
          <a:p>
            <a:pPr indent="-288000"/>
            <a:endParaRPr lang="de-CH" dirty="0" smtClean="0"/>
          </a:p>
          <a:p>
            <a:pPr indent="-288000"/>
            <a:endParaRPr lang="de-CH" dirty="0" smtClean="0"/>
          </a:p>
          <a:p>
            <a:pPr lvl="1"/>
            <a:r>
              <a:rPr lang="de-CH" dirty="0" smtClean="0"/>
              <a:t>Festlegung einer </a:t>
            </a:r>
            <a:r>
              <a:rPr lang="de-CH" b="1" dirty="0" smtClean="0"/>
              <a:t>Vertragspflicht</a:t>
            </a:r>
            <a:r>
              <a:rPr lang="de-CH" dirty="0" smtClean="0"/>
              <a:t> durch Bio Suisse zur Vermarktung </a:t>
            </a:r>
            <a:r>
              <a:rPr lang="de-CH" dirty="0"/>
              <a:t>von </a:t>
            </a:r>
            <a:r>
              <a:rPr lang="de-CH" dirty="0" smtClean="0"/>
              <a:t>Knospe-Produkten </a:t>
            </a:r>
          </a:p>
          <a:p>
            <a:pPr lvl="1"/>
            <a:r>
              <a:rPr lang="de-CH" dirty="0" smtClean="0"/>
              <a:t>Verkehrsmilchproduzenten: Verpflichtung zur Mitgliedschaft </a:t>
            </a:r>
            <a:r>
              <a:rPr lang="de-CH" dirty="0"/>
              <a:t>bei einer von Bio Suisse zugelassenen </a:t>
            </a:r>
            <a:r>
              <a:rPr lang="de-CH" dirty="0" smtClean="0"/>
              <a:t>Biomilchorganisation</a:t>
            </a:r>
            <a:endParaRPr lang="de-CH" dirty="0"/>
          </a:p>
        </p:txBody>
      </p:sp>
      <p:sp>
        <p:nvSpPr>
          <p:cNvPr id="8" name="Fußzeilenplatzhalter 7"/>
          <p:cNvSpPr>
            <a:spLocks noGrp="1"/>
          </p:cNvSpPr>
          <p:nvPr>
            <p:ph type="ftr" sz="quarter" idx="2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5</a:t>
            </a:r>
            <a:r>
              <a:rPr lang="de-DE" altLang="de-DE" dirty="0" smtClean="0"/>
              <a:t>. Anforderungen &amp; Richtlinien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5.</a:t>
            </a:r>
            <a:fld id="{575D1617-7AF4-4382-BA05-712756A4C3F1}" type="slidenum">
              <a:rPr lang="de-DE" altLang="de-DE" smtClean="0"/>
              <a:pPr/>
              <a:t>7</a:t>
            </a:fld>
            <a:endParaRPr lang="de-DE" altLang="de-DE" dirty="0" smtClean="0"/>
          </a:p>
        </p:txBody>
      </p:sp>
      <p:pic>
        <p:nvPicPr>
          <p:cNvPr id="9" name="Inhaltsplatzhalter 9">
            <a:hlinkClick r:id="rId2"/>
          </p:cNvPr>
          <p:cNvPicPr>
            <a:picLocks noGrp="1" noChangeAspect="1"/>
          </p:cNvPicPr>
          <p:nvPr>
            <p:ph sz="quarter" idx="25"/>
          </p:nvPr>
        </p:nvPicPr>
        <p:blipFill>
          <a:blip r:embed="rId3" cstate="screen">
            <a:extLst>
              <a:ext uri="{28A0092B-C50C-407E-A947-70E740481C1C}">
                <a14:useLocalDpi xmlns:a14="http://schemas.microsoft.com/office/drawing/2010/main" val="0"/>
              </a:ext>
            </a:extLst>
          </a:blip>
          <a:stretch>
            <a:fillRect/>
          </a:stretch>
        </p:blipFill>
        <p:spPr>
          <a:xfrm>
            <a:off x="6300192" y="3614306"/>
            <a:ext cx="1820959" cy="1466026"/>
          </a:xfrm>
        </p:spPr>
      </p:pic>
    </p:spTree>
    <p:extLst>
      <p:ext uri="{BB962C8B-B14F-4D97-AF65-F5344CB8AC3E}">
        <p14:creationId xmlns:p14="http://schemas.microsoft.com/office/powerpoint/2010/main" val="13589924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l</a:t>
            </a:r>
            <a:r>
              <a:rPr lang="de-CH" dirty="0" smtClean="0"/>
              <a:t> </a:t>
            </a:r>
            <a:r>
              <a:rPr lang="de-CH" dirty="0"/>
              <a:t>Gemeinsame Richtlinien</a:t>
            </a:r>
          </a:p>
        </p:txBody>
      </p:sp>
      <p:sp>
        <p:nvSpPr>
          <p:cNvPr id="3" name="Inhaltsplatzhalter 2"/>
          <p:cNvSpPr>
            <a:spLocks noGrp="1"/>
          </p:cNvSpPr>
          <p:nvPr>
            <p:ph idx="12"/>
          </p:nvPr>
        </p:nvSpPr>
        <p:spPr/>
        <p:txBody>
          <a:bodyPr/>
          <a:lstStyle/>
          <a:p>
            <a:r>
              <a:rPr lang="de-CH" dirty="0"/>
              <a:t>1.4 Soziale </a:t>
            </a:r>
            <a:r>
              <a:rPr lang="de-CH" dirty="0" smtClean="0"/>
              <a:t>Anforderungen</a:t>
            </a:r>
            <a:endParaRPr lang="de-CH" dirty="0"/>
          </a:p>
        </p:txBody>
      </p:sp>
      <p:sp>
        <p:nvSpPr>
          <p:cNvPr id="4" name="Inhaltsplatzhalter 3"/>
          <p:cNvSpPr>
            <a:spLocks noGrp="1"/>
          </p:cNvSpPr>
          <p:nvPr>
            <p:ph idx="14"/>
          </p:nvPr>
        </p:nvSpPr>
        <p:spPr/>
        <p:txBody>
          <a:bodyPr/>
          <a:lstStyle/>
          <a:p>
            <a:r>
              <a:rPr lang="de-CH" dirty="0"/>
              <a:t>Bild: Bio </a:t>
            </a:r>
            <a:r>
              <a:rPr lang="de-CH" dirty="0" smtClean="0"/>
              <a:t>Suisse </a:t>
            </a:r>
            <a:endParaRPr lang="de-CH" dirty="0"/>
          </a:p>
        </p:txBody>
      </p:sp>
      <p:sp>
        <p:nvSpPr>
          <p:cNvPr id="5" name="Inhaltsplatzhalter 4"/>
          <p:cNvSpPr>
            <a:spLocks noGrp="1"/>
          </p:cNvSpPr>
          <p:nvPr>
            <p:ph sz="quarter" idx="17"/>
          </p:nvPr>
        </p:nvSpPr>
        <p:spPr/>
        <p:txBody>
          <a:bodyPr/>
          <a:lstStyle/>
          <a:p>
            <a:r>
              <a:rPr lang="de-CH" dirty="0"/>
              <a:t>Biologische Landwirtschaft muss nicht nur in der </a:t>
            </a:r>
            <a:r>
              <a:rPr lang="de-CH" dirty="0" smtClean="0"/>
              <a:t>Produktion, </a:t>
            </a:r>
            <a:br>
              <a:rPr lang="de-CH" dirty="0" smtClean="0"/>
            </a:br>
            <a:r>
              <a:rPr lang="de-CH" dirty="0" smtClean="0"/>
              <a:t>sondern </a:t>
            </a:r>
            <a:r>
              <a:rPr lang="de-CH" dirty="0"/>
              <a:t>auch im sozialen Bereich nachhaltig </a:t>
            </a:r>
            <a:r>
              <a:rPr lang="de-CH" dirty="0" smtClean="0"/>
              <a:t>sein </a:t>
            </a:r>
            <a:endParaRPr lang="de-CH" dirty="0"/>
          </a:p>
          <a:p>
            <a:endParaRPr lang="de-CH" dirty="0"/>
          </a:p>
        </p:txBody>
      </p:sp>
      <p:sp>
        <p:nvSpPr>
          <p:cNvPr id="6" name="Inhaltsplatzhalter 5"/>
          <p:cNvSpPr>
            <a:spLocks noGrp="1"/>
          </p:cNvSpPr>
          <p:nvPr>
            <p:ph sz="quarter" idx="24"/>
          </p:nvPr>
        </p:nvSpPr>
        <p:spPr/>
        <p:txBody>
          <a:bodyPr/>
          <a:lstStyle/>
          <a:p>
            <a:r>
              <a:rPr lang="de-CH" dirty="0"/>
              <a:t>Zeitgemässe Anstellungsbedingungen </a:t>
            </a:r>
          </a:p>
          <a:p>
            <a:pPr lvl="1"/>
            <a:r>
              <a:rPr lang="de-CH" dirty="0"/>
              <a:t>Gesundheitliche Sorgfaltspflicht</a:t>
            </a:r>
          </a:p>
          <a:p>
            <a:pPr lvl="1"/>
            <a:r>
              <a:rPr lang="de-CH" dirty="0"/>
              <a:t>Arbeitssicherheit</a:t>
            </a:r>
          </a:p>
          <a:p>
            <a:pPr lvl="1"/>
            <a:r>
              <a:rPr lang="de-CH" dirty="0"/>
              <a:t>Rechte der Mitarbeiter</a:t>
            </a:r>
          </a:p>
          <a:p>
            <a:pPr lvl="1"/>
            <a:endParaRPr lang="de-CH" dirty="0"/>
          </a:p>
          <a:p>
            <a:r>
              <a:rPr lang="de-CH" dirty="0"/>
              <a:t>Erfüllung der minimalen </a:t>
            </a:r>
            <a:r>
              <a:rPr lang="de-CH" dirty="0" smtClean="0"/>
              <a:t>Grundanforderungen </a:t>
            </a:r>
            <a:endParaRPr lang="de-CH" dirty="0"/>
          </a:p>
          <a:p>
            <a:endParaRPr lang="de-CH" dirty="0" smtClean="0"/>
          </a:p>
          <a:p>
            <a:r>
              <a:rPr lang="de-CH" dirty="0" smtClean="0"/>
              <a:t>Kontrollverfahren</a:t>
            </a:r>
            <a:r>
              <a:rPr lang="de-CH" dirty="0"/>
              <a:t>: </a:t>
            </a:r>
            <a:r>
              <a:rPr lang="de-CH" dirty="0" smtClean="0"/>
              <a:t/>
            </a:r>
            <a:br>
              <a:rPr lang="de-CH" dirty="0" smtClean="0"/>
            </a:br>
            <a:r>
              <a:rPr lang="de-CH" b="1" dirty="0" smtClean="0"/>
              <a:t>Selbstdeklaration</a:t>
            </a:r>
            <a:r>
              <a:rPr lang="de-CH" dirty="0" smtClean="0"/>
              <a:t> jedes </a:t>
            </a:r>
            <a:r>
              <a:rPr lang="de-CH" dirty="0"/>
              <a:t>Betriebs</a:t>
            </a:r>
          </a:p>
          <a:p>
            <a:endParaRPr lang="de-CH" dirty="0"/>
          </a:p>
        </p:txBody>
      </p:sp>
      <p:sp>
        <p:nvSpPr>
          <p:cNvPr id="8" name="Fußzeilenplatzhalter 7"/>
          <p:cNvSpPr>
            <a:spLocks noGrp="1"/>
          </p:cNvSpPr>
          <p:nvPr>
            <p:ph type="ftr" sz="quarter" idx="2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5</a:t>
            </a:r>
            <a:r>
              <a:rPr lang="de-DE" altLang="de-DE" dirty="0" smtClean="0"/>
              <a:t>. Anforderungen &amp; Richtlinien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5.</a:t>
            </a:r>
            <a:fld id="{575D1617-7AF4-4382-BA05-712756A4C3F1}" type="slidenum">
              <a:rPr lang="de-DE" altLang="de-DE" smtClean="0"/>
              <a:pPr/>
              <a:t>8</a:t>
            </a:fld>
            <a:endParaRPr lang="de-DE" altLang="de-DE" dirty="0" smtClean="0"/>
          </a:p>
        </p:txBody>
      </p:sp>
      <p:pic>
        <p:nvPicPr>
          <p:cNvPr id="9" name="Inhaltsplatzhalter 9">
            <a:hlinkClick r:id="rId2"/>
          </p:cNvPr>
          <p:cNvPicPr>
            <a:picLocks noGrp="1" noChangeAspect="1"/>
          </p:cNvPicPr>
          <p:nvPr>
            <p:ph sz="quarter" idx="25"/>
          </p:nvPr>
        </p:nvPicPr>
        <p:blipFill>
          <a:blip r:embed="rId3"/>
          <a:stretch>
            <a:fillRect/>
          </a:stretch>
        </p:blipFill>
        <p:spPr>
          <a:xfrm>
            <a:off x="5867400" y="3552348"/>
            <a:ext cx="2657475" cy="1697992"/>
          </a:xfrm>
          <a:prstGeom prst="rect">
            <a:avLst/>
          </a:prstGeom>
          <a:effectLst>
            <a:outerShdw blurRad="165100" dist="38100" dir="2700000" sx="102000" sy="102000" algn="tl" rotWithShape="0">
              <a:schemeClr val="tx1">
                <a:alpha val="30000"/>
              </a:schemeClr>
            </a:outerShdw>
          </a:effectLst>
        </p:spPr>
      </p:pic>
    </p:spTree>
    <p:extLst>
      <p:ext uri="{BB962C8B-B14F-4D97-AF65-F5344CB8AC3E}">
        <p14:creationId xmlns:p14="http://schemas.microsoft.com/office/powerpoint/2010/main" val="177905526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Master_mit_Untertitel">
  <a:themeElements>
    <a:clrScheme name="FiBL Foliensammlung 2016">
      <a:dk1>
        <a:srgbClr val="000000"/>
      </a:dk1>
      <a:lt1>
        <a:srgbClr val="FFFFFF"/>
      </a:lt1>
      <a:dk2>
        <a:srgbClr val="595959"/>
      </a:dk2>
      <a:lt2>
        <a:srgbClr val="FEF3E2"/>
      </a:lt2>
      <a:accent1>
        <a:srgbClr val="00CC99"/>
      </a:accent1>
      <a:accent2>
        <a:srgbClr val="99D828"/>
      </a:accent2>
      <a:accent3>
        <a:srgbClr val="FFC000"/>
      </a:accent3>
      <a:accent4>
        <a:srgbClr val="CF7E07"/>
      </a:accent4>
      <a:accent5>
        <a:srgbClr val="AAE2CA"/>
      </a:accent5>
      <a:accent6>
        <a:srgbClr val="CBCBCB"/>
      </a:accent6>
      <a:hlink>
        <a:srgbClr val="595959"/>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_Foliensammlung_151028" id="{38AB1D90-FD1F-43E6-9866-2E2C379E25E5}" vid="{AF837B14-252C-43F2-B6C2-002867F9D82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Master_Foliensammlung_151028</Template>
  <TotalTime>0</TotalTime>
  <Words>852</Words>
  <Application>Microsoft Office PowerPoint</Application>
  <PresentationFormat>Bildschirmpräsentation (4:3)</PresentationFormat>
  <Paragraphs>154</Paragraphs>
  <Slides>15</Slides>
  <Notes>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15</vt:i4>
      </vt:variant>
    </vt:vector>
  </HeadingPairs>
  <TitlesOfParts>
    <vt:vector size="20" baseType="lpstr">
      <vt:lpstr>Arial</vt:lpstr>
      <vt:lpstr>Arial Black</vt:lpstr>
      <vt:lpstr>Times New Roman</vt:lpstr>
      <vt:lpstr>Wingdings 2</vt:lpstr>
      <vt:lpstr>1_Master_mit_Untertitel</vt:lpstr>
      <vt:lpstr>Anforderungen &amp; Richtlinien</vt:lpstr>
      <vt:lpstr>Anforderungen &amp; Richtlinien</vt:lpstr>
      <vt:lpstr>Anforderungen &amp; Richtlinien</vt:lpstr>
      <vt:lpstr>Anforderungen &amp; Richtlinien</vt:lpstr>
      <vt:lpstr>Anforderungen &amp; Richtlinien</vt:lpstr>
      <vt:lpstr>l Gemeinsame Richtlinien</vt:lpstr>
      <vt:lpstr>l Gemeinsame Richtlinien</vt:lpstr>
      <vt:lpstr>l Gemeinsame Richtlinien</vt:lpstr>
      <vt:lpstr>l Gemeinsame Richtlinien</vt:lpstr>
      <vt:lpstr>l Gemeinsame Richtlinien</vt:lpstr>
      <vt:lpstr>ll Richtlinien für Pflanzenbau und Tierhaltung</vt:lpstr>
      <vt:lpstr>ll Richtlinien für Pflanzenbau und Tierhaltung </vt:lpstr>
      <vt:lpstr>ll Richtlinien für Pflanzenbau u. Tierhaltung</vt:lpstr>
      <vt:lpstr>Anforderungen &amp; Richtlinien</vt:lpstr>
      <vt:lpstr>Anforderungen &amp; Richtlinien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Anforderungen und Richtlinien</dc:title>
  <dc:creator>Huber Kathrin, Bissig Simone (Red.)</dc:creator>
  <cp:keywords>Bildung</cp:keywords>
  <cp:lastModifiedBy>Huber Kathrin</cp:lastModifiedBy>
  <cp:revision>291</cp:revision>
  <dcterms:created xsi:type="dcterms:W3CDTF">2015-10-30T12:57:15Z</dcterms:created>
  <dcterms:modified xsi:type="dcterms:W3CDTF">2017-04-12T11:57:31Z</dcterms:modified>
</cp:coreProperties>
</file>