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sldIdLst>
    <p:sldId id="256" r:id="rId5"/>
    <p:sldId id="262" r:id="rId6"/>
    <p:sldId id="264" r:id="rId7"/>
    <p:sldId id="266" r:id="rId8"/>
    <p:sldId id="267" r:id="rId9"/>
    <p:sldId id="268" r:id="rId10"/>
    <p:sldId id="257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D9E7"/>
    <a:srgbClr val="2F6C86"/>
    <a:srgbClr val="FDDC7F"/>
    <a:srgbClr val="FE5F44"/>
    <a:srgbClr val="FCFF7D"/>
    <a:srgbClr val="8D53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6305" autoAdjust="0"/>
  </p:normalViewPr>
  <p:slideViewPr>
    <p:cSldViewPr>
      <p:cViewPr varScale="1">
        <p:scale>
          <a:sx n="107" d="100"/>
          <a:sy n="107" d="100"/>
        </p:scale>
        <p:origin x="100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7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0CF8E-C138-4307-B66F-5CFD75F81BA9}" type="datetimeFigureOut">
              <a:rPr lang="de-CH" smtClean="0"/>
              <a:t>02.07.2019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76C48-313D-43E6-898F-7CCA8AB7B60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55700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11999" y="4149725"/>
            <a:ext cx="7920813" cy="1079295"/>
          </a:xfrm>
        </p:spPr>
        <p:txBody>
          <a:bodyPr/>
          <a:lstStyle>
            <a:lvl1pPr marL="0" indent="0" algn="l">
              <a:buNone/>
              <a:defRPr sz="2800" b="1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dirty="0" smtClean="0"/>
              <a:t>Titel</a:t>
            </a:r>
            <a:endParaRPr lang="de-CH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473" y="423150"/>
            <a:ext cx="945779" cy="396000"/>
          </a:xfrm>
          <a:prstGeom prst="rect">
            <a:avLst/>
          </a:prstGeom>
        </p:spPr>
      </p:pic>
      <p:sp>
        <p:nvSpPr>
          <p:cNvPr id="4" name="Textplatzhalt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1074" y="6325966"/>
            <a:ext cx="7911739" cy="210567"/>
          </a:xfrm>
        </p:spPr>
        <p:txBody>
          <a:bodyPr anchor="b"/>
          <a:lstStyle>
            <a:lvl1pPr>
              <a:defRPr sz="1200" baseline="0"/>
            </a:lvl1pPr>
          </a:lstStyle>
          <a:p>
            <a:r>
              <a:rPr lang="de-CH" spc="20" dirty="0" smtClean="0"/>
              <a:t/>
            </a:r>
            <a:br>
              <a:rPr lang="de-CH" spc="20" dirty="0" smtClean="0"/>
            </a:br>
            <a:r>
              <a:rPr lang="de-CH" spc="20" dirty="0" smtClean="0"/>
              <a:t/>
            </a:r>
            <a:br>
              <a:rPr lang="de-CH" spc="20" dirty="0" smtClean="0"/>
            </a:br>
            <a:r>
              <a:rPr lang="de-CH" spc="20" dirty="0" smtClean="0"/>
              <a:t>Veranstaltungsort, Datum</a:t>
            </a:r>
            <a:endParaRPr lang="de-CH" spc="20" dirty="0"/>
          </a:p>
        </p:txBody>
      </p:sp>
      <p:sp>
        <p:nvSpPr>
          <p:cNvPr id="29" name="Textplatzhalter 3"/>
          <p:cNvSpPr>
            <a:spLocks noGrp="1"/>
          </p:cNvSpPr>
          <p:nvPr>
            <p:ph type="body" sz="quarter" idx="18" hasCustomPrompt="1"/>
          </p:nvPr>
        </p:nvSpPr>
        <p:spPr>
          <a:xfrm>
            <a:off x="621074" y="6035035"/>
            <a:ext cx="7910970" cy="210567"/>
          </a:xfrm>
        </p:spPr>
        <p:txBody>
          <a:bodyPr anchor="b"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6C8E"/>
              </a:buClr>
              <a:buSzTx/>
              <a:buFont typeface="Arial" panose="020B0604020202020204" pitchFamily="34" charset="0"/>
              <a:buNone/>
              <a:tabLst/>
              <a:defRPr sz="1600" baseline="0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6C8E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de-CH" spc="20" dirty="0" smtClean="0"/>
              <a:t>Name der Veranstaltung</a:t>
            </a:r>
          </a:p>
        </p:txBody>
      </p:sp>
      <p:sp>
        <p:nvSpPr>
          <p:cNvPr id="37" name="Textplatzhalter 3"/>
          <p:cNvSpPr>
            <a:spLocks noGrp="1"/>
          </p:cNvSpPr>
          <p:nvPr>
            <p:ph type="body" sz="quarter" idx="20" hasCustomPrompt="1"/>
          </p:nvPr>
        </p:nvSpPr>
        <p:spPr>
          <a:xfrm>
            <a:off x="621074" y="5453175"/>
            <a:ext cx="7911739" cy="210567"/>
          </a:xfrm>
        </p:spPr>
        <p:txBody>
          <a:bodyPr anchor="b"/>
          <a:lstStyle>
            <a:lvl1pPr>
              <a:defRPr sz="2200" baseline="0"/>
            </a:lvl1pPr>
          </a:lstStyle>
          <a:p>
            <a:r>
              <a:rPr lang="de-CH" spc="20" dirty="0" smtClean="0"/>
              <a:t>Namen (+ Kontakt)</a:t>
            </a:r>
            <a:endParaRPr lang="de-CH" spc="20" dirty="0"/>
          </a:p>
        </p:txBody>
      </p:sp>
      <p:sp>
        <p:nvSpPr>
          <p:cNvPr id="14" name="Fußzeilenplatzhalter 4"/>
          <p:cNvSpPr txBox="1">
            <a:spLocks/>
          </p:cNvSpPr>
          <p:nvPr userDrawn="1"/>
        </p:nvSpPr>
        <p:spPr>
          <a:xfrm>
            <a:off x="1781969" y="514800"/>
            <a:ext cx="4045468" cy="346305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dirty="0" smtClean="0"/>
              <a:t>Forschungsinstitut für biologischen Landbau </a:t>
            </a:r>
            <a:r>
              <a:rPr lang="de-CH" dirty="0" err="1" smtClean="0"/>
              <a:t>FiBL</a:t>
            </a:r>
            <a:endParaRPr lang="de-CH" dirty="0" smtClean="0"/>
          </a:p>
          <a:p>
            <a:r>
              <a:rPr lang="de-CH" dirty="0" smtClean="0"/>
              <a:t>info.suisse@fibl.org, www.fibl.org</a:t>
            </a:r>
            <a:endParaRPr lang="de-CH" spc="20" dirty="0"/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4880" y="1628980"/>
            <a:ext cx="7915049" cy="21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99670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1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7725" y="404813"/>
            <a:ext cx="7908549" cy="6297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7" name="Inhaltsplatzhalter 2"/>
          <p:cNvSpPr>
            <a:spLocks noGrp="1"/>
          </p:cNvSpPr>
          <p:nvPr>
            <p:ph idx="14" hasCustomPrompt="1"/>
          </p:nvPr>
        </p:nvSpPr>
        <p:spPr>
          <a:xfrm>
            <a:off x="625209" y="1637999"/>
            <a:ext cx="2506929" cy="2052000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Hier Bild einfügen</a:t>
            </a:r>
            <a:endParaRPr lang="de-CH" dirty="0"/>
          </a:p>
        </p:txBody>
      </p:sp>
      <p:sp>
        <p:nvSpPr>
          <p:cNvPr id="10" name="Inhaltsplatzhalter 2"/>
          <p:cNvSpPr>
            <a:spLocks noGrp="1"/>
          </p:cNvSpPr>
          <p:nvPr>
            <p:ph idx="15" hasCustomPrompt="1"/>
          </p:nvPr>
        </p:nvSpPr>
        <p:spPr>
          <a:xfrm>
            <a:off x="3311525" y="1637999"/>
            <a:ext cx="2506929" cy="2052000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Hier Bild einfügen</a:t>
            </a:r>
            <a:endParaRPr lang="de-CH" dirty="0"/>
          </a:p>
        </p:txBody>
      </p:sp>
      <p:sp>
        <p:nvSpPr>
          <p:cNvPr id="11" name="Inhaltsplatzhalter 2"/>
          <p:cNvSpPr>
            <a:spLocks noGrp="1"/>
          </p:cNvSpPr>
          <p:nvPr>
            <p:ph idx="16" hasCustomPrompt="1"/>
          </p:nvPr>
        </p:nvSpPr>
        <p:spPr>
          <a:xfrm>
            <a:off x="6025884" y="1637999"/>
            <a:ext cx="2506929" cy="2052000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Hier Bild einfügen</a:t>
            </a:r>
            <a:endParaRPr lang="de-CH" dirty="0"/>
          </a:p>
        </p:txBody>
      </p:sp>
      <p:sp>
        <p:nvSpPr>
          <p:cNvPr id="12" name="Inhaltsplatzhalter 2"/>
          <p:cNvSpPr>
            <a:spLocks noGrp="1"/>
          </p:cNvSpPr>
          <p:nvPr>
            <p:ph idx="17" hasCustomPrompt="1"/>
          </p:nvPr>
        </p:nvSpPr>
        <p:spPr>
          <a:xfrm>
            <a:off x="625209" y="3897086"/>
            <a:ext cx="2506929" cy="2051277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Hier Bild einfügen</a:t>
            </a:r>
            <a:endParaRPr lang="de-CH" dirty="0"/>
          </a:p>
        </p:txBody>
      </p:sp>
      <p:sp>
        <p:nvSpPr>
          <p:cNvPr id="13" name="Inhaltsplatzhalter 2"/>
          <p:cNvSpPr>
            <a:spLocks noGrp="1"/>
          </p:cNvSpPr>
          <p:nvPr>
            <p:ph idx="18" hasCustomPrompt="1"/>
          </p:nvPr>
        </p:nvSpPr>
        <p:spPr>
          <a:xfrm>
            <a:off x="3311525" y="3897086"/>
            <a:ext cx="2506929" cy="2051277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Hier Bild einfügen</a:t>
            </a:r>
            <a:endParaRPr lang="de-CH" dirty="0"/>
          </a:p>
        </p:txBody>
      </p:sp>
      <p:sp>
        <p:nvSpPr>
          <p:cNvPr id="14" name="Inhaltsplatzhalter 2"/>
          <p:cNvSpPr>
            <a:spLocks noGrp="1"/>
          </p:cNvSpPr>
          <p:nvPr>
            <p:ph idx="19" hasCustomPrompt="1"/>
          </p:nvPr>
        </p:nvSpPr>
        <p:spPr>
          <a:xfrm>
            <a:off x="6025884" y="3897086"/>
            <a:ext cx="2506929" cy="2051277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Hier Bild einfügen</a:t>
            </a:r>
            <a:endParaRPr lang="de-CH" dirty="0"/>
          </a:p>
        </p:txBody>
      </p:sp>
      <p:sp>
        <p:nvSpPr>
          <p:cNvPr id="15" name="Datumsplatzhalter 4"/>
          <p:cNvSpPr>
            <a:spLocks noGrp="1"/>
          </p:cNvSpPr>
          <p:nvPr>
            <p:ph type="dt" sz="half" idx="2"/>
          </p:nvPr>
        </p:nvSpPr>
        <p:spPr>
          <a:xfrm>
            <a:off x="6011862" y="6219700"/>
            <a:ext cx="1735937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9CB737FE-A48C-40EA-832B-596929CCFB29}" type="datetime4">
              <a:rPr lang="de-DE" smtClean="0"/>
              <a:t>2. Juli 2019</a:t>
            </a:fld>
            <a:endParaRPr lang="de-CH" dirty="0"/>
          </a:p>
        </p:txBody>
      </p:sp>
      <p:sp>
        <p:nvSpPr>
          <p:cNvPr id="1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47800" y="6219700"/>
            <a:ext cx="792000" cy="360000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B295DEAF-E952-4796-AAEE-4201E40CA590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85848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7725" y="404813"/>
            <a:ext cx="7908549" cy="6297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7" name="Inhaltsplatzhalter 2"/>
          <p:cNvSpPr>
            <a:spLocks noGrp="1"/>
          </p:cNvSpPr>
          <p:nvPr>
            <p:ph idx="14" hasCustomPrompt="1"/>
          </p:nvPr>
        </p:nvSpPr>
        <p:spPr>
          <a:xfrm>
            <a:off x="625209" y="1637999"/>
            <a:ext cx="3852000" cy="4310364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Hier Bild einfügen</a:t>
            </a:r>
            <a:endParaRPr lang="de-CH" dirty="0"/>
          </a:p>
        </p:txBody>
      </p:sp>
      <p:sp>
        <p:nvSpPr>
          <p:cNvPr id="11" name="Inhaltsplatzhalter 2"/>
          <p:cNvSpPr>
            <a:spLocks noGrp="1"/>
          </p:cNvSpPr>
          <p:nvPr>
            <p:ph idx="16" hasCustomPrompt="1"/>
          </p:nvPr>
        </p:nvSpPr>
        <p:spPr>
          <a:xfrm>
            <a:off x="4680000" y="1637999"/>
            <a:ext cx="3852000" cy="2052000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Hier Bild einfügen</a:t>
            </a:r>
            <a:endParaRPr lang="de-CH" dirty="0"/>
          </a:p>
        </p:txBody>
      </p:sp>
      <p:sp>
        <p:nvSpPr>
          <p:cNvPr id="14" name="Inhaltsplatzhalter 2"/>
          <p:cNvSpPr>
            <a:spLocks noGrp="1"/>
          </p:cNvSpPr>
          <p:nvPr>
            <p:ph idx="19" hasCustomPrompt="1"/>
          </p:nvPr>
        </p:nvSpPr>
        <p:spPr>
          <a:xfrm>
            <a:off x="4680000" y="3897086"/>
            <a:ext cx="3852000" cy="2051277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Hier Bild einfügen</a:t>
            </a:r>
            <a:endParaRPr lang="de-CH" dirty="0"/>
          </a:p>
        </p:txBody>
      </p:sp>
      <p:sp>
        <p:nvSpPr>
          <p:cNvPr id="8" name="Datumsplatzhalter 4"/>
          <p:cNvSpPr>
            <a:spLocks noGrp="1"/>
          </p:cNvSpPr>
          <p:nvPr>
            <p:ph type="dt" sz="half" idx="2"/>
          </p:nvPr>
        </p:nvSpPr>
        <p:spPr>
          <a:xfrm>
            <a:off x="6011862" y="6219700"/>
            <a:ext cx="1735937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0375CA07-586F-4C59-8AD6-CAA09B265689}" type="datetime4">
              <a:rPr lang="de-DE" smtClean="0"/>
              <a:t>2. Juli 2019</a:t>
            </a:fld>
            <a:endParaRPr lang="de-CH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47800" y="6219700"/>
            <a:ext cx="792000" cy="360000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B295DEAF-E952-4796-AAEE-4201E40CA590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36763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7725" y="404813"/>
            <a:ext cx="7908549" cy="6297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188" y="4149725"/>
            <a:ext cx="7921625" cy="1788994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7" name="Inhaltsplatzhalter 2"/>
          <p:cNvSpPr>
            <a:spLocks noGrp="1"/>
          </p:cNvSpPr>
          <p:nvPr>
            <p:ph idx="14" hasCustomPrompt="1"/>
          </p:nvPr>
        </p:nvSpPr>
        <p:spPr>
          <a:xfrm>
            <a:off x="611188" y="1652272"/>
            <a:ext cx="7921626" cy="2149357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Hier Bild einfügen</a:t>
            </a:r>
            <a:endParaRPr lang="de-CH" dirty="0"/>
          </a:p>
        </p:txBody>
      </p:sp>
      <p:sp>
        <p:nvSpPr>
          <p:cNvPr id="6" name="Datumsplatzhalter 4"/>
          <p:cNvSpPr>
            <a:spLocks noGrp="1"/>
          </p:cNvSpPr>
          <p:nvPr>
            <p:ph type="dt" sz="half" idx="2"/>
          </p:nvPr>
        </p:nvSpPr>
        <p:spPr>
          <a:xfrm>
            <a:off x="6011862" y="6219700"/>
            <a:ext cx="1735937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CE5AC77B-6030-4F3E-884B-7CB936D63B82}" type="datetime4">
              <a:rPr lang="de-DE" smtClean="0"/>
              <a:t>2. Juli 2019</a:t>
            </a:fld>
            <a:endParaRPr lang="de-CH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47800" y="6219700"/>
            <a:ext cx="792000" cy="360000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B295DEAF-E952-4796-AAEE-4201E40CA590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73372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2"/>
          </p:nvPr>
        </p:nvSpPr>
        <p:spPr>
          <a:xfrm>
            <a:off x="6011862" y="6219700"/>
            <a:ext cx="1735937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B8569142-9882-4361-A0C3-4A5154FEF1C0}" type="datetime4">
              <a:rPr lang="de-DE" smtClean="0"/>
              <a:t>2. Juli 2019</a:t>
            </a:fld>
            <a:endParaRPr lang="de-CH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47800" y="6219700"/>
            <a:ext cx="792000" cy="360000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B295DEAF-E952-4796-AAEE-4201E40CA590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90682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62488" y="1640006"/>
            <a:ext cx="3870325" cy="4308357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7" name="Inhaltsplatzhalter 2"/>
          <p:cNvSpPr>
            <a:spLocks noGrp="1"/>
          </p:cNvSpPr>
          <p:nvPr>
            <p:ph idx="14" hasCustomPrompt="1"/>
          </p:nvPr>
        </p:nvSpPr>
        <p:spPr>
          <a:xfrm>
            <a:off x="611188" y="1652272"/>
            <a:ext cx="3870325" cy="3216591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Hier Bild einfügen</a:t>
            </a:r>
            <a:endParaRPr lang="de-CH" dirty="0"/>
          </a:p>
        </p:txBody>
      </p:sp>
      <p:sp>
        <p:nvSpPr>
          <p:cNvPr id="8" name="Rechteck 7"/>
          <p:cNvSpPr/>
          <p:nvPr userDrawn="1"/>
        </p:nvSpPr>
        <p:spPr>
          <a:xfrm>
            <a:off x="596559" y="4868863"/>
            <a:ext cx="973518" cy="280452"/>
          </a:xfrm>
          <a:prstGeom prst="rect">
            <a:avLst/>
          </a:prstGeom>
        </p:spPr>
        <p:txBody>
          <a:bodyPr wrap="none" lIns="72000" tIns="72000" rIns="72000" bIns="0">
            <a:spAutoFit/>
          </a:bodyPr>
          <a:lstStyle/>
          <a:p>
            <a:pPr marL="0" lvl="4" algn="l"/>
            <a:r>
              <a:rPr lang="de-DE" sz="1350" spc="20" baseline="0" dirty="0" smtClean="0"/>
              <a:t>Bildlegende</a:t>
            </a:r>
            <a:endParaRPr lang="de-CH" sz="1350" spc="20" baseline="0" dirty="0"/>
          </a:p>
        </p:txBody>
      </p:sp>
      <p:sp>
        <p:nvSpPr>
          <p:cNvPr id="10" name="Datumsplatzhalter 4"/>
          <p:cNvSpPr>
            <a:spLocks noGrp="1"/>
          </p:cNvSpPr>
          <p:nvPr>
            <p:ph type="dt" sz="half" idx="2"/>
          </p:nvPr>
        </p:nvSpPr>
        <p:spPr>
          <a:xfrm>
            <a:off x="6011862" y="6219700"/>
            <a:ext cx="1735937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D226596C-47AB-4ADA-8B27-CC5C3CF46E80}" type="datetime4">
              <a:rPr lang="de-DE" smtClean="0"/>
              <a:t>2. Juli 2019</a:t>
            </a:fld>
            <a:endParaRPr lang="de-CH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47800" y="6219700"/>
            <a:ext cx="792000" cy="360000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B295DEAF-E952-4796-AAEE-4201E40CA590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09877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2"/>
          </p:nvPr>
        </p:nvSpPr>
        <p:spPr>
          <a:xfrm>
            <a:off x="6011862" y="6219700"/>
            <a:ext cx="1735937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4AF29768-0C23-4BD3-B243-BAD777F74FCD}" type="datetime4">
              <a:rPr lang="de-DE" smtClean="0"/>
              <a:t>2. Juli 2019</a:t>
            </a:fld>
            <a:endParaRPr lang="de-CH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47800" y="6219700"/>
            <a:ext cx="792000" cy="360000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B295DEAF-E952-4796-AAEE-4201E40CA590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22017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61238" y="404813"/>
            <a:ext cx="1154112" cy="5543550"/>
          </a:xfrm>
        </p:spPr>
        <p:txBody>
          <a:bodyPr vert="eaVert"/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404813"/>
            <a:ext cx="6553200" cy="55435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11" name="Datumsplatzhalter 4"/>
          <p:cNvSpPr>
            <a:spLocks noGrp="1"/>
          </p:cNvSpPr>
          <p:nvPr>
            <p:ph type="dt" sz="half" idx="2"/>
          </p:nvPr>
        </p:nvSpPr>
        <p:spPr>
          <a:xfrm>
            <a:off x="6011862" y="6219700"/>
            <a:ext cx="1735937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5B3B936F-3ABE-4757-8D47-D036EF747FC4}" type="datetime4">
              <a:rPr lang="de-DE" smtClean="0"/>
              <a:t>2. Juli 2019</a:t>
            </a:fld>
            <a:endParaRPr lang="de-CH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47800" y="6219700"/>
            <a:ext cx="792000" cy="360000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B295DEAF-E952-4796-AAEE-4201E40CA590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68646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Inhal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51825" cy="698500"/>
          </a:xfrm>
        </p:spPr>
        <p:txBody>
          <a:bodyPr lIns="0" tIns="0"/>
          <a:lstStyle/>
          <a:p>
            <a:r>
              <a:rPr lang="de-CH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3401" y="1484313"/>
            <a:ext cx="3987800" cy="4681537"/>
          </a:xfrm>
        </p:spPr>
        <p:txBody>
          <a:bodyPr tIns="0"/>
          <a:lstStyle>
            <a:lvl1pPr>
              <a:buSzPct val="100000"/>
              <a:buFont typeface="Arial Black"/>
              <a:buChar char="›"/>
              <a:defRPr/>
            </a:lvl1pPr>
            <a:lvl2pPr>
              <a:buSzPct val="100000"/>
              <a:buFont typeface="Arial Black"/>
              <a:buChar char="›"/>
              <a:defRPr/>
            </a:lvl2pPr>
            <a:lvl3pPr>
              <a:buSzPct val="100000"/>
              <a:buFont typeface="Arial Black"/>
              <a:buChar char="›"/>
              <a:defRPr/>
            </a:lvl3pPr>
            <a:lvl4pPr>
              <a:buSzPct val="100000"/>
              <a:buFont typeface="Arial Black"/>
              <a:buChar char="›"/>
              <a:defRPr/>
            </a:lvl4pPr>
            <a:lvl5pPr>
              <a:buSzPct val="100000"/>
              <a:buFont typeface="Arial Black"/>
              <a:buChar char="›"/>
              <a:defRPr/>
            </a:lvl5pPr>
          </a:lstStyle>
          <a:p>
            <a:pPr lvl="0"/>
            <a:r>
              <a:rPr lang="de-CH" dirty="0" smtClean="0"/>
              <a:t>Mastertextformat bearbeiten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 </a:t>
            </a:r>
            <a:endParaRPr lang="de-DE" dirty="0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11EDD-A746-4E57-9E68-1651CE3C54B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1"/>
          </p:nvPr>
        </p:nvSpPr>
        <p:spPr>
          <a:xfrm>
            <a:off x="4708525" y="1484313"/>
            <a:ext cx="3987800" cy="4681537"/>
          </a:xfrm>
        </p:spPr>
        <p:txBody>
          <a:bodyPr tIns="0"/>
          <a:lstStyle>
            <a:lvl1pPr>
              <a:buSzPct val="100000"/>
              <a:buFont typeface="Arial Black"/>
              <a:buChar char="›"/>
              <a:defRPr/>
            </a:lvl1pPr>
            <a:lvl2pPr>
              <a:buSzPct val="100000"/>
              <a:buFont typeface="Arial Black"/>
              <a:buChar char="›"/>
              <a:defRPr/>
            </a:lvl2pPr>
            <a:lvl3pPr>
              <a:buSzPct val="100000"/>
              <a:buFont typeface="Arial Black"/>
              <a:buChar char="›"/>
              <a:defRPr/>
            </a:lvl3pPr>
            <a:lvl4pPr>
              <a:buSzPct val="100000"/>
              <a:buFont typeface="Arial Black"/>
              <a:buChar char="›"/>
              <a:defRPr/>
            </a:lvl4pPr>
            <a:lvl5pPr>
              <a:buSzPct val="100000"/>
              <a:buFont typeface="Arial Black"/>
              <a:buChar char="›"/>
              <a:defRPr/>
            </a:lvl5pPr>
          </a:lstStyle>
          <a:p>
            <a:pPr lvl="0"/>
            <a:r>
              <a:rPr lang="de-CH" dirty="0" smtClean="0"/>
              <a:t>Mastertextformat bearbeiten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8533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5043" y="222248"/>
            <a:ext cx="8251825" cy="717550"/>
          </a:xfrm>
        </p:spPr>
        <p:txBody>
          <a:bodyPr lIns="0" tIns="0"/>
          <a:lstStyle/>
          <a:p>
            <a:r>
              <a:rPr lang="de-CH" dirty="0" smtClean="0"/>
              <a:t>Mastertitelformat bearbeiten</a:t>
            </a:r>
            <a:endParaRPr lang="de-DE" dirty="0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45F4A-627C-46CC-A829-F961C7C4172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20" name="Inhaltsplatzhalter 2"/>
          <p:cNvSpPr>
            <a:spLocks noGrp="1"/>
          </p:cNvSpPr>
          <p:nvPr>
            <p:ph sz="half" idx="28" hasCustomPrompt="1"/>
          </p:nvPr>
        </p:nvSpPr>
        <p:spPr>
          <a:xfrm>
            <a:off x="683568" y="3645024"/>
            <a:ext cx="2376264" cy="2500272"/>
          </a:xfrm>
        </p:spPr>
        <p:txBody>
          <a:bodyPr tIns="0"/>
          <a:lstStyle>
            <a:lvl1pPr algn="l">
              <a:spcAft>
                <a:spcPts val="1488"/>
              </a:spcAft>
              <a:buSzPct val="100000"/>
              <a:buFontTx/>
              <a:buNone/>
              <a:defRPr/>
            </a:lvl1pPr>
            <a:lvl2pPr>
              <a:buSzPct val="100000"/>
              <a:buFontTx/>
              <a:buBlip>
                <a:blip r:embed="rId2"/>
              </a:buBlip>
              <a:defRPr/>
            </a:lvl2pPr>
            <a:lvl3pPr>
              <a:buSzPct val="100000"/>
              <a:buFontTx/>
              <a:buBlip>
                <a:blip r:embed="rId2"/>
              </a:buBlip>
              <a:defRPr/>
            </a:lvl3pPr>
            <a:lvl4pPr>
              <a:buSzPct val="100000"/>
              <a:buFontTx/>
              <a:buBlip>
                <a:blip r:embed="rId2"/>
              </a:buBlip>
              <a:defRPr/>
            </a:lvl4pPr>
            <a:lvl5pPr>
              <a:buSzPct val="10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de-CH" dirty="0" smtClean="0"/>
              <a:t>Bild</a:t>
            </a:r>
          </a:p>
        </p:txBody>
      </p:sp>
      <p:sp>
        <p:nvSpPr>
          <p:cNvPr id="21" name="Inhaltsplatzhalter 2"/>
          <p:cNvSpPr>
            <a:spLocks noGrp="1"/>
          </p:cNvSpPr>
          <p:nvPr>
            <p:ph sz="half" idx="29" hasCustomPrompt="1"/>
          </p:nvPr>
        </p:nvSpPr>
        <p:spPr>
          <a:xfrm>
            <a:off x="703701" y="1042275"/>
            <a:ext cx="2376264" cy="2500272"/>
          </a:xfrm>
        </p:spPr>
        <p:txBody>
          <a:bodyPr tIns="0"/>
          <a:lstStyle>
            <a:lvl1pPr algn="l">
              <a:spcAft>
                <a:spcPts val="1488"/>
              </a:spcAft>
              <a:buSzPct val="100000"/>
              <a:buFontTx/>
              <a:buNone/>
              <a:defRPr/>
            </a:lvl1pPr>
            <a:lvl2pPr>
              <a:buSzPct val="100000"/>
              <a:buFontTx/>
              <a:buBlip>
                <a:blip r:embed="rId2"/>
              </a:buBlip>
              <a:defRPr/>
            </a:lvl2pPr>
            <a:lvl3pPr>
              <a:buSzPct val="100000"/>
              <a:buFontTx/>
              <a:buBlip>
                <a:blip r:embed="rId2"/>
              </a:buBlip>
              <a:defRPr/>
            </a:lvl3pPr>
            <a:lvl4pPr>
              <a:buSzPct val="100000"/>
              <a:buFontTx/>
              <a:buBlip>
                <a:blip r:embed="rId2"/>
              </a:buBlip>
              <a:defRPr/>
            </a:lvl4pPr>
            <a:lvl5pPr>
              <a:buSzPct val="10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de-CH" dirty="0" smtClean="0"/>
              <a:t>Bild</a:t>
            </a:r>
          </a:p>
        </p:txBody>
      </p:sp>
      <p:sp>
        <p:nvSpPr>
          <p:cNvPr id="22" name="Inhaltsplatzhalter 2"/>
          <p:cNvSpPr>
            <a:spLocks noGrp="1"/>
          </p:cNvSpPr>
          <p:nvPr>
            <p:ph sz="half" idx="30" hasCustomPrompt="1"/>
          </p:nvPr>
        </p:nvSpPr>
        <p:spPr>
          <a:xfrm>
            <a:off x="6167075" y="3641328"/>
            <a:ext cx="2376264" cy="2500272"/>
          </a:xfrm>
        </p:spPr>
        <p:txBody>
          <a:bodyPr tIns="0"/>
          <a:lstStyle>
            <a:lvl1pPr algn="l">
              <a:spcAft>
                <a:spcPts val="1488"/>
              </a:spcAft>
              <a:buSzPct val="100000"/>
              <a:buFontTx/>
              <a:buNone/>
              <a:defRPr/>
            </a:lvl1pPr>
            <a:lvl2pPr>
              <a:buSzPct val="100000"/>
              <a:buFontTx/>
              <a:buBlip>
                <a:blip r:embed="rId2"/>
              </a:buBlip>
              <a:defRPr/>
            </a:lvl2pPr>
            <a:lvl3pPr>
              <a:buSzPct val="100000"/>
              <a:buFontTx/>
              <a:buBlip>
                <a:blip r:embed="rId2"/>
              </a:buBlip>
              <a:defRPr/>
            </a:lvl3pPr>
            <a:lvl4pPr>
              <a:buSzPct val="100000"/>
              <a:buFontTx/>
              <a:buBlip>
                <a:blip r:embed="rId2"/>
              </a:buBlip>
              <a:defRPr/>
            </a:lvl4pPr>
            <a:lvl5pPr>
              <a:buSzPct val="10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de-CH" dirty="0" smtClean="0"/>
              <a:t>Bild</a:t>
            </a:r>
          </a:p>
        </p:txBody>
      </p:sp>
      <p:sp>
        <p:nvSpPr>
          <p:cNvPr id="23" name="Inhaltsplatzhalter 2"/>
          <p:cNvSpPr>
            <a:spLocks noGrp="1"/>
          </p:cNvSpPr>
          <p:nvPr>
            <p:ph sz="half" idx="31" hasCustomPrompt="1"/>
          </p:nvPr>
        </p:nvSpPr>
        <p:spPr>
          <a:xfrm>
            <a:off x="6155574" y="1042275"/>
            <a:ext cx="2376264" cy="2500272"/>
          </a:xfrm>
        </p:spPr>
        <p:txBody>
          <a:bodyPr tIns="0"/>
          <a:lstStyle>
            <a:lvl1pPr algn="l">
              <a:spcAft>
                <a:spcPts val="1488"/>
              </a:spcAft>
              <a:buSzPct val="100000"/>
              <a:buFontTx/>
              <a:buNone/>
              <a:defRPr/>
            </a:lvl1pPr>
            <a:lvl2pPr>
              <a:buSzPct val="100000"/>
              <a:buFontTx/>
              <a:buBlip>
                <a:blip r:embed="rId2"/>
              </a:buBlip>
              <a:defRPr/>
            </a:lvl2pPr>
            <a:lvl3pPr>
              <a:buSzPct val="100000"/>
              <a:buFontTx/>
              <a:buBlip>
                <a:blip r:embed="rId2"/>
              </a:buBlip>
              <a:defRPr/>
            </a:lvl3pPr>
            <a:lvl4pPr>
              <a:buSzPct val="100000"/>
              <a:buFontTx/>
              <a:buBlip>
                <a:blip r:embed="rId2"/>
              </a:buBlip>
              <a:defRPr/>
            </a:lvl4pPr>
            <a:lvl5pPr>
              <a:buSzPct val="10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de-CH" dirty="0" smtClean="0"/>
              <a:t>Bild</a:t>
            </a:r>
          </a:p>
        </p:txBody>
      </p:sp>
      <p:sp>
        <p:nvSpPr>
          <p:cNvPr id="24" name="Inhaltsplatzhalter 2"/>
          <p:cNvSpPr>
            <a:spLocks noGrp="1"/>
          </p:cNvSpPr>
          <p:nvPr>
            <p:ph sz="half" idx="32" hasCustomPrompt="1"/>
          </p:nvPr>
        </p:nvSpPr>
        <p:spPr>
          <a:xfrm>
            <a:off x="3482823" y="1042275"/>
            <a:ext cx="2376264" cy="2500272"/>
          </a:xfrm>
        </p:spPr>
        <p:txBody>
          <a:bodyPr tIns="0"/>
          <a:lstStyle>
            <a:lvl1pPr algn="l">
              <a:spcAft>
                <a:spcPts val="1488"/>
              </a:spcAft>
              <a:buSzPct val="100000"/>
              <a:buFontTx/>
              <a:buNone/>
              <a:defRPr/>
            </a:lvl1pPr>
            <a:lvl2pPr>
              <a:buSzPct val="100000"/>
              <a:buFontTx/>
              <a:buBlip>
                <a:blip r:embed="rId2"/>
              </a:buBlip>
              <a:defRPr/>
            </a:lvl2pPr>
            <a:lvl3pPr>
              <a:buSzPct val="100000"/>
              <a:buFontTx/>
              <a:buBlip>
                <a:blip r:embed="rId2"/>
              </a:buBlip>
              <a:defRPr/>
            </a:lvl3pPr>
            <a:lvl4pPr>
              <a:buSzPct val="100000"/>
              <a:buFontTx/>
              <a:buBlip>
                <a:blip r:embed="rId2"/>
              </a:buBlip>
              <a:defRPr/>
            </a:lvl4pPr>
            <a:lvl5pPr>
              <a:buSzPct val="10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de-CH" dirty="0" smtClean="0"/>
              <a:t>Bild</a:t>
            </a:r>
          </a:p>
        </p:txBody>
      </p:sp>
      <p:sp>
        <p:nvSpPr>
          <p:cNvPr id="25" name="Inhaltsplatzhalter 2"/>
          <p:cNvSpPr>
            <a:spLocks noGrp="1"/>
          </p:cNvSpPr>
          <p:nvPr>
            <p:ph sz="half" idx="33" hasCustomPrompt="1"/>
          </p:nvPr>
        </p:nvSpPr>
        <p:spPr>
          <a:xfrm>
            <a:off x="3482823" y="3645024"/>
            <a:ext cx="2376264" cy="2500272"/>
          </a:xfrm>
        </p:spPr>
        <p:txBody>
          <a:bodyPr tIns="0"/>
          <a:lstStyle>
            <a:lvl1pPr algn="l">
              <a:spcAft>
                <a:spcPts val="1488"/>
              </a:spcAft>
              <a:buSzPct val="100000"/>
              <a:buFontTx/>
              <a:buNone/>
              <a:defRPr/>
            </a:lvl1pPr>
            <a:lvl2pPr>
              <a:buSzPct val="100000"/>
              <a:buFontTx/>
              <a:buBlip>
                <a:blip r:embed="rId2"/>
              </a:buBlip>
              <a:defRPr/>
            </a:lvl2pPr>
            <a:lvl3pPr>
              <a:buSzPct val="100000"/>
              <a:buFontTx/>
              <a:buBlip>
                <a:blip r:embed="rId2"/>
              </a:buBlip>
              <a:defRPr/>
            </a:lvl3pPr>
            <a:lvl4pPr>
              <a:buSzPct val="100000"/>
              <a:buFontTx/>
              <a:buBlip>
                <a:blip r:embed="rId2"/>
              </a:buBlip>
              <a:defRPr/>
            </a:lvl4pPr>
            <a:lvl5pPr>
              <a:buSzPct val="10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de-CH" dirty="0" smtClean="0"/>
              <a:t>Bild</a:t>
            </a:r>
          </a:p>
        </p:txBody>
      </p:sp>
    </p:spTree>
    <p:extLst>
      <p:ext uri="{BB962C8B-B14F-4D97-AF65-F5344CB8AC3E}">
        <p14:creationId xmlns:p14="http://schemas.microsoft.com/office/powerpoint/2010/main" val="4041238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6575" y="230718"/>
            <a:ext cx="8251825" cy="717550"/>
          </a:xfrm>
        </p:spPr>
        <p:txBody>
          <a:bodyPr lIns="0" tIns="0"/>
          <a:lstStyle/>
          <a:p>
            <a:r>
              <a:rPr lang="de-CH" dirty="0" smtClean="0"/>
              <a:t>Mastertitelformat bearbeiten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539751" y="1484312"/>
            <a:ext cx="3993637" cy="2260037"/>
          </a:xfrm>
        </p:spPr>
        <p:txBody>
          <a:bodyPr tIns="0"/>
          <a:lstStyle>
            <a:lvl1pPr>
              <a:buSzPct val="100000"/>
              <a:buFont typeface="Arial Black"/>
              <a:buChar char="›"/>
              <a:defRPr/>
            </a:lvl1pPr>
            <a:lvl2pPr>
              <a:buSzPct val="100000"/>
              <a:buFont typeface="Arial"/>
              <a:buNone/>
              <a:defRPr/>
            </a:lvl2pPr>
            <a:lvl3pPr>
              <a:buSzPct val="100000"/>
              <a:buFontTx/>
              <a:buBlip>
                <a:blip r:embed="rId2"/>
              </a:buBlip>
              <a:defRPr/>
            </a:lvl3pPr>
            <a:lvl4pPr>
              <a:buSzPct val="100000"/>
              <a:buFontTx/>
              <a:buBlip>
                <a:blip r:embed="rId2"/>
              </a:buBlip>
              <a:defRPr/>
            </a:lvl4pPr>
            <a:lvl5pPr>
              <a:buSzPct val="10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de-CH" dirty="0" smtClean="0"/>
              <a:t>Mastertextformat bearbeiten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sz="half" idx="11" hasCustomPrompt="1"/>
          </p:nvPr>
        </p:nvSpPr>
        <p:spPr>
          <a:xfrm>
            <a:off x="539751" y="3922614"/>
            <a:ext cx="3993637" cy="2247850"/>
          </a:xfrm>
        </p:spPr>
        <p:txBody>
          <a:bodyPr tIns="0"/>
          <a:lstStyle>
            <a:lvl1pPr>
              <a:buSzPct val="100000"/>
              <a:buFontTx/>
              <a:buNone/>
              <a:defRPr/>
            </a:lvl1pPr>
            <a:lvl2pPr>
              <a:buSzPct val="100000"/>
              <a:buFontTx/>
              <a:buBlip>
                <a:blip r:embed="rId2"/>
              </a:buBlip>
              <a:defRPr/>
            </a:lvl2pPr>
            <a:lvl3pPr>
              <a:buSzPct val="100000"/>
              <a:buFontTx/>
              <a:buBlip>
                <a:blip r:embed="rId2"/>
              </a:buBlip>
              <a:defRPr/>
            </a:lvl3pPr>
            <a:lvl4pPr>
              <a:buSzPct val="100000"/>
              <a:buFontTx/>
              <a:buBlip>
                <a:blip r:embed="rId2"/>
              </a:buBlip>
              <a:defRPr/>
            </a:lvl4pPr>
            <a:lvl5pPr>
              <a:buSzPct val="10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de-CH" dirty="0" smtClean="0"/>
              <a:t>Bild</a:t>
            </a:r>
          </a:p>
        </p:txBody>
      </p:sp>
      <p:sp>
        <p:nvSpPr>
          <p:cNvPr id="12" name="Inhaltsplatzhalter 2"/>
          <p:cNvSpPr>
            <a:spLocks noGrp="1"/>
          </p:cNvSpPr>
          <p:nvPr>
            <p:ph sz="half" idx="14" hasCustomPrompt="1"/>
          </p:nvPr>
        </p:nvSpPr>
        <p:spPr>
          <a:xfrm>
            <a:off x="4702688" y="3922614"/>
            <a:ext cx="3993637" cy="2247850"/>
          </a:xfrm>
        </p:spPr>
        <p:txBody>
          <a:bodyPr tIns="0"/>
          <a:lstStyle>
            <a:lvl1pPr>
              <a:buSzPct val="100000"/>
              <a:buFontTx/>
              <a:buNone/>
              <a:defRPr/>
            </a:lvl1pPr>
            <a:lvl2pPr>
              <a:buSzPct val="100000"/>
              <a:buFontTx/>
              <a:buBlip>
                <a:blip r:embed="rId2"/>
              </a:buBlip>
              <a:defRPr/>
            </a:lvl2pPr>
            <a:lvl3pPr>
              <a:buSzPct val="100000"/>
              <a:buFontTx/>
              <a:buBlip>
                <a:blip r:embed="rId2"/>
              </a:buBlip>
              <a:defRPr/>
            </a:lvl3pPr>
            <a:lvl4pPr>
              <a:buSzPct val="100000"/>
              <a:buFontTx/>
              <a:buBlip>
                <a:blip r:embed="rId2"/>
              </a:buBlip>
              <a:defRPr/>
            </a:lvl4pPr>
            <a:lvl5pPr>
              <a:buSzPct val="10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de-CH" dirty="0" smtClean="0"/>
              <a:t>Bild</a:t>
            </a:r>
          </a:p>
        </p:txBody>
      </p:sp>
      <p:sp>
        <p:nvSpPr>
          <p:cNvPr id="13" name="Inhaltsplatzhalter 2"/>
          <p:cNvSpPr>
            <a:spLocks noGrp="1"/>
          </p:cNvSpPr>
          <p:nvPr>
            <p:ph sz="half" idx="15"/>
          </p:nvPr>
        </p:nvSpPr>
        <p:spPr>
          <a:xfrm>
            <a:off x="4702688" y="1484312"/>
            <a:ext cx="3993637" cy="2260037"/>
          </a:xfrm>
        </p:spPr>
        <p:txBody>
          <a:bodyPr tIns="0"/>
          <a:lstStyle>
            <a:lvl1pPr>
              <a:buSzPct val="100000"/>
              <a:buFont typeface="Arial Black"/>
              <a:buChar char="›"/>
              <a:defRPr/>
            </a:lvl1pPr>
            <a:lvl2pPr>
              <a:buSzPct val="100000"/>
              <a:buFontTx/>
              <a:buBlip>
                <a:blip r:embed="rId2"/>
              </a:buBlip>
              <a:defRPr/>
            </a:lvl2pPr>
            <a:lvl3pPr>
              <a:buSzPct val="100000"/>
              <a:buFontTx/>
              <a:buBlip>
                <a:blip r:embed="rId2"/>
              </a:buBlip>
              <a:defRPr/>
            </a:lvl3pPr>
            <a:lvl4pPr>
              <a:buSzPct val="100000"/>
              <a:buFontTx/>
              <a:buBlip>
                <a:blip r:embed="rId2"/>
              </a:buBlip>
              <a:defRPr/>
            </a:lvl4pPr>
            <a:lvl5pPr>
              <a:buSzPct val="10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de-CH" dirty="0" smtClean="0"/>
              <a:t>Mastertextformat bearbeiten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FCD78-238A-4C8C-80E5-47069CD6179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9609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7725" y="404813"/>
            <a:ext cx="7908549" cy="6297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11188" y="1638000"/>
            <a:ext cx="7921625" cy="4309944"/>
          </a:xfrm>
        </p:spPr>
        <p:txBody>
          <a:bodyPr/>
          <a:lstStyle>
            <a:lvl1pPr>
              <a:defRPr sz="2200" baseline="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de-DE" dirty="0" smtClean="0"/>
              <a:t>Erste Ebene 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11" name="Datumsplatzhalter 4"/>
          <p:cNvSpPr>
            <a:spLocks noGrp="1"/>
          </p:cNvSpPr>
          <p:nvPr>
            <p:ph type="dt" sz="half" idx="2"/>
          </p:nvPr>
        </p:nvSpPr>
        <p:spPr>
          <a:xfrm>
            <a:off x="6011862" y="6219700"/>
            <a:ext cx="1735937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F247FAEA-CEDC-407D-9699-B8052B33C70A}" type="datetime4">
              <a:rPr lang="de-DE" smtClean="0"/>
              <a:t>2. Juli 2019</a:t>
            </a:fld>
            <a:endParaRPr lang="de-CH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47800" y="6219700"/>
            <a:ext cx="792000" cy="360000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B295DEAF-E952-4796-AAEE-4201E40CA590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91193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867" y="222251"/>
            <a:ext cx="8251825" cy="717550"/>
          </a:xfrm>
        </p:spPr>
        <p:txBody>
          <a:bodyPr lIns="0" tIns="0"/>
          <a:lstStyle/>
          <a:p>
            <a:r>
              <a:rPr lang="de-CH" dirty="0" smtClean="0"/>
              <a:t>Mastertitelformat bearbeiten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sz="half" idx="15" hasCustomPrompt="1"/>
          </p:nvPr>
        </p:nvSpPr>
        <p:spPr>
          <a:xfrm>
            <a:off x="4914900" y="1136663"/>
            <a:ext cx="4230000" cy="2420224"/>
          </a:xfrm>
        </p:spPr>
        <p:txBody>
          <a:bodyPr tIns="0"/>
          <a:lstStyle>
            <a:lvl1pPr marL="361950" marR="0" indent="-361950" algn="l" defTabSz="623888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SzPct val="100000"/>
              <a:buFontTx/>
              <a:buNone/>
              <a:tabLst/>
              <a:defRPr/>
            </a:lvl1pPr>
            <a:lvl2pPr>
              <a:buSzPct val="100000"/>
              <a:buFontTx/>
              <a:buBlip>
                <a:blip r:embed="rId2"/>
              </a:buBlip>
              <a:defRPr/>
            </a:lvl2pPr>
            <a:lvl3pPr>
              <a:buSzPct val="100000"/>
              <a:buFontTx/>
              <a:buBlip>
                <a:blip r:embed="rId2"/>
              </a:buBlip>
              <a:defRPr/>
            </a:lvl3pPr>
            <a:lvl4pPr>
              <a:buSzPct val="100000"/>
              <a:buFontTx/>
              <a:buBlip>
                <a:blip r:embed="rId2"/>
              </a:buBlip>
              <a:defRPr/>
            </a:lvl4pPr>
            <a:lvl5pPr>
              <a:buSzPct val="100000"/>
              <a:buFontTx/>
              <a:buBlip>
                <a:blip r:embed="rId2"/>
              </a:buBlip>
              <a:defRPr/>
            </a:lvl5pPr>
          </a:lstStyle>
          <a:p>
            <a:pPr marL="361950" marR="0" lvl="0" indent="-361950" algn="l" defTabSz="623888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SzPct val="100000"/>
              <a:buFontTx/>
              <a:buNone/>
              <a:tabLst/>
              <a:defRPr/>
            </a:pPr>
            <a:r>
              <a:rPr lang="de-CH" dirty="0" smtClean="0"/>
              <a:t>Bild</a:t>
            </a:r>
          </a:p>
          <a:p>
            <a:pPr lvl="0"/>
            <a:endParaRPr lang="de-CH" dirty="0" smtClean="0"/>
          </a:p>
        </p:txBody>
      </p:sp>
      <p:sp>
        <p:nvSpPr>
          <p:cNvPr id="8" name="Inhaltsplatzhalter 2"/>
          <p:cNvSpPr>
            <a:spLocks noGrp="1"/>
          </p:cNvSpPr>
          <p:nvPr>
            <p:ph sz="half" idx="17" hasCustomPrompt="1"/>
          </p:nvPr>
        </p:nvSpPr>
        <p:spPr>
          <a:xfrm>
            <a:off x="546101" y="1136663"/>
            <a:ext cx="4195200" cy="2420224"/>
          </a:xfrm>
        </p:spPr>
        <p:txBody>
          <a:bodyPr tIns="0"/>
          <a:lstStyle>
            <a:lvl1pPr marL="361950" marR="0" indent="-361950" algn="l" defTabSz="623888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SzPct val="100000"/>
              <a:buFontTx/>
              <a:buNone/>
              <a:tabLst/>
              <a:defRPr/>
            </a:lvl1pPr>
            <a:lvl2pPr>
              <a:buSzPct val="100000"/>
              <a:buFontTx/>
              <a:buBlip>
                <a:blip r:embed="rId2"/>
              </a:buBlip>
              <a:defRPr/>
            </a:lvl2pPr>
            <a:lvl3pPr>
              <a:buSzPct val="100000"/>
              <a:buFontTx/>
              <a:buBlip>
                <a:blip r:embed="rId2"/>
              </a:buBlip>
              <a:defRPr/>
            </a:lvl3pPr>
            <a:lvl4pPr>
              <a:buSzPct val="100000"/>
              <a:buFontTx/>
              <a:buBlip>
                <a:blip r:embed="rId2"/>
              </a:buBlip>
              <a:defRPr/>
            </a:lvl4pPr>
            <a:lvl5pPr>
              <a:buSzPct val="100000"/>
              <a:buFontTx/>
              <a:buBlip>
                <a:blip r:embed="rId2"/>
              </a:buBlip>
              <a:defRPr/>
            </a:lvl5pPr>
          </a:lstStyle>
          <a:p>
            <a:pPr marL="361950" marR="0" lvl="0" indent="-361950" algn="l" defTabSz="623888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SzPct val="100000"/>
              <a:buFontTx/>
              <a:buNone/>
              <a:tabLst/>
              <a:defRPr/>
            </a:pPr>
            <a:r>
              <a:rPr lang="de-CH" dirty="0" smtClean="0"/>
              <a:t>Bild</a:t>
            </a:r>
          </a:p>
          <a:p>
            <a:pPr lvl="0"/>
            <a:endParaRPr lang="de-CH" dirty="0" smtClean="0"/>
          </a:p>
        </p:txBody>
      </p:sp>
      <p:sp>
        <p:nvSpPr>
          <p:cNvPr id="9" name="Inhaltsplatzhalter 2"/>
          <p:cNvSpPr>
            <a:spLocks noGrp="1"/>
          </p:cNvSpPr>
          <p:nvPr>
            <p:ph sz="half" idx="18" hasCustomPrompt="1"/>
          </p:nvPr>
        </p:nvSpPr>
        <p:spPr>
          <a:xfrm>
            <a:off x="546100" y="3751976"/>
            <a:ext cx="8597900" cy="2420224"/>
          </a:xfrm>
        </p:spPr>
        <p:txBody>
          <a:bodyPr tIns="0"/>
          <a:lstStyle>
            <a:lvl1pPr marL="361950" marR="0" indent="-361950" algn="l" defTabSz="623888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SzPct val="100000"/>
              <a:buFontTx/>
              <a:buNone/>
              <a:tabLst/>
              <a:defRPr/>
            </a:lvl1pPr>
            <a:lvl2pPr>
              <a:buSzPct val="100000"/>
              <a:buFontTx/>
              <a:buBlip>
                <a:blip r:embed="rId2"/>
              </a:buBlip>
              <a:defRPr/>
            </a:lvl2pPr>
            <a:lvl3pPr>
              <a:buSzPct val="100000"/>
              <a:buFontTx/>
              <a:buBlip>
                <a:blip r:embed="rId2"/>
              </a:buBlip>
              <a:defRPr/>
            </a:lvl3pPr>
            <a:lvl4pPr>
              <a:buSzPct val="100000"/>
              <a:buFontTx/>
              <a:buBlip>
                <a:blip r:embed="rId2"/>
              </a:buBlip>
              <a:defRPr/>
            </a:lvl4pPr>
            <a:lvl5pPr>
              <a:buSzPct val="100000"/>
              <a:buFontTx/>
              <a:buBlip>
                <a:blip r:embed="rId2"/>
              </a:buBlip>
              <a:defRPr/>
            </a:lvl5pPr>
          </a:lstStyle>
          <a:p>
            <a:pPr marL="361950" marR="0" lvl="0" indent="-361950" algn="l" defTabSz="623888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SzPct val="100000"/>
              <a:buFontTx/>
              <a:buNone/>
              <a:tabLst/>
              <a:defRPr/>
            </a:pPr>
            <a:r>
              <a:rPr lang="de-CH" dirty="0" smtClean="0"/>
              <a:t>Bild</a:t>
            </a:r>
          </a:p>
          <a:p>
            <a:pPr lvl="0"/>
            <a:endParaRPr lang="de-CH" dirty="0" smtClean="0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50796-6A5C-4112-86C2-50CABFE26A6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4657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2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5943600" y="6511925"/>
            <a:ext cx="2565400" cy="3460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705752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7725" y="404813"/>
            <a:ext cx="7908549" cy="6297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80000" y="1638000"/>
            <a:ext cx="3863786" cy="4309944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e-DE" dirty="0" smtClean="0"/>
              <a:t>Erste Ebene 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7" name="Inhaltsplatzhalter 2"/>
          <p:cNvSpPr>
            <a:spLocks noGrp="1"/>
          </p:cNvSpPr>
          <p:nvPr>
            <p:ph idx="13" hasCustomPrompt="1"/>
          </p:nvPr>
        </p:nvSpPr>
        <p:spPr>
          <a:xfrm>
            <a:off x="612000" y="1638000"/>
            <a:ext cx="3858261" cy="4309944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e-DE" dirty="0" smtClean="0"/>
              <a:t>Erste Ebene 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6" name="Datumsplatzhalter 4"/>
          <p:cNvSpPr>
            <a:spLocks noGrp="1"/>
          </p:cNvSpPr>
          <p:nvPr>
            <p:ph type="dt" sz="half" idx="2"/>
          </p:nvPr>
        </p:nvSpPr>
        <p:spPr>
          <a:xfrm>
            <a:off x="6011862" y="6219700"/>
            <a:ext cx="1735937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74D5117C-920E-408F-B5D1-703CBFAA4587}" type="datetime4">
              <a:rPr lang="de-DE" smtClean="0"/>
              <a:t>2. Juli 2019</a:t>
            </a:fld>
            <a:endParaRPr lang="de-CH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47800" y="6219700"/>
            <a:ext cx="792000" cy="360000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B295DEAF-E952-4796-AAEE-4201E40CA590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45188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7725" y="404813"/>
            <a:ext cx="7908549" cy="6297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80000" y="1638000"/>
            <a:ext cx="3852000" cy="4309944"/>
          </a:xfrm>
        </p:spPr>
        <p:txBody>
          <a:bodyPr/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6C8E"/>
              </a:buClr>
              <a:buSzTx/>
              <a:buFont typeface="Arial" panose="020B0604020202020204" pitchFamily="34" charset="0"/>
              <a:buNone/>
              <a:tabLst/>
              <a:defRPr baseline="0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6C8E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Hier Bild einfügen</a:t>
            </a:r>
            <a:endParaRPr lang="de-CH" dirty="0" smtClean="0"/>
          </a:p>
        </p:txBody>
      </p:sp>
      <p:sp>
        <p:nvSpPr>
          <p:cNvPr id="7" name="Inhaltsplatzhalter 2"/>
          <p:cNvSpPr>
            <a:spLocks noGrp="1"/>
          </p:cNvSpPr>
          <p:nvPr>
            <p:ph idx="13" hasCustomPrompt="1"/>
          </p:nvPr>
        </p:nvSpPr>
        <p:spPr>
          <a:xfrm>
            <a:off x="612000" y="1638000"/>
            <a:ext cx="3852000" cy="4309944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e-DE" dirty="0" smtClean="0"/>
              <a:t>Erste Ebene 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6" name="Datumsplatzhalter 4"/>
          <p:cNvSpPr>
            <a:spLocks noGrp="1"/>
          </p:cNvSpPr>
          <p:nvPr>
            <p:ph type="dt" sz="half" idx="2"/>
          </p:nvPr>
        </p:nvSpPr>
        <p:spPr>
          <a:xfrm>
            <a:off x="6011862" y="6219700"/>
            <a:ext cx="1735937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C40480B9-23C6-4E3C-96C7-35F6661A9F94}" type="datetime4">
              <a:rPr lang="de-DE" smtClean="0"/>
              <a:t>2. Juli 2019</a:t>
            </a:fld>
            <a:endParaRPr lang="de-CH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47800" y="6219700"/>
            <a:ext cx="792000" cy="360000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B295DEAF-E952-4796-AAEE-4201E40CA590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03487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7725" y="404813"/>
            <a:ext cx="7908549" cy="6297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7" name="Inhaltsplatzhalter 2"/>
          <p:cNvSpPr>
            <a:spLocks noGrp="1"/>
          </p:cNvSpPr>
          <p:nvPr>
            <p:ph idx="13" hasCustomPrompt="1"/>
          </p:nvPr>
        </p:nvSpPr>
        <p:spPr>
          <a:xfrm>
            <a:off x="612000" y="2304000"/>
            <a:ext cx="3852000" cy="3644363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e-DE" dirty="0" smtClean="0"/>
              <a:t>Erste Ebene 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8" name="Textplatzhalter 2"/>
          <p:cNvSpPr>
            <a:spLocks noGrp="1"/>
          </p:cNvSpPr>
          <p:nvPr>
            <p:ph type="body" idx="14" hasCustomPrompt="1"/>
          </p:nvPr>
        </p:nvSpPr>
        <p:spPr>
          <a:xfrm>
            <a:off x="611188" y="1620000"/>
            <a:ext cx="3852000" cy="458363"/>
          </a:xfrm>
        </p:spPr>
        <p:txBody>
          <a:bodyPr anchor="t"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6C8E"/>
              </a:buClr>
              <a:buSzTx/>
              <a:buFont typeface="Arial" panose="020B0604020202020204" pitchFamily="34" charset="0"/>
              <a:buNone/>
              <a:tabLst/>
              <a:defRPr sz="2200" b="1"/>
            </a:lvl1pPr>
            <a:lvl2pPr marL="270000" marR="0" indent="-171450" algn="l" defTabSz="6858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C8E"/>
              </a:buClr>
              <a:buSzTx/>
              <a:buFont typeface="Arial" panose="020B0604020202020204" pitchFamily="34" charset="0"/>
              <a:buChar char="•"/>
              <a:tabLst/>
              <a:defRPr sz="1500" b="1"/>
            </a:lvl2pPr>
            <a:lvl3pPr marL="540000" marR="0" indent="-171450" algn="l" defTabSz="6858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C8E"/>
              </a:buClr>
              <a:buSzTx/>
              <a:buFont typeface="Symbol" panose="05050102010706020507" pitchFamily="18" charset="2"/>
              <a:buChar char="-"/>
              <a:tabLst/>
              <a:defRPr sz="1350" b="1"/>
            </a:lvl3pPr>
            <a:lvl4pPr marL="540000" marR="0" indent="-171450" algn="l" defTabSz="6858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C8E"/>
              </a:buClr>
              <a:buSzTx/>
              <a:buFont typeface="Arial" panose="020B0604020202020204" pitchFamily="34" charset="0"/>
              <a:buChar char="•"/>
              <a:tabLst/>
              <a:defRPr sz="1200" b="1"/>
            </a:lvl4pPr>
            <a:lvl5pPr marL="0" marR="0" indent="0" algn="l" defTabSz="6858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6C8E"/>
              </a:buClr>
              <a:buSzTx/>
              <a:buFont typeface="Arial" panose="020B0604020202020204" pitchFamily="34" charset="0"/>
              <a:buNone/>
              <a:tabLst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6C8E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Untertitelformat </a:t>
            </a:r>
            <a:br>
              <a:rPr lang="de-DE" dirty="0" smtClean="0"/>
            </a:br>
            <a:r>
              <a:rPr lang="de-DE" dirty="0" smtClean="0"/>
              <a:t>bearbeiten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5" hasCustomPrompt="1"/>
          </p:nvPr>
        </p:nvSpPr>
        <p:spPr>
          <a:xfrm>
            <a:off x="4680000" y="2304000"/>
            <a:ext cx="3852000" cy="3644363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e-DE" smtClean="0"/>
              <a:t>Erste Ebene 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11" name="Textplatzhalter 2"/>
          <p:cNvSpPr>
            <a:spLocks noGrp="1"/>
          </p:cNvSpPr>
          <p:nvPr>
            <p:ph type="body" idx="16" hasCustomPrompt="1"/>
          </p:nvPr>
        </p:nvSpPr>
        <p:spPr>
          <a:xfrm>
            <a:off x="4680000" y="1620000"/>
            <a:ext cx="3852000" cy="458363"/>
          </a:xfrm>
        </p:spPr>
        <p:txBody>
          <a:bodyPr anchor="t"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6C8E"/>
              </a:buClr>
              <a:buSzTx/>
              <a:buFont typeface="Arial" panose="020B0604020202020204" pitchFamily="34" charset="0"/>
              <a:buNone/>
              <a:tabLst/>
              <a:defRPr sz="2200" b="1"/>
            </a:lvl1pPr>
            <a:lvl2pPr marL="270000" marR="0" indent="-171450" algn="l" defTabSz="6858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C8E"/>
              </a:buClr>
              <a:buSzTx/>
              <a:buFont typeface="Arial" panose="020B0604020202020204" pitchFamily="34" charset="0"/>
              <a:buChar char="•"/>
              <a:tabLst/>
              <a:defRPr sz="1500" b="1"/>
            </a:lvl2pPr>
            <a:lvl3pPr marL="540000" marR="0" indent="-171450" algn="l" defTabSz="6858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C8E"/>
              </a:buClr>
              <a:buSzTx/>
              <a:buFont typeface="Symbol" panose="05050102010706020507" pitchFamily="18" charset="2"/>
              <a:buChar char="-"/>
              <a:tabLst/>
              <a:defRPr sz="1350" b="1"/>
            </a:lvl3pPr>
            <a:lvl4pPr marL="540000" marR="0" indent="-171450" algn="l" defTabSz="6858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6C8E"/>
              </a:buClr>
              <a:buSzTx/>
              <a:buFont typeface="Arial" panose="020B0604020202020204" pitchFamily="34" charset="0"/>
              <a:buChar char="•"/>
              <a:tabLst/>
              <a:defRPr sz="1200" b="1"/>
            </a:lvl4pPr>
            <a:lvl5pPr marL="0" marR="0" indent="0" algn="l" defTabSz="6858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6C8E"/>
              </a:buClr>
              <a:buSzTx/>
              <a:buFont typeface="Arial" panose="020B0604020202020204" pitchFamily="34" charset="0"/>
              <a:buNone/>
              <a:tabLst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6C8E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Untertitelformat </a:t>
            </a:r>
            <a:br>
              <a:rPr lang="de-DE" dirty="0" smtClean="0"/>
            </a:br>
            <a:r>
              <a:rPr lang="de-DE" dirty="0" smtClean="0"/>
              <a:t>bearbeiten</a:t>
            </a:r>
          </a:p>
        </p:txBody>
      </p:sp>
      <p:sp>
        <p:nvSpPr>
          <p:cNvPr id="12" name="Datumsplatzhalter 4"/>
          <p:cNvSpPr>
            <a:spLocks noGrp="1"/>
          </p:cNvSpPr>
          <p:nvPr>
            <p:ph type="dt" sz="half" idx="2"/>
          </p:nvPr>
        </p:nvSpPr>
        <p:spPr>
          <a:xfrm>
            <a:off x="6011862" y="6219700"/>
            <a:ext cx="1735937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2B3823AA-4ED1-4E61-8A7C-DA37706174DA}" type="datetime4">
              <a:rPr lang="de-DE" smtClean="0"/>
              <a:t>2. Juli 2019</a:t>
            </a:fld>
            <a:endParaRPr lang="de-CH" dirty="0"/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47800" y="6219700"/>
            <a:ext cx="792000" cy="360000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B295DEAF-E952-4796-AAEE-4201E40CA590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61994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11188" y="404813"/>
            <a:ext cx="7921625" cy="5543131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Titelmasterformat durch Klicken bearbeiten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Erste Ebene 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>
          <a:xfrm>
            <a:off x="6011862" y="6219700"/>
            <a:ext cx="1735937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1BA82920-692B-44FF-950F-D790F2CC06C0}" type="datetime4">
              <a:rPr lang="de-DE" smtClean="0"/>
              <a:t>2. Juli 2019</a:t>
            </a:fld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47800" y="6219700"/>
            <a:ext cx="792000" cy="360000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B295DEAF-E952-4796-AAEE-4201E40CA590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37631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7725" y="404813"/>
            <a:ext cx="7908549" cy="6297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188" y="1637998"/>
            <a:ext cx="7921625" cy="1980000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7" name="Inhaltsplatzhalter 2"/>
          <p:cNvSpPr>
            <a:spLocks noGrp="1"/>
          </p:cNvSpPr>
          <p:nvPr>
            <p:ph idx="14" hasCustomPrompt="1"/>
          </p:nvPr>
        </p:nvSpPr>
        <p:spPr>
          <a:xfrm>
            <a:off x="612000" y="3799006"/>
            <a:ext cx="3852000" cy="2149357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Hier Bild einfügen</a:t>
            </a:r>
            <a:endParaRPr lang="de-CH" dirty="0"/>
          </a:p>
        </p:txBody>
      </p:sp>
      <p:sp>
        <p:nvSpPr>
          <p:cNvPr id="8" name="Inhaltsplatzhalter 2"/>
          <p:cNvSpPr>
            <a:spLocks noGrp="1"/>
          </p:cNvSpPr>
          <p:nvPr>
            <p:ph idx="15" hasCustomPrompt="1"/>
          </p:nvPr>
        </p:nvSpPr>
        <p:spPr>
          <a:xfrm>
            <a:off x="4680000" y="3805612"/>
            <a:ext cx="3852000" cy="2149357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Hier Bild einfügen</a:t>
            </a:r>
            <a:endParaRPr lang="de-CH" dirty="0"/>
          </a:p>
        </p:txBody>
      </p:sp>
      <p:sp>
        <p:nvSpPr>
          <p:cNvPr id="9" name="Datumsplatzhalter 4"/>
          <p:cNvSpPr>
            <a:spLocks noGrp="1"/>
          </p:cNvSpPr>
          <p:nvPr>
            <p:ph type="dt" sz="half" idx="2"/>
          </p:nvPr>
        </p:nvSpPr>
        <p:spPr>
          <a:xfrm>
            <a:off x="6011862" y="6219700"/>
            <a:ext cx="1735937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E2E28826-2EC2-49ED-AB12-799D1BE0CB54}" type="datetime4">
              <a:rPr lang="de-DE" smtClean="0"/>
              <a:t>2. Juli 2019</a:t>
            </a:fld>
            <a:endParaRPr lang="de-CH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47800" y="6219700"/>
            <a:ext cx="792000" cy="360000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B295DEAF-E952-4796-AAEE-4201E40CA590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70294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7725" y="404813"/>
            <a:ext cx="7908549" cy="6297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188" y="1637999"/>
            <a:ext cx="3852000" cy="1980000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7" name="Inhaltsplatzhalter 2"/>
          <p:cNvSpPr>
            <a:spLocks noGrp="1"/>
          </p:cNvSpPr>
          <p:nvPr>
            <p:ph idx="14" hasCustomPrompt="1"/>
          </p:nvPr>
        </p:nvSpPr>
        <p:spPr>
          <a:xfrm>
            <a:off x="612000" y="3799006"/>
            <a:ext cx="3852000" cy="2149357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Hier Bild einfügen</a:t>
            </a:r>
            <a:endParaRPr lang="de-CH" dirty="0"/>
          </a:p>
        </p:txBody>
      </p:sp>
      <p:sp>
        <p:nvSpPr>
          <p:cNvPr id="8" name="Inhaltsplatzhalter 2"/>
          <p:cNvSpPr>
            <a:spLocks noGrp="1"/>
          </p:cNvSpPr>
          <p:nvPr>
            <p:ph idx="15" hasCustomPrompt="1"/>
          </p:nvPr>
        </p:nvSpPr>
        <p:spPr>
          <a:xfrm>
            <a:off x="4680000" y="3805612"/>
            <a:ext cx="3852000" cy="2149357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Hier Bild einfügen</a:t>
            </a:r>
            <a:endParaRPr lang="de-CH" dirty="0"/>
          </a:p>
        </p:txBody>
      </p:sp>
      <p:sp>
        <p:nvSpPr>
          <p:cNvPr id="9" name="Inhaltsplatzhalter 2"/>
          <p:cNvSpPr>
            <a:spLocks noGrp="1"/>
          </p:cNvSpPr>
          <p:nvPr>
            <p:ph idx="16"/>
          </p:nvPr>
        </p:nvSpPr>
        <p:spPr>
          <a:xfrm>
            <a:off x="4680000" y="1638000"/>
            <a:ext cx="3852000" cy="1980000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11" name="Datumsplatzhalter 4"/>
          <p:cNvSpPr>
            <a:spLocks noGrp="1"/>
          </p:cNvSpPr>
          <p:nvPr>
            <p:ph type="dt" sz="half" idx="2"/>
          </p:nvPr>
        </p:nvSpPr>
        <p:spPr>
          <a:xfrm>
            <a:off x="6011862" y="6219700"/>
            <a:ext cx="1735937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7F0E4394-37A7-4682-A9F9-76D157B5D369}" type="datetime4">
              <a:rPr lang="de-DE" smtClean="0"/>
              <a:t>2. Juli 2019</a:t>
            </a:fld>
            <a:endParaRPr lang="de-CH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47800" y="6219700"/>
            <a:ext cx="792000" cy="360000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B295DEAF-E952-4796-AAEE-4201E40CA590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87903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7725" y="404813"/>
            <a:ext cx="7908549" cy="6297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188" y="1637999"/>
            <a:ext cx="3852000" cy="1980000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9" name="Inhaltsplatzhalter 2"/>
          <p:cNvSpPr>
            <a:spLocks noGrp="1"/>
          </p:cNvSpPr>
          <p:nvPr>
            <p:ph idx="16"/>
          </p:nvPr>
        </p:nvSpPr>
        <p:spPr>
          <a:xfrm>
            <a:off x="4680000" y="1638000"/>
            <a:ext cx="3852000" cy="1980000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10" name="Inhaltsplatzhalter 2"/>
          <p:cNvSpPr>
            <a:spLocks noGrp="1"/>
          </p:cNvSpPr>
          <p:nvPr>
            <p:ph idx="17"/>
          </p:nvPr>
        </p:nvSpPr>
        <p:spPr>
          <a:xfrm>
            <a:off x="611188" y="3789361"/>
            <a:ext cx="3870325" cy="2159001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11" name="Inhaltsplatzhalter 2"/>
          <p:cNvSpPr>
            <a:spLocks noGrp="1"/>
          </p:cNvSpPr>
          <p:nvPr>
            <p:ph idx="18"/>
          </p:nvPr>
        </p:nvSpPr>
        <p:spPr>
          <a:xfrm>
            <a:off x="4680000" y="3789363"/>
            <a:ext cx="3852000" cy="2159000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8" name="Datumsplatzhalter 4"/>
          <p:cNvSpPr>
            <a:spLocks noGrp="1"/>
          </p:cNvSpPr>
          <p:nvPr>
            <p:ph type="dt" sz="half" idx="2"/>
          </p:nvPr>
        </p:nvSpPr>
        <p:spPr>
          <a:xfrm>
            <a:off x="6011862" y="6219700"/>
            <a:ext cx="1735937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2EE4BC0B-6B30-4D60-9C56-09EFF5446581}" type="datetime4">
              <a:rPr lang="de-DE" smtClean="0"/>
              <a:t>2. Juli 2019</a:t>
            </a:fld>
            <a:endParaRPr lang="de-CH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47800" y="6219700"/>
            <a:ext cx="792000" cy="360000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B295DEAF-E952-4796-AAEE-4201E40CA590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10014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11919" y="410526"/>
            <a:ext cx="7908549" cy="6297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12000" y="1638000"/>
            <a:ext cx="7896204" cy="43103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Erste Ebene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Ebene, z.B. Legende</a:t>
            </a:r>
            <a:endParaRPr lang="de-CH" dirty="0"/>
          </a:p>
        </p:txBody>
      </p:sp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207" y="6219700"/>
            <a:ext cx="644849" cy="270000"/>
          </a:xfrm>
          <a:prstGeom prst="rect">
            <a:avLst/>
          </a:prstGeom>
        </p:spPr>
      </p:pic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>
          <a:xfrm>
            <a:off x="6011862" y="6219700"/>
            <a:ext cx="1735937" cy="360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9FD2506B-5CF1-49D9-A2D6-F5356993C736}" type="datetime4">
              <a:rPr lang="de-DE" smtClean="0"/>
              <a:t>2. Juli 2019</a:t>
            </a:fld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747800" y="6219700"/>
            <a:ext cx="792000" cy="360000"/>
          </a:xfrm>
          <a:prstGeom prst="rect">
            <a:avLst/>
          </a:prstGeom>
        </p:spPr>
        <p:txBody>
          <a:bodyPr vert="horz" lIns="0" tIns="45720" rIns="0" bIns="45720" rtlCol="0" anchor="b"/>
          <a:lstStyle>
            <a:lvl1pPr algn="r">
              <a:defRPr sz="1200" spc="20" baseline="0">
                <a:solidFill>
                  <a:schemeClr val="tx1"/>
                </a:solidFill>
              </a:defRPr>
            </a:lvl1pPr>
          </a:lstStyle>
          <a:p>
            <a:fld id="{B295DEAF-E952-4796-AAEE-4201E40CA590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3" name="Textfeld 12"/>
          <p:cNvSpPr txBox="1"/>
          <p:nvPr userDrawn="1"/>
        </p:nvSpPr>
        <p:spPr>
          <a:xfrm>
            <a:off x="1930141" y="6273023"/>
            <a:ext cx="2732347" cy="307777"/>
          </a:xfrm>
          <a:prstGeom prst="rect">
            <a:avLst/>
          </a:prstGeom>
          <a:noFill/>
        </p:spPr>
        <p:txBody>
          <a:bodyPr wrap="square" lIns="0" rIns="0" anchor="b">
            <a:spAutoFit/>
          </a:bodyPr>
          <a:lstStyle/>
          <a:p>
            <a:pPr algn="l"/>
            <a:r>
              <a:rPr lang="de-CH" sz="1400" dirty="0" smtClean="0"/>
              <a:t>www.fibl.org</a:t>
            </a:r>
            <a:endParaRPr lang="de-CH" sz="1400" dirty="0"/>
          </a:p>
        </p:txBody>
      </p:sp>
    </p:spTree>
    <p:extLst>
      <p:ext uri="{BB962C8B-B14F-4D97-AF65-F5344CB8AC3E}">
        <p14:creationId xmlns:p14="http://schemas.microsoft.com/office/powerpoint/2010/main" val="2270446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64" r:id="rId4"/>
    <p:sldLayoutId id="2147483665" r:id="rId5"/>
    <p:sldLayoutId id="2147483666" r:id="rId6"/>
    <p:sldLayoutId id="2147483662" r:id="rId7"/>
    <p:sldLayoutId id="2147483668" r:id="rId8"/>
    <p:sldLayoutId id="2147483669" r:id="rId9"/>
    <p:sldLayoutId id="2147483670" r:id="rId10"/>
    <p:sldLayoutId id="2147483671" r:id="rId11"/>
    <p:sldLayoutId id="2147483667" r:id="rId12"/>
    <p:sldLayoutId id="2147483661" r:id="rId13"/>
    <p:sldLayoutId id="2147483660" r:id="rId14"/>
    <p:sldLayoutId id="2147483654" r:id="rId15"/>
    <p:sldLayoutId id="2147483659" r:id="rId16"/>
    <p:sldLayoutId id="2147483673" r:id="rId17"/>
    <p:sldLayoutId id="2147483675" r:id="rId18"/>
    <p:sldLayoutId id="2147483676" r:id="rId19"/>
    <p:sldLayoutId id="2147483678" r:id="rId20"/>
    <p:sldLayoutId id="2147483680" r:id="rId2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Clr>
          <a:srgbClr val="006C8E"/>
        </a:buClr>
        <a:buFont typeface="Arial" panose="020B0604020202020204" pitchFamily="34" charset="0"/>
        <a:buNone/>
        <a:defRPr sz="2200" b="0" kern="1200" spc="0" baseline="0">
          <a:solidFill>
            <a:schemeClr val="tx1"/>
          </a:solidFill>
          <a:latin typeface="+mn-lt"/>
          <a:ea typeface="+mn-ea"/>
          <a:cs typeface="+mn-cs"/>
        </a:defRPr>
      </a:lvl1pPr>
      <a:lvl2pPr marL="270000" indent="-171450" algn="l" defTabSz="685800" rtl="0" eaLnBrk="1" latinLnBrk="0" hangingPunct="1">
        <a:lnSpc>
          <a:spcPct val="100000"/>
        </a:lnSpc>
        <a:spcBef>
          <a:spcPts val="400"/>
        </a:spcBef>
        <a:buClr>
          <a:srgbClr val="006C8E"/>
        </a:buClr>
        <a:buFont typeface="Arial" panose="020B0604020202020204" pitchFamily="34" charset="0"/>
        <a:buChar char="•"/>
        <a:defRPr sz="2000" kern="1200" spc="20" baseline="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71450" algn="l" defTabSz="685800" rtl="0" eaLnBrk="1" latinLnBrk="0" hangingPunct="1">
        <a:lnSpc>
          <a:spcPct val="100000"/>
        </a:lnSpc>
        <a:spcBef>
          <a:spcPts val="400"/>
        </a:spcBef>
        <a:buClr>
          <a:srgbClr val="006C8E"/>
        </a:buClr>
        <a:buFont typeface="Arial" panose="020B0604020202020204" pitchFamily="34" charset="0"/>
        <a:buChar char="•"/>
        <a:defRPr sz="2000" kern="1200" spc="20" baseline="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71450" algn="l" defTabSz="685800" rtl="0" eaLnBrk="1" latinLnBrk="0" hangingPunct="1">
        <a:lnSpc>
          <a:spcPct val="100000"/>
        </a:lnSpc>
        <a:spcBef>
          <a:spcPts val="400"/>
        </a:spcBef>
        <a:buClr>
          <a:srgbClr val="006C8E"/>
        </a:buClr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685800" rtl="0" eaLnBrk="1" latinLnBrk="0" hangingPunct="1">
        <a:lnSpc>
          <a:spcPct val="100000"/>
        </a:lnSpc>
        <a:spcBef>
          <a:spcPts val="800"/>
        </a:spcBef>
        <a:buClr>
          <a:srgbClr val="006C8E"/>
        </a:buClr>
        <a:buFont typeface="Arial" panose="020B0604020202020204" pitchFamily="34" charset="0"/>
        <a:buNone/>
        <a:defRPr sz="1600" kern="1200" spc="20" baseline="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55" userDrawn="1">
          <p15:clr>
            <a:srgbClr val="F26B43"/>
          </p15:clr>
        </p15:guide>
        <p15:guide id="2" pos="385" userDrawn="1">
          <p15:clr>
            <a:srgbClr val="F26B43"/>
          </p15:clr>
        </p15:guide>
        <p15:guide id="3" pos="5375" userDrawn="1">
          <p15:clr>
            <a:srgbClr val="F26B43"/>
          </p15:clr>
        </p15:guide>
        <p15:guide id="4" orient="horz" pos="4088" userDrawn="1">
          <p15:clr>
            <a:srgbClr val="F26B43"/>
          </p15:clr>
        </p15:guide>
        <p15:guide id="5" orient="horz" pos="1026" userDrawn="1">
          <p15:clr>
            <a:srgbClr val="F26B43"/>
          </p15:clr>
        </p15:guide>
        <p15:guide id="7" pos="2823" userDrawn="1">
          <p15:clr>
            <a:srgbClr val="F26B43"/>
          </p15:clr>
        </p15:guide>
        <p15:guide id="8" pos="1973" userDrawn="1">
          <p15:clr>
            <a:srgbClr val="F26B43"/>
          </p15:clr>
        </p15:guide>
        <p15:guide id="9" pos="1123" userDrawn="1">
          <p15:clr>
            <a:srgbClr val="F26B43"/>
          </p15:clr>
        </p15:guide>
        <p15:guide id="10" pos="3674" userDrawn="1">
          <p15:clr>
            <a:srgbClr val="F26B43"/>
          </p15:clr>
        </p15:guide>
        <p15:guide id="11" pos="4524" userDrawn="1">
          <p15:clr>
            <a:srgbClr val="F26B43"/>
          </p15:clr>
        </p15:guide>
        <p15:guide id="13" orient="horz" pos="3747" userDrawn="1">
          <p15:clr>
            <a:srgbClr val="F26B43"/>
          </p15:clr>
        </p15:guide>
        <p15:guide id="14" orient="horz" pos="3067" userDrawn="1">
          <p15:clr>
            <a:srgbClr val="F26B43"/>
          </p15:clr>
        </p15:guide>
        <p15:guide id="15" orient="horz" pos="1706" userDrawn="1">
          <p15:clr>
            <a:srgbClr val="F26B43"/>
          </p15:clr>
        </p15:guide>
        <p15:guide id="16" orient="horz" pos="2387" userDrawn="1">
          <p15:clr>
            <a:srgbClr val="F26B43"/>
          </p15:clr>
        </p15:guide>
        <p15:guide id="17" pos="2937" userDrawn="1">
          <p15:clr>
            <a:srgbClr val="F26B43"/>
          </p15:clr>
        </p15:guide>
        <p15:guide id="19" orient="horz" pos="2614" userDrawn="1">
          <p15:clr>
            <a:srgbClr val="F26B43"/>
          </p15:clr>
        </p15:guide>
        <p15:guide id="20" orient="horz" pos="2727" userDrawn="1">
          <p15:clr>
            <a:srgbClr val="F26B43"/>
          </p15:clr>
        </p15:guide>
        <p15:guide id="21" pos="1236" userDrawn="1">
          <p15:clr>
            <a:srgbClr val="F26B43"/>
          </p15:clr>
        </p15:guide>
        <p15:guide id="22" pos="2086" userDrawn="1">
          <p15:clr>
            <a:srgbClr val="F26B43"/>
          </p15:clr>
        </p15:guide>
        <p15:guide id="23" pos="3787" userDrawn="1">
          <p15:clr>
            <a:srgbClr val="F26B43"/>
          </p15:clr>
        </p15:guide>
        <p15:guide id="24" pos="4637" userDrawn="1">
          <p15:clr>
            <a:srgbClr val="F26B43"/>
          </p15:clr>
        </p15:guide>
        <p15:guide id="25" orient="horz" pos="51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bl.org/" TargetMode="External"/><Relationship Id="rId2" Type="http://schemas.openxmlformats.org/officeDocument/2006/relationships/hyperlink" Target="mailto:info.suisse@fibl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H" dirty="0"/>
              <a:t>Grandes cultures </a:t>
            </a:r>
            <a:r>
              <a:rPr lang="fr-CH" dirty="0" smtClean="0"/>
              <a:t>suisses 2025 sans herbicides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CH" dirty="0" err="1" smtClean="0"/>
              <a:t>Berne</a:t>
            </a:r>
            <a:r>
              <a:rPr lang="de-CH" dirty="0" smtClean="0"/>
              <a:t>, 2 </a:t>
            </a:r>
            <a:r>
              <a:rPr lang="de-CH" dirty="0" err="1" smtClean="0"/>
              <a:t>juillet</a:t>
            </a:r>
            <a:r>
              <a:rPr lang="de-CH" dirty="0" smtClean="0"/>
              <a:t> 2019 </a:t>
            </a:r>
            <a:endParaRPr lang="de-CH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e-CH" dirty="0" err="1" smtClean="0"/>
              <a:t>Rencontre</a:t>
            </a:r>
            <a:r>
              <a:rPr lang="de-CH" dirty="0" smtClean="0"/>
              <a:t> </a:t>
            </a:r>
            <a:r>
              <a:rPr lang="de-CH" dirty="0" err="1" smtClean="0"/>
              <a:t>avec</a:t>
            </a:r>
            <a:r>
              <a:rPr lang="de-CH" dirty="0" smtClean="0"/>
              <a:t> les </a:t>
            </a:r>
            <a:r>
              <a:rPr lang="de-CH" dirty="0" err="1" smtClean="0"/>
              <a:t>medias</a:t>
            </a:r>
            <a:endParaRPr lang="de-CH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de-CH" dirty="0" smtClean="0"/>
              <a:t>Dr. Raphaël Charles, FiBL, raphael.charles@fibl.org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6136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951" y="908999"/>
            <a:ext cx="4314826" cy="2160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5370" y="908999"/>
            <a:ext cx="3846678" cy="21600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112006" y="234196"/>
            <a:ext cx="3173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dirty="0" smtClean="0"/>
              <a:t>Jules Breton: les sarcleuses</a:t>
            </a:r>
          </a:p>
          <a:p>
            <a:r>
              <a:rPr lang="fr-CH" sz="1600" dirty="0" smtClean="0"/>
              <a:t> (</a:t>
            </a:r>
            <a:r>
              <a:rPr lang="fr-CH" sz="1600" dirty="0" err="1" smtClean="0"/>
              <a:t>Metropolitan</a:t>
            </a:r>
            <a:r>
              <a:rPr lang="fr-CH" sz="1600" dirty="0" smtClean="0"/>
              <a:t> Museum of Art NY))</a:t>
            </a:r>
            <a:endParaRPr lang="fr-CH" sz="1600" dirty="0"/>
          </a:p>
        </p:txBody>
      </p:sp>
      <p:sp>
        <p:nvSpPr>
          <p:cNvPr id="7" name="ZoneTexte 6"/>
          <p:cNvSpPr txBox="1"/>
          <p:nvPr/>
        </p:nvSpPr>
        <p:spPr>
          <a:xfrm>
            <a:off x="205100" y="234196"/>
            <a:ext cx="32460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dirty="0" smtClean="0"/>
              <a:t>Rosa Bonheur: le labourage nivernais</a:t>
            </a:r>
          </a:p>
          <a:p>
            <a:r>
              <a:rPr lang="fr-CH" sz="1600" dirty="0" smtClean="0"/>
              <a:t>(Musée d’Orsay, Paris)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9858" y="3609002"/>
            <a:ext cx="3252135" cy="21600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73405" y="3609002"/>
            <a:ext cx="324864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64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995306" y="4878107"/>
            <a:ext cx="16334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dirty="0" smtClean="0"/>
              <a:t>De Baan et al., 2015</a:t>
            </a:r>
            <a:endParaRPr lang="fr-CH" sz="1400" dirty="0"/>
          </a:p>
        </p:txBody>
      </p:sp>
      <p:sp>
        <p:nvSpPr>
          <p:cNvPr id="7" name="ZoneTexte 6"/>
          <p:cNvSpPr txBox="1"/>
          <p:nvPr/>
        </p:nvSpPr>
        <p:spPr>
          <a:xfrm>
            <a:off x="577363" y="5634256"/>
            <a:ext cx="730520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smtClean="0"/>
              <a:t>Pour un total de 398 t/an de matière actives appliquées en grandes cultures</a:t>
            </a:r>
          </a:p>
          <a:p>
            <a:endParaRPr lang="fr-CH" dirty="0" smtClean="0"/>
          </a:p>
          <a:p>
            <a:pPr algn="r"/>
            <a:r>
              <a:rPr lang="fr-CH" sz="1400" dirty="0" smtClean="0"/>
              <a:t>Tamm et al., 2015</a:t>
            </a:r>
            <a:endParaRPr lang="fr-CH" sz="1400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Pas d’évolution notable dans l’utilisation des herbicides</a:t>
            </a:r>
            <a:endParaRPr lang="fr-CH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7545" y="1000238"/>
            <a:ext cx="6406939" cy="4659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86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Désherbage en bio très variable selon les cultures et la pression des adventices </a:t>
            </a:r>
            <a:endParaRPr lang="fr-CH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009359"/>
              </p:ext>
            </p:extLst>
          </p:nvPr>
        </p:nvGraphicFramePr>
        <p:xfrm>
          <a:off x="521954" y="1391295"/>
          <a:ext cx="7998513" cy="47377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4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0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0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0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05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15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200">
                <a:tc rowSpan="3">
                  <a:txBody>
                    <a:bodyPr/>
                    <a:lstStyle/>
                    <a:p>
                      <a:pPr algn="ctr" fontAlgn="t"/>
                      <a:r>
                        <a:rPr lang="fr-CH" sz="1600" u="none" strike="noStrike" dirty="0">
                          <a:effectLst/>
                        </a:rPr>
                        <a:t>Culture</a:t>
                      </a:r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fr-CH" sz="1600" u="none" strike="noStrike">
                          <a:effectLst/>
                        </a:rPr>
                        <a:t>Tâche principale</a:t>
                      </a:r>
                      <a:endParaRPr lang="fr-CH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fr-CH" sz="1600" u="none" strike="noStrike">
                          <a:effectLst/>
                        </a:rPr>
                        <a:t>Couverture du sol par les adventices</a:t>
                      </a:r>
                      <a:endParaRPr lang="fr-CH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fr-CH" sz="1600" u="none" strike="noStrike">
                          <a:effectLst/>
                        </a:rPr>
                        <a:t>Possibilité d'impasse sur le travail manuel</a:t>
                      </a:r>
                      <a:endParaRPr lang="fr-CH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H" sz="1600" u="none" strike="noStrike">
                          <a:effectLst/>
                        </a:rPr>
                        <a:t>faible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H" sz="1600" u="none" strike="noStrike">
                          <a:effectLst/>
                        </a:rPr>
                        <a:t>normale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H" sz="1600" u="none" strike="noStrike">
                          <a:effectLst/>
                        </a:rPr>
                        <a:t>élevée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H" sz="1600" u="none" strike="noStrike">
                          <a:effectLst/>
                        </a:rPr>
                        <a:t>MOh/ha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H" sz="1600" u="none" strike="noStrike">
                          <a:effectLst/>
                        </a:rPr>
                        <a:t>MOh/ha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H" sz="1600" u="none" strike="noStrike">
                          <a:effectLst/>
                        </a:rPr>
                        <a:t>MOh/ha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l" fontAlgn="t"/>
                      <a:r>
                        <a:rPr lang="fr-CH" sz="1600" u="none" strike="noStrike">
                          <a:effectLst/>
                        </a:rPr>
                        <a:t>Céréales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CH" sz="1600" u="none" strike="noStrike" dirty="0">
                          <a:effectLst/>
                        </a:rPr>
                        <a:t>Couper et sortir de la parcelle les hampes florales des rumex et des chardons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H" sz="1600" u="none" strike="noStrike">
                          <a:effectLst/>
                        </a:rPr>
                        <a:t>5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H" sz="1600" u="none" strike="noStrike">
                          <a:effectLst/>
                        </a:rPr>
                        <a:t>8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H" sz="1600" u="none" strike="noStrike">
                          <a:effectLst/>
                        </a:rPr>
                        <a:t>15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H" sz="1600" u="none" strike="noStrike">
                          <a:effectLst/>
                        </a:rPr>
                        <a:t>oui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l" fontAlgn="t"/>
                      <a:r>
                        <a:rPr lang="fr-CH" sz="1600" u="none" strike="noStrike">
                          <a:effectLst/>
                        </a:rPr>
                        <a:t>Maïs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CH" sz="1600" u="none" strike="noStrike">
                          <a:effectLst/>
                        </a:rPr>
                        <a:t>Arrachage des adventices à problèmes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H" sz="1600" u="none" strike="noStrike">
                          <a:effectLst/>
                        </a:rPr>
                        <a:t>10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H" sz="1600" u="none" strike="noStrike">
                          <a:effectLst/>
                        </a:rPr>
                        <a:t>20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H" sz="1600" u="none" strike="noStrike">
                          <a:effectLst/>
                        </a:rPr>
                        <a:t>120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H" sz="1600" u="none" strike="noStrike">
                          <a:effectLst/>
                        </a:rPr>
                        <a:t>oui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l" fontAlgn="t"/>
                      <a:r>
                        <a:rPr lang="fr-CH" sz="1600" u="none" strike="noStrike">
                          <a:effectLst/>
                        </a:rPr>
                        <a:t>Pommes de terre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CH" sz="1600" u="none" strike="noStrike" dirty="0">
                          <a:effectLst/>
                        </a:rPr>
                        <a:t>Sarclage manuel de finition, arrachage des adventices à problèmes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H" sz="1600" u="none" strike="noStrike">
                          <a:effectLst/>
                        </a:rPr>
                        <a:t>10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H" sz="1600" u="none" strike="noStrike">
                          <a:effectLst/>
                        </a:rPr>
                        <a:t>50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H" sz="1600" u="none" strike="noStrike">
                          <a:effectLst/>
                        </a:rPr>
                        <a:t>120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H" sz="1600" u="none" strike="noStrike">
                          <a:effectLst/>
                        </a:rPr>
                        <a:t>oui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 fontAlgn="t"/>
                      <a:r>
                        <a:rPr lang="fr-CH" sz="1600" u="none" strike="noStrike">
                          <a:effectLst/>
                        </a:rPr>
                        <a:t>Betteraves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CH" sz="1600" u="none" strike="noStrike" dirty="0">
                          <a:effectLst/>
                        </a:rPr>
                        <a:t>Eclaircissage, sarclage mécanique et sarclage manuel de finition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H" sz="1600" u="none" strike="noStrike">
                          <a:effectLst/>
                        </a:rPr>
                        <a:t>100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H" sz="1600" u="none" strike="noStrike">
                          <a:effectLst/>
                        </a:rPr>
                        <a:t>200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H" sz="1600" u="none" strike="noStrike">
                          <a:effectLst/>
                        </a:rPr>
                        <a:t>plus de 700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CH" sz="1600" u="none" strike="noStrike">
                          <a:effectLst/>
                        </a:rPr>
                        <a:t>non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t"/>
                      <a:r>
                        <a:rPr lang="fr-CH" sz="1600" u="none" strike="noStrike" dirty="0" err="1" smtClean="0">
                          <a:effectLst/>
                        </a:rPr>
                        <a:t>MOh</a:t>
                      </a:r>
                      <a:r>
                        <a:rPr lang="fr-CH" sz="1600" u="none" strike="noStrike" dirty="0" smtClean="0">
                          <a:effectLst/>
                        </a:rPr>
                        <a:t> </a:t>
                      </a:r>
                      <a:r>
                        <a:rPr lang="fr-CH" sz="1600" u="none" strike="noStrike" dirty="0">
                          <a:effectLst/>
                        </a:rPr>
                        <a:t>= heures de travail, ha = hectare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t"/>
                      <a:r>
                        <a:rPr lang="fr-CH" sz="1600" u="none" strike="noStrike">
                          <a:effectLst/>
                        </a:rPr>
                        <a:t>Référence pour 1 traitement herbicide ~ 1 MOh/ha</a:t>
                      </a:r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fr-CH" sz="1600" u="none" strike="noStrike" dirty="0">
                          <a:effectLst/>
                        </a:rPr>
                        <a:t>source: bioactualites.ch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06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Nouvelles stratégies: combinaison de moyens innovants</a:t>
            </a:r>
            <a:br>
              <a:rPr lang="fr-CH" dirty="0" smtClean="0"/>
            </a:br>
            <a:endParaRPr lang="fr-CH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295DEAF-E952-4796-AAEE-4201E40CA590}" type="slidenum">
              <a:rPr lang="de-CH" smtClean="0"/>
              <a:pPr/>
              <a:t>5</a:t>
            </a:fld>
            <a:endParaRPr lang="de-CH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1983" y="908972"/>
            <a:ext cx="2700030" cy="16200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2043" y="908972"/>
            <a:ext cx="2160000" cy="162000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161951" y="954204"/>
            <a:ext cx="21162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dirty="0" smtClean="0"/>
              <a:t>Travail réduit du sol</a:t>
            </a:r>
          </a:p>
          <a:p>
            <a:r>
              <a:rPr lang="fr-CH" sz="1600" dirty="0" smtClean="0"/>
              <a:t>Désherbage mécanique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600" dirty="0" err="1" smtClean="0"/>
              <a:t>Scalpeuse</a:t>
            </a:r>
            <a:endParaRPr lang="fr-CH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600" dirty="0" smtClean="0"/>
              <a:t>Herse étrille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600" dirty="0" smtClean="0"/>
              <a:t>Sarcleuse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61951" y="2752787"/>
            <a:ext cx="227305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dirty="0" smtClean="0"/>
              <a:t>Nouvelles technologies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600" dirty="0" smtClean="0"/>
              <a:t>GPS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600" dirty="0"/>
              <a:t>C</a:t>
            </a:r>
            <a:r>
              <a:rPr lang="fr-CH" sz="1600" dirty="0" smtClean="0"/>
              <a:t>améras embarquées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600" dirty="0"/>
              <a:t>R</a:t>
            </a:r>
            <a:r>
              <a:rPr lang="fr-CH" sz="1600" dirty="0" smtClean="0"/>
              <a:t>obotique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61951" y="4440461"/>
            <a:ext cx="289374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600" dirty="0" smtClean="0"/>
              <a:t>Leviers agronomiques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600" dirty="0"/>
              <a:t>P</a:t>
            </a:r>
            <a:r>
              <a:rPr lang="fr-CH" sz="1600" dirty="0" smtClean="0"/>
              <a:t>rairies et couverts végétaux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600" dirty="0" smtClean="0"/>
              <a:t>Cultures associées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600" dirty="0" smtClean="0"/>
              <a:t>Sol vivant et fertile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2043" y="2820461"/>
            <a:ext cx="2160000" cy="162000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41984" y="2799011"/>
            <a:ext cx="2700030" cy="162000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2308" y="4689032"/>
            <a:ext cx="2149735" cy="1620000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5691" y="4689032"/>
            <a:ext cx="2686321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61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Grandes cultures suisses 2025 sans herbicides</a:t>
            </a:r>
            <a:br>
              <a:rPr lang="fr-CH" dirty="0"/>
            </a:br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611188" y="1034513"/>
            <a:ext cx="7921625" cy="4913431"/>
          </a:xfrm>
        </p:spPr>
        <p:txBody>
          <a:bodyPr/>
          <a:lstStyle/>
          <a:p>
            <a:r>
              <a:rPr lang="fr-CH" dirty="0" smtClean="0"/>
              <a:t>Les pratiques actuelles montrent que la pression des adventices en agriculture biologique </a:t>
            </a:r>
            <a:r>
              <a:rPr lang="fr-CH" dirty="0"/>
              <a:t>n’est </a:t>
            </a:r>
            <a:r>
              <a:rPr lang="fr-CH" b="1" dirty="0" smtClean="0"/>
              <a:t>ni un verrou ni une fatalité</a:t>
            </a:r>
            <a:r>
              <a:rPr lang="fr-CH" dirty="0" smtClean="0"/>
              <a:t>.</a:t>
            </a:r>
          </a:p>
          <a:p>
            <a:r>
              <a:rPr lang="fr-CH" dirty="0" smtClean="0"/>
              <a:t>L’</a:t>
            </a:r>
            <a:r>
              <a:rPr lang="fr-CH" b="1" dirty="0" smtClean="0"/>
              <a:t>intégration de nouveaux moyens </a:t>
            </a:r>
            <a:r>
              <a:rPr lang="fr-CH" dirty="0" smtClean="0"/>
              <a:t>permet une lutte </a:t>
            </a:r>
            <a:r>
              <a:rPr lang="fr-CH" dirty="0"/>
              <a:t>directe contre les adventices </a:t>
            </a:r>
            <a:r>
              <a:rPr lang="fr-CH" dirty="0" smtClean="0"/>
              <a:t>et un </a:t>
            </a:r>
            <a:r>
              <a:rPr lang="fr-CH" dirty="0"/>
              <a:t>travail du sol ménageant </a:t>
            </a:r>
            <a:r>
              <a:rPr lang="fr-CH" dirty="0" smtClean="0"/>
              <a:t>sa fertilité: moyens techniques, mesures agronomiques, transition des systèmes vers une agriculture de conservation du sol.</a:t>
            </a:r>
          </a:p>
          <a:p>
            <a:r>
              <a:rPr lang="fr-CH" dirty="0" smtClean="0"/>
              <a:t>Considérant les progrès récents et à venir, il est raisonnable d’envisager sur un plan technique des </a:t>
            </a:r>
            <a:r>
              <a:rPr lang="fr-CH" b="1" dirty="0" smtClean="0"/>
              <a:t>grandes cultures sans herbicides </a:t>
            </a:r>
            <a:r>
              <a:rPr lang="fr-CH" dirty="0" smtClean="0"/>
              <a:t>dans un proche avenir.</a:t>
            </a:r>
          </a:p>
          <a:p>
            <a:r>
              <a:rPr lang="fr-CH" dirty="0" smtClean="0"/>
              <a:t>La prise en charge des </a:t>
            </a:r>
            <a:r>
              <a:rPr lang="fr-CH" b="1" dirty="0" smtClean="0"/>
              <a:t>coûts supplémentaires </a:t>
            </a:r>
            <a:r>
              <a:rPr lang="fr-CH" dirty="0" smtClean="0"/>
              <a:t>est une mesure d’accompagnement indispensable, tout comme la poursuite </a:t>
            </a:r>
            <a:r>
              <a:rPr lang="fr-CH" dirty="0"/>
              <a:t>de la </a:t>
            </a:r>
            <a:r>
              <a:rPr lang="fr-CH" dirty="0" smtClean="0"/>
              <a:t>recherche et le développement d’une </a:t>
            </a:r>
            <a:r>
              <a:rPr lang="fr-CH" dirty="0"/>
              <a:t>vulgarisation active </a:t>
            </a:r>
            <a:r>
              <a:rPr lang="fr-CH" dirty="0" smtClean="0"/>
              <a:t>sur le sujet.</a:t>
            </a:r>
            <a:endParaRPr lang="fr-CH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295DEAF-E952-4796-AAEE-4201E40CA590}" type="slidenum">
              <a:rPr lang="de-CH" smtClean="0"/>
              <a:pPr/>
              <a:t>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9119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Contact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41186" y="1638000"/>
            <a:ext cx="4140813" cy="4320000"/>
          </a:xfrm>
        </p:spPr>
        <p:txBody>
          <a:bodyPr/>
          <a:lstStyle/>
          <a:p>
            <a:r>
              <a:rPr lang="de-CH" sz="1600" dirty="0" smtClean="0"/>
              <a:t>Forschungsinstitut </a:t>
            </a:r>
            <a:r>
              <a:rPr lang="de-CH" sz="1600" dirty="0"/>
              <a:t>für biologischen Landbau </a:t>
            </a:r>
            <a:r>
              <a:rPr lang="de-CH" sz="1600" dirty="0" smtClean="0"/>
              <a:t>FiBL</a:t>
            </a:r>
            <a:endParaRPr lang="de-CH" sz="1600" dirty="0"/>
          </a:p>
          <a:p>
            <a:r>
              <a:rPr lang="de-CH" sz="1600" dirty="0" smtClean="0"/>
              <a:t>Ackerstrasse </a:t>
            </a:r>
            <a:r>
              <a:rPr lang="de-CH" sz="1600" dirty="0"/>
              <a:t>113 / Postfach 219</a:t>
            </a:r>
          </a:p>
          <a:p>
            <a:r>
              <a:rPr lang="de-CH" sz="1600" dirty="0" smtClean="0"/>
              <a:t>5070 Frick</a:t>
            </a:r>
          </a:p>
          <a:p>
            <a:r>
              <a:rPr lang="de-CH" sz="1600" dirty="0" smtClean="0"/>
              <a:t>Schweiz</a:t>
            </a:r>
            <a:endParaRPr lang="de-CH" sz="1600" dirty="0"/>
          </a:p>
          <a:p>
            <a:r>
              <a:rPr lang="de-CH" sz="1600" dirty="0"/>
              <a:t>Telefon +41 62 8657-272</a:t>
            </a:r>
          </a:p>
          <a:p>
            <a:r>
              <a:rPr lang="de-CH" sz="1600" dirty="0"/>
              <a:t>Fax +41 62 8657-273</a:t>
            </a:r>
          </a:p>
          <a:p>
            <a:r>
              <a:rPr lang="de-CH" sz="1600" dirty="0" smtClean="0">
                <a:hlinkClick r:id="rId2"/>
              </a:rPr>
              <a:t>info.suisse@fibl.org</a:t>
            </a:r>
            <a:endParaRPr lang="de-CH" sz="1600" dirty="0" smtClean="0"/>
          </a:p>
          <a:p>
            <a:r>
              <a:rPr lang="de-CH" sz="1600" dirty="0" smtClean="0">
                <a:hlinkClick r:id="rId3"/>
              </a:rPr>
              <a:t>www.fibl.org</a:t>
            </a:r>
            <a:endParaRPr lang="de-CH" sz="1600" dirty="0" smtClean="0"/>
          </a:p>
          <a:p>
            <a:endParaRPr lang="de-CH" sz="1600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295DEAF-E952-4796-AAEE-4201E40CA590}" type="slidenum">
              <a:rPr lang="de-CH" smtClean="0"/>
              <a:pPr/>
              <a:t>7</a:t>
            </a:fld>
            <a:endParaRPr lang="de-CH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523641" y="1666308"/>
            <a:ext cx="4368407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006C8E"/>
              </a:buClr>
              <a:buFont typeface="Arial" panose="020B0604020202020204" pitchFamily="34" charset="0"/>
              <a:buNone/>
              <a:defRPr sz="2200" b="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70000" indent="-171450" algn="l" defTabSz="685800" rtl="0" eaLnBrk="1" latinLnBrk="0" hangingPunct="1">
              <a:lnSpc>
                <a:spcPct val="100000"/>
              </a:lnSpc>
              <a:spcBef>
                <a:spcPts val="400"/>
              </a:spcBef>
              <a:buClr>
                <a:srgbClr val="006C8E"/>
              </a:buClr>
              <a:buFont typeface="Arial" panose="020B0604020202020204" pitchFamily="34" charset="0"/>
              <a:buChar char="•"/>
              <a:defRPr sz="20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00" indent="-171450" algn="l" defTabSz="685800" rtl="0" eaLnBrk="1" latinLnBrk="0" hangingPunct="1">
              <a:lnSpc>
                <a:spcPct val="100000"/>
              </a:lnSpc>
              <a:spcBef>
                <a:spcPts val="400"/>
              </a:spcBef>
              <a:buClr>
                <a:srgbClr val="006C8E"/>
              </a:buClr>
              <a:buFont typeface="Arial" panose="020B0604020202020204" pitchFamily="34" charset="0"/>
              <a:buChar char="•"/>
              <a:defRPr sz="20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71450" algn="l" defTabSz="685800" rtl="0" eaLnBrk="1" latinLnBrk="0" hangingPunct="1">
              <a:lnSpc>
                <a:spcPct val="100000"/>
              </a:lnSpc>
              <a:spcBef>
                <a:spcPts val="400"/>
              </a:spcBef>
              <a:buClr>
                <a:srgbClr val="006C8E"/>
              </a:buClr>
              <a:buFont typeface="Symbol" panose="05050102010706020507" pitchFamily="18" charset="2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rgbClr val="006C8E"/>
              </a:buClr>
              <a:buFont typeface="Arial" panose="020B0604020202020204" pitchFamily="34" charset="0"/>
              <a:buNone/>
              <a:defRPr sz="16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600" dirty="0" smtClean="0"/>
              <a:t>Institut de </a:t>
            </a:r>
            <a:r>
              <a:rPr lang="de-CH" sz="1600" dirty="0" err="1" smtClean="0"/>
              <a:t>recherche</a:t>
            </a:r>
            <a:r>
              <a:rPr lang="de-CH" sz="1600" dirty="0" smtClean="0"/>
              <a:t> de </a:t>
            </a:r>
            <a:r>
              <a:rPr lang="de-CH" sz="1600" dirty="0" err="1" smtClean="0"/>
              <a:t>l’agriculture</a:t>
            </a:r>
            <a:r>
              <a:rPr lang="de-CH" sz="1600" dirty="0" smtClean="0"/>
              <a:t> </a:t>
            </a:r>
            <a:r>
              <a:rPr lang="de-CH" sz="1600" dirty="0" err="1" smtClean="0"/>
              <a:t>biologique</a:t>
            </a:r>
            <a:r>
              <a:rPr lang="de-CH" sz="1600" dirty="0" smtClean="0"/>
              <a:t> FiBL</a:t>
            </a:r>
          </a:p>
          <a:p>
            <a:r>
              <a:rPr lang="de-CH" sz="1600" dirty="0" err="1" smtClean="0"/>
              <a:t>Av</a:t>
            </a:r>
            <a:r>
              <a:rPr lang="de-CH" sz="1600" dirty="0" smtClean="0"/>
              <a:t>. Des Jordils 3 / Case </a:t>
            </a:r>
            <a:r>
              <a:rPr lang="de-CH" sz="1600" dirty="0" err="1" smtClean="0"/>
              <a:t>postale</a:t>
            </a:r>
            <a:r>
              <a:rPr lang="de-CH" sz="1600" dirty="0" smtClean="0"/>
              <a:t> 1080</a:t>
            </a:r>
          </a:p>
          <a:p>
            <a:r>
              <a:rPr lang="de-CH" sz="1600" dirty="0" smtClean="0"/>
              <a:t>1001 Lausanne</a:t>
            </a:r>
          </a:p>
          <a:p>
            <a:r>
              <a:rPr lang="de-CH" sz="1600" dirty="0" smtClean="0"/>
              <a:t>Suisse</a:t>
            </a:r>
          </a:p>
          <a:p>
            <a:r>
              <a:rPr lang="de-CH" sz="1600" dirty="0" err="1" smtClean="0"/>
              <a:t>Téléphone</a:t>
            </a:r>
            <a:r>
              <a:rPr lang="de-CH" sz="1600" dirty="0" smtClean="0"/>
              <a:t> +41 21 619 44 77</a:t>
            </a:r>
          </a:p>
          <a:p>
            <a:endParaRPr lang="de-CH" sz="1600" dirty="0" smtClean="0"/>
          </a:p>
        </p:txBody>
      </p:sp>
    </p:spTree>
    <p:extLst>
      <p:ext uri="{BB962C8B-B14F-4D97-AF65-F5344CB8AC3E}">
        <p14:creationId xmlns:p14="http://schemas.microsoft.com/office/powerpoint/2010/main" val="228042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iBL_farbe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C8E"/>
      </a:accent1>
      <a:accent2>
        <a:srgbClr val="5998A1"/>
      </a:accent2>
      <a:accent3>
        <a:srgbClr val="F5A74C"/>
      </a:accent3>
      <a:accent4>
        <a:srgbClr val="AEA74C"/>
      </a:accent4>
      <a:accent5>
        <a:srgbClr val="45B5A0"/>
      </a:accent5>
      <a:accent6>
        <a:srgbClr val="64827E"/>
      </a:accent6>
      <a:hlink>
        <a:srgbClr val="646464"/>
      </a:hlink>
      <a:folHlink>
        <a:srgbClr val="969696"/>
      </a:folHlink>
    </a:clrScheme>
    <a:fontScheme name="FiBL_1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8CE18F8DE21746B13E196ECDFF44C0" ma:contentTypeVersion="5" ma:contentTypeDescription="Create a new document." ma:contentTypeScope="" ma:versionID="07f4112c0cc06fef842c0b17ca85a02f">
  <xsd:schema xmlns:xsd="http://www.w3.org/2001/XMLSchema" xmlns:xs="http://www.w3.org/2001/XMLSchema" xmlns:p="http://schemas.microsoft.com/office/2006/metadata/properties" xmlns:ns1="http://schemas.microsoft.com/sharepoint/v3" xmlns:ns2="dd18740c-b141-4d05-9751-e9f3dcf7e76f" xmlns:ns3="926ccd4c-651f-4ccc-af87-3950eef9fdad" targetNamespace="http://schemas.microsoft.com/office/2006/metadata/properties" ma:root="true" ma:fieldsID="6ba44c34f892142cc0a0dbbf99c5ad0f" ns1:_="" ns2:_="" ns3:_="">
    <xsd:import namespace="http://schemas.microsoft.com/sharepoint/v3"/>
    <xsd:import namespace="dd18740c-b141-4d05-9751-e9f3dcf7e76f"/>
    <xsd:import namespace="926ccd4c-651f-4ccc-af87-3950eef9fdad"/>
    <xsd:element name="properties">
      <xsd:complexType>
        <xsd:sequence>
          <xsd:element name="documentManagement">
            <xsd:complexType>
              <xsd:all>
                <xsd:element ref="ns2:Kategorie"/>
                <xsd:element ref="ns2:Sprache" minOccurs="0"/>
                <xsd:element ref="ns3:FiBL_x002d_Standort" minOccurs="0"/>
                <xsd:element ref="ns1:TranslationStateDownloadLink" minOccurs="0"/>
                <xsd:element ref="ns3:Download_x0020_a_x0020_cop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TranslationStateDownloadLink" ma:index="11" nillable="true" ma:displayName="Download Link" ma:internalName="TranslationStateDownload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18740c-b141-4d05-9751-e9f3dcf7e76f" elementFormDefault="qualified">
    <xsd:import namespace="http://schemas.microsoft.com/office/2006/documentManagement/types"/>
    <xsd:import namespace="http://schemas.microsoft.com/office/infopath/2007/PartnerControls"/>
    <xsd:element name="Kategorie" ma:index="2" ma:displayName="Kategorie" ma:default="Bericht" ma:format="Dropdown" ma:indexed="true" ma:internalName="Kategorie">
      <xsd:simpleType>
        <xsd:restriction base="dms:Choice">
          <xsd:enumeration value="Bericht"/>
          <xsd:enumeration value="Brief/ Fax"/>
          <xsd:enumeration value="Corporate Identity (CI)"/>
          <xsd:enumeration value="EU-Bericht"/>
          <xsd:enumeration value="Folie"/>
          <xsd:enumeration value="Kurse"/>
          <xsd:enumeration value="Logo"/>
          <xsd:enumeration value="Medienmitteilung"/>
          <xsd:enumeration value="Ordnerrücken"/>
          <xsd:enumeration value="Praktikums-/ Semester- /Diplomarbeiten"/>
          <xsd:enumeration value="Sonderformate"/>
          <xsd:enumeration value="Protokolle"/>
        </xsd:restriction>
      </xsd:simpleType>
    </xsd:element>
    <xsd:element name="Sprache" ma:index="3" nillable="true" ma:displayName="Sprache" ma:default="Deutsch" ma:format="Dropdown" ma:internalName="Sprache">
      <xsd:simpleType>
        <xsd:restriction base="dms:Choice">
          <xsd:enumeration value="Deutsch"/>
          <xsd:enumeration value="Englisch"/>
          <xsd:enumeration value="Französisch"/>
          <xsd:enumeration value="Italienisch"/>
          <xsd:enumeration value="Spanisch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6ccd4c-651f-4ccc-af87-3950eef9fdad" elementFormDefault="qualified">
    <xsd:import namespace="http://schemas.microsoft.com/office/2006/documentManagement/types"/>
    <xsd:import namespace="http://schemas.microsoft.com/office/infopath/2007/PartnerControls"/>
    <xsd:element name="FiBL_x002d_Standort" ma:index="4" nillable="true" ma:displayName="FiBL-Standort" ma:default="All FiBL" ma:format="Dropdown" ma:internalName="FiBL_x002d_Standort">
      <xsd:simpleType>
        <xsd:restriction base="dms:Choice">
          <xsd:enumeration value="All FiBL"/>
          <xsd:enumeration value="FiBL CH"/>
          <xsd:enumeration value="FiBL DE"/>
          <xsd:enumeration value="FiBL AT"/>
          <xsd:enumeration value="FiBL EU"/>
          <xsd:enumeration value="Team FiBL France"/>
        </xsd:restriction>
      </xsd:simpleType>
    </xsd:element>
    <xsd:element name="Download_x0020_a_x0020_copy" ma:index="12" nillable="true" ma:displayName="Download a copy" ma:internalName="Download_x0020_a_x0020_copy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prache xmlns="dd18740c-b141-4d05-9751-e9f3dcf7e76f">Deutsch</Sprache>
    <TranslationStateDownloadLink xmlns="http://schemas.microsoft.com/sharepoint/v3">
      <Url xsi:nil="true"/>
      <Description xsi:nil="true"/>
    </TranslationStateDownloadLink>
    <Download_x0020_a_x0020_copy xmlns="926ccd4c-651f-4ccc-af87-3950eef9fdad" xsi:nil="true"/>
    <Kategorie xmlns="dd18740c-b141-4d05-9751-e9f3dcf7e76f">Folie</Kategorie>
    <FiBL_x002d_Standort xmlns="926ccd4c-651f-4ccc-af87-3950eef9fdad">FiBL CH</FiBL_x002d_Standort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32E53B8-1BA8-4532-9066-20E1565AFD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d18740c-b141-4d05-9751-e9f3dcf7e76f"/>
    <ds:schemaRef ds:uri="926ccd4c-651f-4ccc-af87-3950eef9fd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B1F0389-DCC4-4552-AF62-62FC06389D97}">
  <ds:schemaRefs>
    <ds:schemaRef ds:uri="926ccd4c-651f-4ccc-af87-3950eef9fdad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dd18740c-b141-4d05-9751-e9f3dcf7e76f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C05CF6B6-F600-4DF9-A534-F9E4E16E99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401</Words>
  <Application>Microsoft Office PowerPoint</Application>
  <PresentationFormat>Bildschirmpräsentation (4:3)</PresentationFormat>
  <Paragraphs>87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Gill Sans MT</vt:lpstr>
      <vt:lpstr>Symbol</vt:lpstr>
      <vt:lpstr>Office Theme</vt:lpstr>
      <vt:lpstr>PowerPoint-Präsentation</vt:lpstr>
      <vt:lpstr>PowerPoint-Präsentation</vt:lpstr>
      <vt:lpstr>Pas d’évolution notable dans l’utilisation des herbicides</vt:lpstr>
      <vt:lpstr>Désherbage en bio très variable selon les cultures et la pression des adventices </vt:lpstr>
      <vt:lpstr>Nouvelles stratégies: combinaison de moyens innovants </vt:lpstr>
      <vt:lpstr>Grandes cultures suisses 2025 sans herbicides </vt:lpstr>
      <vt:lpstr>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Vorlage für PowerPoint-Präsentationen</dc:title>
  <dc:creator>Bissig Simone</dc:creator>
  <cp:lastModifiedBy>Basler Andreas</cp:lastModifiedBy>
  <cp:revision>184</cp:revision>
  <dcterms:created xsi:type="dcterms:W3CDTF">2017-07-05T11:54:42Z</dcterms:created>
  <dcterms:modified xsi:type="dcterms:W3CDTF">2019-07-02T09:39:13Z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0x010100038CE18F8DE21746B13E196ECDFF44C0</vt:lpwstr>
  </property>
</Properties>
</file>