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handoutMasterIdLst>
    <p:handoutMasterId r:id="rId17"/>
  </p:handoutMasterIdLst>
  <p:sldIdLst>
    <p:sldId id="278" r:id="rId5"/>
    <p:sldId id="279" r:id="rId6"/>
    <p:sldId id="280" r:id="rId7"/>
    <p:sldId id="281" r:id="rId8"/>
    <p:sldId id="282" r:id="rId9"/>
    <p:sldId id="315" r:id="rId10"/>
    <p:sldId id="340" r:id="rId11"/>
    <p:sldId id="317" r:id="rId12"/>
    <p:sldId id="343" r:id="rId13"/>
    <p:sldId id="305" r:id="rId14"/>
    <p:sldId id="347" r:id="rId15"/>
  </p:sldIdLst>
  <p:sldSz cx="9144000" cy="6858000" type="screen4x3"/>
  <p:notesSz cx="6799263" cy="9929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D9E7"/>
    <a:srgbClr val="2F6C86"/>
    <a:srgbClr val="FDDC7F"/>
    <a:srgbClr val="FE5F44"/>
    <a:srgbClr val="FCFF7D"/>
    <a:srgbClr val="8D5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75617" autoAdjust="0"/>
  </p:normalViewPr>
  <p:slideViewPr>
    <p:cSldViewPr>
      <p:cViewPr varScale="1">
        <p:scale>
          <a:sx n="84" d="100"/>
          <a:sy n="84" d="100"/>
        </p:scale>
        <p:origin x="1668" y="84"/>
      </p:cViewPr>
      <p:guideLst>
        <p:guide orient="horz" pos="2160"/>
        <p:guide pos="2880"/>
      </p:guideLst>
    </p:cSldViewPr>
  </p:slideViewPr>
  <p:outlineViewPr>
    <p:cViewPr>
      <p:scale>
        <a:sx n="33" d="100"/>
        <a:sy n="33" d="100"/>
      </p:scale>
      <p:origin x="0" y="-2712"/>
    </p:cViewPr>
  </p:outlineViewPr>
  <p:notesTextViewPr>
    <p:cViewPr>
      <p:scale>
        <a:sx n="66" d="100"/>
        <a:sy n="66" d="100"/>
      </p:scale>
      <p:origin x="0" y="0"/>
    </p:cViewPr>
  </p:notesTextViewPr>
  <p:sorterViewPr>
    <p:cViewPr>
      <p:scale>
        <a:sx n="100" d="100"/>
        <a:sy n="100" d="100"/>
      </p:scale>
      <p:origin x="0" y="0"/>
    </p:cViewPr>
  </p:sorterViewPr>
  <p:notesViewPr>
    <p:cSldViewPr showGuides="1">
      <p:cViewPr varScale="1">
        <p:scale>
          <a:sx n="78" d="100"/>
          <a:sy n="78" d="100"/>
        </p:scale>
        <p:origin x="3342" y="96"/>
      </p:cViewPr>
      <p:guideLst/>
    </p:cSldViewPr>
  </p:notes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r>
              <a:rPr lang="de-CH" dirty="0" smtClean="0">
                <a:latin typeface="Gill Sans MT" panose="020B0502020104020203" pitchFamily="34" charset="0"/>
              </a:rPr>
              <a:t>02.07.2019</a:t>
            </a:r>
            <a:endParaRPr lang="de-CH" dirty="0">
              <a:latin typeface="Gill Sans MT" panose="020B0502020104020203" pitchFamily="34" charset="0"/>
            </a:endParaRPr>
          </a:p>
        </p:txBody>
      </p:sp>
      <p:sp>
        <p:nvSpPr>
          <p:cNvPr id="4" name="Fußzeilenplatzhalt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1FB30C82-8419-4E77-9341-33413B88AA0B}" type="slidenum">
              <a:rPr lang="de-CH" smtClean="0">
                <a:latin typeface="Gill Sans MT" panose="020B0502020104020203" pitchFamily="34" charset="0"/>
              </a:rPr>
              <a:t>‹Nr.›</a:t>
            </a:fld>
            <a:endParaRPr lang="de-CH">
              <a:latin typeface="Gill Sans MT" panose="020B0502020104020203" pitchFamily="34" charset="0"/>
            </a:endParaRPr>
          </a:p>
        </p:txBody>
      </p:sp>
    </p:spTree>
    <p:extLst>
      <p:ext uri="{BB962C8B-B14F-4D97-AF65-F5344CB8AC3E}">
        <p14:creationId xmlns:p14="http://schemas.microsoft.com/office/powerpoint/2010/main" val="1770568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7B0CF8E-C138-4307-B66F-5CFD75F81BA9}" type="datetimeFigureOut">
              <a:rPr lang="de-CH" smtClean="0"/>
              <a:t>02.07.2019</a:t>
            </a:fld>
            <a:endParaRPr lang="de-CH"/>
          </a:p>
        </p:txBody>
      </p:sp>
      <p:sp>
        <p:nvSpPr>
          <p:cNvPr id="4" name="Folienbildplatzhalter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E9976C48-313D-43E6-898F-7CCA8AB7B608}" type="slidenum">
              <a:rPr lang="de-CH" smtClean="0"/>
              <a:t>‹Nr.›</a:t>
            </a:fld>
            <a:endParaRPr lang="de-CH"/>
          </a:p>
        </p:txBody>
      </p:sp>
    </p:spTree>
    <p:extLst>
      <p:ext uri="{BB962C8B-B14F-4D97-AF65-F5344CB8AC3E}">
        <p14:creationId xmlns:p14="http://schemas.microsoft.com/office/powerpoint/2010/main" val="425570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CH" dirty="0"/>
          </a:p>
        </p:txBody>
      </p:sp>
      <p:sp>
        <p:nvSpPr>
          <p:cNvPr id="4" name="Foliennummernplatzhalter 3"/>
          <p:cNvSpPr>
            <a:spLocks noGrp="1"/>
          </p:cNvSpPr>
          <p:nvPr>
            <p:ph type="sldNum" sz="quarter" idx="10"/>
          </p:nvPr>
        </p:nvSpPr>
        <p:spPr/>
        <p:txBody>
          <a:bodyPr/>
          <a:lstStyle/>
          <a:p>
            <a:fld id="{E9976C48-313D-43E6-898F-7CCA8AB7B608}" type="slidenum">
              <a:rPr lang="de-CH" smtClean="0"/>
              <a:t>1</a:t>
            </a:fld>
            <a:endParaRPr lang="de-CH"/>
          </a:p>
        </p:txBody>
      </p:sp>
    </p:spTree>
    <p:extLst>
      <p:ext uri="{BB962C8B-B14F-4D97-AF65-F5344CB8AC3E}">
        <p14:creationId xmlns:p14="http://schemas.microsoft.com/office/powerpoint/2010/main" val="2886040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Zusätzlich zu den Stufen auf der Pyramide kommt </a:t>
            </a:r>
            <a:r>
              <a:rPr lang="de-CH" sz="1200" b="1" kern="1200" dirty="0" smtClean="0">
                <a:solidFill>
                  <a:schemeClr val="tx1"/>
                </a:solidFill>
                <a:effectLst/>
                <a:latin typeface="+mn-lt"/>
                <a:ea typeface="+mn-ea"/>
                <a:cs typeface="+mn-cs"/>
              </a:rPr>
              <a:t>die räumliche Dynamik</a:t>
            </a:r>
            <a:r>
              <a:rPr lang="de-CH" sz="1200" kern="1200" dirty="0" smtClean="0">
                <a:solidFill>
                  <a:schemeClr val="tx1"/>
                </a:solidFill>
                <a:effectLst/>
                <a:latin typeface="+mn-lt"/>
                <a:ea typeface="+mn-ea"/>
                <a:cs typeface="+mn-cs"/>
              </a:rPr>
              <a:t>: Die Schweizer Landschaft und Landwirtschaft ist sehr kleinräumig strukturiert. Invasive oder sehr mobile Schädlinge machen nicht am eigenen Gartenzaun halt. Wirklich nachhaltige Regulierungsstrategien sind nur möglich, wenn sich </a:t>
            </a:r>
            <a:r>
              <a:rPr lang="de-CH" sz="1200" u="sng" kern="1200" dirty="0" smtClean="0">
                <a:solidFill>
                  <a:schemeClr val="tx1"/>
                </a:solidFill>
                <a:effectLst/>
                <a:latin typeface="+mn-lt"/>
                <a:ea typeface="+mn-ea"/>
                <a:cs typeface="+mn-cs"/>
              </a:rPr>
              <a:t>alle</a:t>
            </a:r>
            <a:r>
              <a:rPr lang="de-CH" sz="1200" kern="1200" dirty="0" smtClean="0">
                <a:solidFill>
                  <a:schemeClr val="tx1"/>
                </a:solidFill>
                <a:effectLst/>
                <a:latin typeface="+mn-lt"/>
                <a:ea typeface="+mn-ea"/>
                <a:cs typeface="+mn-cs"/>
              </a:rPr>
              <a:t> Bauern in einem Gebiet zusammenschliessen. Dafür fehlen aber heute die nötigen Anreizsysteme und die organisatorischen Strukturen: für den einzelnen Bauern lohnt sich das kurzfristig meist nicht, der Nutzen liegt im langfristigen Bereich.</a:t>
            </a:r>
          </a:p>
          <a:p>
            <a:pPr lvl="0"/>
            <a:endParaRPr lang="de-CH" sz="1200" kern="1200" dirty="0" smtClean="0">
              <a:solidFill>
                <a:schemeClr val="tx1"/>
              </a:solidFill>
              <a:effectLst/>
              <a:latin typeface="+mn-lt"/>
              <a:ea typeface="+mn-ea"/>
              <a:cs typeface="+mn-cs"/>
            </a:endParaRPr>
          </a:p>
          <a:p>
            <a:pPr lvl="0"/>
            <a:endParaRPr lang="de-CH" sz="1200" kern="1200" dirty="0" smtClean="0">
              <a:solidFill>
                <a:schemeClr val="tx1"/>
              </a:solidFill>
              <a:effectLst/>
              <a:latin typeface="+mn-lt"/>
              <a:ea typeface="+mn-ea"/>
              <a:cs typeface="+mn-cs"/>
            </a:endParaRPr>
          </a:p>
          <a:p>
            <a:pPr lvl="0"/>
            <a:r>
              <a:rPr lang="de-CH" sz="1200" kern="1200" dirty="0" smtClean="0">
                <a:solidFill>
                  <a:schemeClr val="tx1"/>
                </a:solidFill>
                <a:effectLst/>
                <a:latin typeface="+mn-lt"/>
                <a:ea typeface="+mn-ea"/>
                <a:cs typeface="+mn-cs"/>
              </a:rPr>
              <a:t>Das ist der </a:t>
            </a:r>
            <a:r>
              <a:rPr lang="de-CH" sz="1200" kern="1200" dirty="0" err="1" smtClean="0">
                <a:solidFill>
                  <a:schemeClr val="tx1"/>
                </a:solidFill>
                <a:effectLst/>
                <a:latin typeface="+mn-lt"/>
                <a:ea typeface="+mn-ea"/>
                <a:cs typeface="+mn-cs"/>
              </a:rPr>
              <a:t>Frickberg</a:t>
            </a:r>
            <a:r>
              <a:rPr lang="de-CH" sz="1200" kern="1200" dirty="0" smtClean="0">
                <a:solidFill>
                  <a:schemeClr val="tx1"/>
                </a:solidFill>
                <a:effectLst/>
                <a:latin typeface="+mn-lt"/>
                <a:ea typeface="+mn-ea"/>
                <a:cs typeface="+mn-cs"/>
              </a:rPr>
              <a:t> im Frühjahr mit vielen verstreut stehenden Kirschbäumen – keine Tourismuswerbung, sondern, was ich sagen will: wenn man es mit invasiven oder sehr mobilen Schädlingen zu tun hat, muss man auf Landschaftsebene denken, denn Schädlingsprobleme enden nicht am eigenen Gartenzaun. </a:t>
            </a:r>
          </a:p>
          <a:p>
            <a:pPr lvl="0"/>
            <a:endParaRPr lang="de-CH"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1" kern="1200" dirty="0" smtClean="0">
                <a:solidFill>
                  <a:schemeClr val="tx1"/>
                </a:solidFill>
                <a:effectLst/>
                <a:latin typeface="+mn-lt"/>
                <a:ea typeface="+mn-ea"/>
                <a:cs typeface="+mn-cs"/>
              </a:rPr>
              <a:t>Biopflanzenschutz ist also primär ein Konzept,</a:t>
            </a:r>
            <a:r>
              <a:rPr lang="de-CH" sz="1200" kern="1200" dirty="0" smtClean="0">
                <a:solidFill>
                  <a:schemeClr val="tx1"/>
                </a:solidFill>
                <a:effectLst/>
                <a:latin typeface="+mn-lt"/>
                <a:ea typeface="+mn-ea"/>
                <a:cs typeface="+mn-cs"/>
              </a:rPr>
              <a:t> eine Strategie basierend auf dem Wissen um die natürlichen Zusammenhänge. Biopflanzenschutz ist kein alternatives  «Produkt», mit dem man einfach konventionelle Mittel ersetzen kann. Für erfolgreichen Biopflanzenschutz ist konsequente Vernetzung von Pflanzenschützern, Anbautechnikern, Ökologen, Forschern, Beratern und Bauern nötig. </a:t>
            </a:r>
          </a:p>
          <a:p>
            <a:pPr lvl="0"/>
            <a:endParaRPr lang="de-CH"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E9976C48-313D-43E6-898F-7CCA8AB7B608}" type="slidenum">
              <a:rPr lang="de-CH" smtClean="0"/>
              <a:t>10</a:t>
            </a:fld>
            <a:endParaRPr lang="de-CH"/>
          </a:p>
        </p:txBody>
      </p:sp>
    </p:spTree>
    <p:extLst>
      <p:ext uri="{BB962C8B-B14F-4D97-AF65-F5344CB8AC3E}">
        <p14:creationId xmlns:p14="http://schemas.microsoft.com/office/powerpoint/2010/main" val="1674802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9976C48-313D-43E6-898F-7CCA8AB7B608}" type="slidenum">
              <a:rPr lang="de-CH" smtClean="0"/>
              <a:t>11</a:t>
            </a:fld>
            <a:endParaRPr lang="de-CH"/>
          </a:p>
        </p:txBody>
      </p:sp>
    </p:spTree>
    <p:extLst>
      <p:ext uri="{BB962C8B-B14F-4D97-AF65-F5344CB8AC3E}">
        <p14:creationId xmlns:p14="http://schemas.microsoft.com/office/powerpoint/2010/main" val="1737892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de-CH" sz="1200" kern="1200" dirty="0" smtClean="0">
                <a:solidFill>
                  <a:schemeClr val="tx1"/>
                </a:solidFill>
                <a:effectLst/>
                <a:latin typeface="+mn-lt"/>
                <a:ea typeface="+mn-ea"/>
                <a:cs typeface="+mn-cs"/>
              </a:rPr>
              <a:t>Pflanzenschutz im </a:t>
            </a:r>
            <a:r>
              <a:rPr lang="de-CH" sz="1200" kern="1200" dirty="0" err="1" smtClean="0">
                <a:solidFill>
                  <a:schemeClr val="tx1"/>
                </a:solidFill>
                <a:effectLst/>
                <a:latin typeface="+mn-lt"/>
                <a:ea typeface="+mn-ea"/>
                <a:cs typeface="+mn-cs"/>
              </a:rPr>
              <a:t>Bioanbau</a:t>
            </a:r>
            <a:r>
              <a:rPr lang="de-CH" sz="1200" kern="1200" dirty="0" smtClean="0">
                <a:solidFill>
                  <a:schemeClr val="tx1"/>
                </a:solidFill>
                <a:effectLst/>
                <a:latin typeface="+mn-lt"/>
                <a:ea typeface="+mn-ea"/>
                <a:cs typeface="+mn-cs"/>
              </a:rPr>
              <a:t> ist mehr als einfach der Ersatz synthetischer Pestizide durch Biomittel. Pflanzenschutz im </a:t>
            </a:r>
            <a:r>
              <a:rPr lang="de-CH" sz="1200" kern="1200" dirty="0" err="1" smtClean="0">
                <a:solidFill>
                  <a:schemeClr val="tx1"/>
                </a:solidFill>
                <a:effectLst/>
                <a:latin typeface="+mn-lt"/>
                <a:ea typeface="+mn-ea"/>
                <a:cs typeface="+mn-cs"/>
              </a:rPr>
              <a:t>Bioanbau</a:t>
            </a:r>
            <a:r>
              <a:rPr lang="de-CH" sz="1200" kern="1200" dirty="0" smtClean="0">
                <a:solidFill>
                  <a:schemeClr val="tx1"/>
                </a:solidFill>
                <a:effectLst/>
                <a:latin typeface="+mn-lt"/>
                <a:ea typeface="+mn-ea"/>
                <a:cs typeface="+mn-cs"/>
              </a:rPr>
              <a:t> versteht sich ganzheitlich und basiert vor allem auf der Vorbeugung von Schädlingen und auf der Nutzung natürlicher Regulierungsmechanismen. Zur Illustration der Pflanzenschutzstrategie im Bio-Anbau gibt es seit mehr als 15 Jahren die Pflanzenschutz-Pyramide.</a:t>
            </a:r>
            <a:endParaRPr lang="de-DE" altLang="de-DE" dirty="0" smtClean="0">
              <a:latin typeface="Times New Roman" pitchFamily="18" charset="0"/>
            </a:endParaRPr>
          </a:p>
        </p:txBody>
      </p:sp>
    </p:spTree>
    <p:extLst>
      <p:ext uri="{BB962C8B-B14F-4D97-AF65-F5344CB8AC3E}">
        <p14:creationId xmlns:p14="http://schemas.microsoft.com/office/powerpoint/2010/main" val="177025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b="1" kern="1200" dirty="0" smtClean="0">
                <a:solidFill>
                  <a:schemeClr val="tx1"/>
                </a:solidFill>
                <a:effectLst/>
                <a:latin typeface="+mn-lt"/>
                <a:ea typeface="+mn-ea"/>
                <a:cs typeface="+mn-cs"/>
              </a:rPr>
              <a:t>Als Grundlage der Pyramide steht Naturschutz und Nachhaltigkeit. </a:t>
            </a:r>
            <a:r>
              <a:rPr lang="de-CH" sz="1200" kern="1200" dirty="0" smtClean="0">
                <a:solidFill>
                  <a:schemeClr val="tx1"/>
                </a:solidFill>
                <a:effectLst/>
                <a:latin typeface="+mn-lt"/>
                <a:ea typeface="+mn-ea"/>
                <a:cs typeface="+mn-cs"/>
              </a:rPr>
              <a:t>Davon profitiert nicht nur die Natur: Auch die Bauern haben einen konkreten Nutzen. Verschiedene Studien zeigen klar, dass in vielfältigen Landschaften der Schädlingsbefall geringer ist, weil die natürlichen Gegenspieler zahlreicher präsent sind.</a:t>
            </a:r>
          </a:p>
          <a:p>
            <a:endParaRPr lang="en-US" altLang="de-DE" dirty="0">
              <a:latin typeface="Times New Roman" pitchFamily="18" charset="0"/>
            </a:endParaRPr>
          </a:p>
        </p:txBody>
      </p:sp>
    </p:spTree>
    <p:extLst>
      <p:ext uri="{BB962C8B-B14F-4D97-AF65-F5344CB8AC3E}">
        <p14:creationId xmlns:p14="http://schemas.microsoft.com/office/powerpoint/2010/main" val="4156860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de-CH" sz="1200" b="1" kern="1200" dirty="0" smtClean="0">
                <a:solidFill>
                  <a:schemeClr val="tx1"/>
                </a:solidFill>
                <a:effectLst/>
                <a:latin typeface="+mn-lt"/>
                <a:ea typeface="+mn-ea"/>
                <a:cs typeface="+mn-cs"/>
              </a:rPr>
              <a:t>Als nächster Schritt steht in der Pyramide Standort- und Sortenwahl und Kulturmassnahmen.</a:t>
            </a:r>
            <a:r>
              <a:rPr lang="de-CH" sz="1200" kern="1200" dirty="0" smtClean="0">
                <a:solidFill>
                  <a:schemeClr val="tx1"/>
                </a:solidFill>
                <a:effectLst/>
                <a:latin typeface="+mn-lt"/>
                <a:ea typeface="+mn-ea"/>
                <a:cs typeface="+mn-cs"/>
              </a:rPr>
              <a:t> Hier ergeben sich für die Bauern sehr viele Handlungsoptionen, die bisher nur ungenügend genutzt werden. Ein exemplarisches Beispiel: </a:t>
            </a:r>
            <a:endParaRPr lang="en-US" altLang="de-DE" baseline="0" dirty="0">
              <a:latin typeface="Times New Roman" pitchFamily="18" charset="0"/>
            </a:endParaRPr>
          </a:p>
        </p:txBody>
      </p:sp>
    </p:spTree>
    <p:extLst>
      <p:ext uri="{BB962C8B-B14F-4D97-AF65-F5344CB8AC3E}">
        <p14:creationId xmlns:p14="http://schemas.microsoft.com/office/powerpoint/2010/main" val="2684575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nSpc>
                <a:spcPct val="107000"/>
              </a:lnSpc>
              <a:spcAft>
                <a:spcPts val="300"/>
              </a:spcAft>
              <a:buFont typeface="Times New Roman" panose="02020603050405020304" pitchFamily="18" charset="0"/>
              <a:buChar char="-"/>
              <a:tabLst>
                <a:tab pos="90170" algn="l"/>
              </a:tabLst>
            </a:pPr>
            <a:r>
              <a:rPr lang="de-CH" sz="1200" dirty="0" smtClean="0">
                <a:effectLst/>
                <a:latin typeface="Calibri" panose="020F0502020204030204" pitchFamily="34" charset="0"/>
                <a:ea typeface="Calibri" panose="020F0502020204030204" pitchFamily="34" charset="0"/>
                <a:cs typeface="Times New Roman" panose="02020603050405020304" pitchFamily="18" charset="0"/>
              </a:rPr>
              <a:t>Die Mehlige Apfelblattlaus ist einer der Hauptschädlinge. Durch ihre Saugtätigkeit verursacht sie verkrüppelte Früchte. Die Läuse überwintern als Eier und diese Eier legen sie am liebsten in der Nähe von Blattknospen im unteren, kroneninneren Bereich. Also hier. [</a:t>
            </a:r>
            <a:r>
              <a:rPr lang="de-CH" sz="1200"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klick</a:t>
            </a:r>
            <a:r>
              <a:rPr lang="de-CH"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300"/>
              </a:spcAft>
              <a:buFont typeface="Times New Roman" panose="02020603050405020304" pitchFamily="18" charset="0"/>
              <a:buChar char="-"/>
              <a:tabLst>
                <a:tab pos="90170" algn="l"/>
              </a:tabLst>
            </a:pPr>
            <a:r>
              <a:rPr lang="de-CH" sz="1200" dirty="0" smtClean="0">
                <a:effectLst/>
                <a:latin typeface="Calibri" panose="020F0502020204030204" pitchFamily="34" charset="0"/>
                <a:ea typeface="Calibri" panose="020F0502020204030204" pitchFamily="34" charset="0"/>
                <a:cs typeface="Times New Roman" panose="02020603050405020304" pitchFamily="18" charset="0"/>
              </a:rPr>
              <a:t>Und das liegt genau an der «Ameisenautobahn»[</a:t>
            </a:r>
            <a:r>
              <a:rPr lang="de-CH" sz="1200"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klick</a:t>
            </a:r>
            <a:r>
              <a:rPr lang="de-CH" sz="1200" dirty="0" smtClean="0">
                <a:effectLst/>
                <a:latin typeface="Calibri" panose="020F0502020204030204" pitchFamily="34" charset="0"/>
                <a:ea typeface="Calibri" panose="020F0502020204030204" pitchFamily="34" charset="0"/>
                <a:cs typeface="Times New Roman" panose="02020603050405020304" pitchFamily="18" charset="0"/>
              </a:rPr>
              <a:t>]. Die Ameisen kommen im Frühjahr, um Honigtau zu sammeln. Und tragen die jungen Läuse an einen neuen Ort. So verbreiten sie die Läuse im ganzen Baum [</a:t>
            </a:r>
            <a:r>
              <a:rPr lang="de-CH" sz="1200"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klick</a:t>
            </a:r>
            <a:r>
              <a:rPr lang="de-CH" sz="1200" dirty="0" smtClean="0">
                <a:effectLst/>
                <a:latin typeface="Calibri" panose="020F0502020204030204" pitchFamily="34" charset="0"/>
                <a:ea typeface="Calibri" panose="020F0502020204030204" pitchFamily="34" charset="0"/>
                <a:cs typeface="Times New Roman" panose="02020603050405020304" pitchFamily="18" charset="0"/>
              </a:rPr>
              <a:t>]. Das weiss man. </a:t>
            </a:r>
          </a:p>
          <a:p>
            <a:pPr marL="342900" lvl="0" indent="-342900">
              <a:lnSpc>
                <a:spcPct val="107000"/>
              </a:lnSpc>
              <a:spcAft>
                <a:spcPts val="300"/>
              </a:spcAft>
              <a:buFont typeface="Times New Roman" panose="02020603050405020304" pitchFamily="18" charset="0"/>
              <a:buChar char="-"/>
              <a:tabLst>
                <a:tab pos="90170" algn="l"/>
              </a:tabLst>
            </a:pPr>
            <a:r>
              <a:rPr lang="de-CH" sz="1200" dirty="0" smtClean="0">
                <a:effectLst/>
                <a:latin typeface="Calibri" panose="020F0502020204030204" pitchFamily="34" charset="0"/>
                <a:ea typeface="Calibri" panose="020F0502020204030204" pitchFamily="34" charset="0"/>
                <a:cs typeface="Times New Roman" panose="02020603050405020304" pitchFamily="18" charset="0"/>
              </a:rPr>
              <a:t>Seit einigen Jahren gibt es ein neues Erziehungssystem für Apfelbäume, welches von der </a:t>
            </a:r>
            <a:r>
              <a:rPr lang="de-CH" sz="1200" dirty="0" err="1" smtClean="0">
                <a:effectLst/>
                <a:latin typeface="Calibri" panose="020F0502020204030204" pitchFamily="34" charset="0"/>
                <a:ea typeface="Calibri" panose="020F0502020204030204" pitchFamily="34" charset="0"/>
                <a:cs typeface="Times New Roman" panose="02020603050405020304" pitchFamily="18" charset="0"/>
              </a:rPr>
              <a:t>Inra</a:t>
            </a:r>
            <a:r>
              <a:rPr lang="de-CH" sz="1200" dirty="0" smtClean="0">
                <a:effectLst/>
                <a:latin typeface="Calibri" panose="020F0502020204030204" pitchFamily="34" charset="0"/>
                <a:ea typeface="Calibri" panose="020F0502020204030204" pitchFamily="34" charset="0"/>
                <a:cs typeface="Times New Roman" panose="02020603050405020304" pitchFamily="18" charset="0"/>
              </a:rPr>
              <a:t> in Frankreich entwickelt wurde. [</a:t>
            </a:r>
            <a:r>
              <a:rPr lang="de-CH" sz="1200"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klick</a:t>
            </a:r>
            <a:r>
              <a:rPr lang="de-CH"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CH" sz="1200" dirty="0" err="1" smtClean="0">
                <a:effectLst/>
                <a:latin typeface="Calibri" panose="020F0502020204030204" pitchFamily="34" charset="0"/>
                <a:ea typeface="Calibri" panose="020F0502020204030204" pitchFamily="34" charset="0"/>
                <a:cs typeface="Times New Roman" panose="02020603050405020304" pitchFamily="18" charset="0"/>
              </a:rPr>
              <a:t>Centrifugal</a:t>
            </a:r>
            <a:r>
              <a:rPr lang="de-CH"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CH" sz="1200" dirty="0" err="1" smtClean="0">
                <a:effectLst/>
                <a:latin typeface="Calibri" panose="020F0502020204030204" pitchFamily="34" charset="0"/>
                <a:ea typeface="Calibri" panose="020F0502020204030204" pitchFamily="34" charset="0"/>
                <a:cs typeface="Times New Roman" panose="02020603050405020304" pitchFamily="18" charset="0"/>
              </a:rPr>
              <a:t>pruning</a:t>
            </a:r>
            <a:r>
              <a:rPr lang="de-CH" sz="1200" dirty="0" smtClean="0">
                <a:effectLst/>
                <a:latin typeface="Calibri" panose="020F0502020204030204" pitchFamily="34" charset="0"/>
                <a:ea typeface="Calibri" panose="020F0502020204030204" pitchFamily="34" charset="0"/>
                <a:cs typeface="Times New Roman" panose="02020603050405020304" pitchFamily="18" charset="0"/>
              </a:rPr>
              <a:t> nennt sich das. Dabei werden im Kroneninneren alle Blatt und Blütenknospen entfernt, um einen «Lichtschacht» zu schaffen. Das soll für eine bessere Besonnung der Baumkrone und damit für besser ausgefärbte Früchte sorgen, das System wird immer mehr angewandt. Gleichzeitig schafft das System auch eine bessere Durchlüftung, eine schnellere Abtrocknung der Blätter, was sich phytopathologisch sicher günstig auswirkt.</a:t>
            </a:r>
          </a:p>
          <a:p>
            <a:pPr marL="342900" lvl="0" indent="-342900">
              <a:lnSpc>
                <a:spcPct val="107000"/>
              </a:lnSpc>
              <a:spcAft>
                <a:spcPts val="300"/>
              </a:spcAft>
              <a:buFont typeface="Times New Roman" panose="02020603050405020304" pitchFamily="18" charset="0"/>
              <a:buChar char="-"/>
              <a:tabLst>
                <a:tab pos="90170" algn="l"/>
              </a:tabLst>
            </a:pPr>
            <a:r>
              <a:rPr lang="de-CH" sz="1200" dirty="0" smtClean="0">
                <a:effectLst/>
                <a:latin typeface="Calibri" panose="020F0502020204030204" pitchFamily="34" charset="0"/>
                <a:ea typeface="Calibri" panose="020F0502020204030204" pitchFamily="34" charset="0"/>
                <a:cs typeface="Times New Roman" panose="02020603050405020304" pitchFamily="18" charset="0"/>
              </a:rPr>
              <a:t>Studien aus dem Jahr 2006 (Simon et al.) zeigen, dass das auch Auswirkungen auf Blattläuse hat. Die können ihre Eier jetzt nicht mehr ins Innere der Krone ablegen. Sie müssen weiter nach aussen. [</a:t>
            </a:r>
            <a:r>
              <a:rPr lang="de-CH" sz="1200" dirty="0" smtClean="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klick</a:t>
            </a:r>
            <a:r>
              <a:rPr lang="de-CH" sz="1200" dirty="0" smtClean="0">
                <a:effectLst/>
                <a:latin typeface="Calibri" panose="020F0502020204030204" pitchFamily="34" charset="0"/>
                <a:ea typeface="Calibri" panose="020F0502020204030204" pitchFamily="34" charset="0"/>
                <a:cs typeface="Times New Roman" panose="02020603050405020304" pitchFamily="18" charset="0"/>
              </a:rPr>
              <a:t>] Das ist für die Läuse unangenehmer, für die Ameisen auch. Wenn Ameisen die Läuse nicht mehr so effizient verbreiten und vor  </a:t>
            </a:r>
          </a:p>
          <a:p>
            <a:pPr marL="342900" lvl="0" indent="-342900">
              <a:lnSpc>
                <a:spcPct val="107000"/>
              </a:lnSpc>
              <a:spcAft>
                <a:spcPts val="300"/>
              </a:spcAft>
              <a:buFont typeface="Times New Roman" panose="02020603050405020304" pitchFamily="18" charset="0"/>
              <a:buChar char="-"/>
              <a:tabLst>
                <a:tab pos="90170" algn="l"/>
              </a:tabLst>
            </a:pPr>
            <a:r>
              <a:rPr lang="de-CH" sz="1200" dirty="0" smtClean="0">
                <a:effectLst/>
                <a:latin typeface="Calibri" panose="020F0502020204030204" pitchFamily="34" charset="0"/>
                <a:ea typeface="Calibri" panose="020F0502020204030204" pitchFamily="34" charset="0"/>
                <a:cs typeface="Times New Roman" panose="02020603050405020304" pitchFamily="18" charset="0"/>
              </a:rPr>
              <a:t>Das sind alles Faktoren, die das Nützlings-Schädlingsgleichgewicht deutlich beeinflussen können. Und alles leider auch Faktoren, wo wir uns heute noch in einer riesigen Blackbox bewegen. Faktoren also, die wir nicht gezielt für Pflanzenschutzzwecke ausnutzen.</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10"/>
          </p:nvPr>
        </p:nvSpPr>
        <p:spPr/>
        <p:txBody>
          <a:bodyPr/>
          <a:lstStyle/>
          <a:p>
            <a:fld id="{E9976C48-313D-43E6-898F-7CCA8AB7B608}" type="slidenum">
              <a:rPr lang="de-CH" smtClean="0"/>
              <a:t>5</a:t>
            </a:fld>
            <a:endParaRPr lang="de-CH"/>
          </a:p>
        </p:txBody>
      </p:sp>
    </p:spTree>
    <p:extLst>
      <p:ext uri="{BB962C8B-B14F-4D97-AF65-F5344CB8AC3E}">
        <p14:creationId xmlns:p14="http://schemas.microsoft.com/office/powerpoint/2010/main" val="1013242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baseline="0" dirty="0">
              <a:latin typeface="Times New Roman" pitchFamily="18" charset="0"/>
            </a:endParaRPr>
          </a:p>
          <a:p>
            <a:r>
              <a:rPr lang="de-CH" sz="1200" b="1" kern="1200" dirty="0" smtClean="0">
                <a:solidFill>
                  <a:schemeClr val="tx1"/>
                </a:solidFill>
                <a:effectLst/>
                <a:latin typeface="+mn-lt"/>
                <a:ea typeface="+mn-ea"/>
                <a:cs typeface="+mn-cs"/>
              </a:rPr>
              <a:t>Als dritter Schritt der Pyramide steht die Funktionelle Biodiversität.</a:t>
            </a:r>
            <a:r>
              <a:rPr lang="de-CH" sz="1200" kern="1200" dirty="0" smtClean="0">
                <a:solidFill>
                  <a:schemeClr val="tx1"/>
                </a:solidFill>
                <a:effectLst/>
                <a:latin typeface="+mn-lt"/>
                <a:ea typeface="+mn-ea"/>
                <a:cs typeface="+mn-cs"/>
              </a:rPr>
              <a:t> </a:t>
            </a:r>
            <a:endParaRPr lang="en-US" altLang="de-DE" baseline="0" dirty="0">
              <a:latin typeface="Times New Roman" pitchFamily="18" charset="0"/>
            </a:endParaRPr>
          </a:p>
          <a:p>
            <a:endParaRPr lang="en-US" altLang="de-DE" baseline="0" dirty="0">
              <a:latin typeface="Times New Roman" pitchFamily="18" charset="0"/>
            </a:endParaRPr>
          </a:p>
        </p:txBody>
      </p:sp>
    </p:spTree>
    <p:extLst>
      <p:ext uri="{BB962C8B-B14F-4D97-AF65-F5344CB8AC3E}">
        <p14:creationId xmlns:p14="http://schemas.microsoft.com/office/powerpoint/2010/main" val="2345758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„Funktionelle Biodiversität“ bedeutet, dass man durch gezielte, massgeschneiderte Massnahmen genau die Nützlinge fördert, die man zur Vorbeugung eines bestimmten Schädlings braucht. Diese Massnahmen sind also spezifisch für verschiedene Kulturen. Im Kohlanbau funktioniert das System gegen verschiedene Schadschmetterlinge recht gut: mit spezifischen Blühstreifen am Feldrand werden die </a:t>
            </a:r>
            <a:r>
              <a:rPr lang="de-CH" sz="1200" kern="1200" dirty="0" err="1" smtClean="0">
                <a:solidFill>
                  <a:schemeClr val="tx1"/>
                </a:solidFill>
                <a:effectLst/>
                <a:latin typeface="+mn-lt"/>
                <a:ea typeface="+mn-ea"/>
                <a:cs typeface="+mn-cs"/>
              </a:rPr>
              <a:t>Parasitoiden</a:t>
            </a:r>
            <a:r>
              <a:rPr lang="de-CH" sz="1200" kern="1200" dirty="0" smtClean="0">
                <a:solidFill>
                  <a:schemeClr val="tx1"/>
                </a:solidFill>
                <a:effectLst/>
                <a:latin typeface="+mn-lt"/>
                <a:ea typeface="+mn-ea"/>
                <a:cs typeface="+mn-cs"/>
              </a:rPr>
              <a:t> gefördert und Kornblumen als </a:t>
            </a:r>
            <a:r>
              <a:rPr lang="de-CH" sz="1200" kern="1200" dirty="0" err="1" smtClean="0">
                <a:solidFill>
                  <a:schemeClr val="tx1"/>
                </a:solidFill>
                <a:effectLst/>
                <a:latin typeface="+mn-lt"/>
                <a:ea typeface="+mn-ea"/>
                <a:cs typeface="+mn-cs"/>
              </a:rPr>
              <a:t>Beipflanzen</a:t>
            </a:r>
            <a:r>
              <a:rPr lang="de-CH" sz="1200" kern="1200" dirty="0" smtClean="0">
                <a:solidFill>
                  <a:schemeClr val="tx1"/>
                </a:solidFill>
                <a:effectLst/>
                <a:latin typeface="+mn-lt"/>
                <a:ea typeface="+mn-ea"/>
                <a:cs typeface="+mn-cs"/>
              </a:rPr>
              <a:t> im </a:t>
            </a:r>
            <a:r>
              <a:rPr lang="de-CH" sz="1200" kern="1200" dirty="0" err="1" smtClean="0">
                <a:solidFill>
                  <a:schemeClr val="tx1"/>
                </a:solidFill>
                <a:effectLst/>
                <a:latin typeface="+mn-lt"/>
                <a:ea typeface="+mn-ea"/>
                <a:cs typeface="+mn-cs"/>
              </a:rPr>
              <a:t>Kohlfeld</a:t>
            </a:r>
            <a:r>
              <a:rPr lang="de-CH" sz="1200" kern="1200" dirty="0" smtClean="0">
                <a:solidFill>
                  <a:schemeClr val="tx1"/>
                </a:solidFill>
                <a:effectLst/>
                <a:latin typeface="+mn-lt"/>
                <a:ea typeface="+mn-ea"/>
                <a:cs typeface="+mn-cs"/>
              </a:rPr>
              <a:t> locken die </a:t>
            </a:r>
            <a:r>
              <a:rPr lang="de-CH" sz="1200" kern="1200" dirty="0" err="1" smtClean="0">
                <a:solidFill>
                  <a:schemeClr val="tx1"/>
                </a:solidFill>
                <a:effectLst/>
                <a:latin typeface="+mn-lt"/>
                <a:ea typeface="+mn-ea"/>
                <a:cs typeface="+mn-cs"/>
              </a:rPr>
              <a:t>Parasitoiden</a:t>
            </a:r>
            <a:r>
              <a:rPr lang="de-CH" sz="1200" kern="1200" dirty="0" smtClean="0">
                <a:solidFill>
                  <a:schemeClr val="tx1"/>
                </a:solidFill>
                <a:effectLst/>
                <a:latin typeface="+mn-lt"/>
                <a:ea typeface="+mn-ea"/>
                <a:cs typeface="+mn-cs"/>
              </a:rPr>
              <a:t> ins Feld und bieten auch im Feld Futter für die </a:t>
            </a:r>
            <a:r>
              <a:rPr lang="de-CH" sz="1200" kern="1200" dirty="0" err="1" smtClean="0">
                <a:solidFill>
                  <a:schemeClr val="tx1"/>
                </a:solidFill>
                <a:effectLst/>
                <a:latin typeface="+mn-lt"/>
                <a:ea typeface="+mn-ea"/>
                <a:cs typeface="+mn-cs"/>
              </a:rPr>
              <a:t>Parasitoiden</a:t>
            </a:r>
            <a:r>
              <a:rPr lang="de-CH" sz="1200" kern="1200" dirty="0" smtClean="0">
                <a:solidFill>
                  <a:schemeClr val="tx1"/>
                </a:solidFill>
                <a:effectLst/>
                <a:latin typeface="+mn-lt"/>
                <a:ea typeface="+mn-ea"/>
                <a:cs typeface="+mn-cs"/>
              </a:rPr>
              <a:t>. </a:t>
            </a:r>
          </a:p>
          <a:p>
            <a:endParaRPr lang="de-CH" baseline="0" dirty="0"/>
          </a:p>
        </p:txBody>
      </p:sp>
      <p:sp>
        <p:nvSpPr>
          <p:cNvPr id="4" name="Foliennummernplatzhalter 3"/>
          <p:cNvSpPr>
            <a:spLocks noGrp="1"/>
          </p:cNvSpPr>
          <p:nvPr>
            <p:ph type="sldNum" sz="quarter" idx="10"/>
          </p:nvPr>
        </p:nvSpPr>
        <p:spPr/>
        <p:txBody>
          <a:bodyPr/>
          <a:lstStyle/>
          <a:p>
            <a:fld id="{E9976C48-313D-43E6-898F-7CCA8AB7B608}" type="slidenum">
              <a:rPr lang="de-CH" smtClean="0"/>
              <a:t>7</a:t>
            </a:fld>
            <a:endParaRPr lang="de-CH"/>
          </a:p>
        </p:txBody>
      </p:sp>
    </p:spTree>
    <p:extLst>
      <p:ext uri="{BB962C8B-B14F-4D97-AF65-F5344CB8AC3E}">
        <p14:creationId xmlns:p14="http://schemas.microsoft.com/office/powerpoint/2010/main" val="226960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sz="1200" b="1" kern="1200" dirty="0" smtClean="0">
                <a:solidFill>
                  <a:schemeClr val="tx1"/>
                </a:solidFill>
                <a:effectLst/>
                <a:latin typeface="+mn-lt"/>
                <a:ea typeface="+mn-ea"/>
                <a:cs typeface="+mn-cs"/>
              </a:rPr>
              <a:t>Die beiden letzten Stufen umfassen den direkten Pflanzenschutz</a:t>
            </a:r>
            <a:r>
              <a:rPr lang="de-CH" sz="1200" kern="1200" dirty="0" smtClean="0">
                <a:solidFill>
                  <a:schemeClr val="tx1"/>
                </a:solidFill>
                <a:effectLst/>
                <a:latin typeface="+mn-lt"/>
                <a:ea typeface="+mn-ea"/>
                <a:cs typeface="+mn-cs"/>
              </a:rPr>
              <a:t>. Zuerst der </a:t>
            </a:r>
            <a:r>
              <a:rPr lang="de-CH" sz="1200" b="1" kern="1200" dirty="0" smtClean="0">
                <a:solidFill>
                  <a:schemeClr val="tx1"/>
                </a:solidFill>
                <a:effectLst/>
                <a:latin typeface="+mn-lt"/>
                <a:ea typeface="+mn-ea"/>
                <a:cs typeface="+mn-cs"/>
              </a:rPr>
              <a:t>Einsatz von </a:t>
            </a:r>
            <a:r>
              <a:rPr lang="de-CH" sz="1200" b="1" kern="1200" dirty="0" err="1" smtClean="0">
                <a:solidFill>
                  <a:schemeClr val="tx1"/>
                </a:solidFill>
                <a:effectLst/>
                <a:latin typeface="+mn-lt"/>
                <a:ea typeface="+mn-ea"/>
                <a:cs typeface="+mn-cs"/>
              </a:rPr>
              <a:t>Biocontrol</a:t>
            </a:r>
            <a:r>
              <a:rPr lang="de-CH" sz="1200" b="1" kern="1200" dirty="0" smtClean="0">
                <a:solidFill>
                  <a:schemeClr val="tx1"/>
                </a:solidFill>
                <a:effectLst/>
                <a:latin typeface="+mn-lt"/>
                <a:ea typeface="+mn-ea"/>
                <a:cs typeface="+mn-cs"/>
              </a:rPr>
              <a:t>-Organismen</a:t>
            </a:r>
            <a:r>
              <a:rPr lang="de-CH" sz="1200" kern="1200" dirty="0" smtClean="0">
                <a:solidFill>
                  <a:schemeClr val="tx1"/>
                </a:solidFill>
                <a:effectLst/>
                <a:latin typeface="+mn-lt"/>
                <a:ea typeface="+mn-ea"/>
                <a:cs typeface="+mn-cs"/>
              </a:rPr>
              <a:t> und als letzte Option der </a:t>
            </a:r>
            <a:r>
              <a:rPr lang="de-CH" sz="1200" b="1" kern="1200" dirty="0" smtClean="0">
                <a:solidFill>
                  <a:schemeClr val="tx1"/>
                </a:solidFill>
                <a:effectLst/>
                <a:latin typeface="+mn-lt"/>
                <a:ea typeface="+mn-ea"/>
                <a:cs typeface="+mn-cs"/>
              </a:rPr>
              <a:t>Einsatz von Bio-Pestiziden. </a:t>
            </a:r>
            <a:r>
              <a:rPr lang="de-CH" sz="1200" kern="1200" dirty="0" err="1" smtClean="0">
                <a:solidFill>
                  <a:schemeClr val="tx1"/>
                </a:solidFill>
                <a:effectLst/>
                <a:latin typeface="+mn-lt"/>
                <a:ea typeface="+mn-ea"/>
                <a:cs typeface="+mn-cs"/>
              </a:rPr>
              <a:t>Biocontrol</a:t>
            </a:r>
            <a:r>
              <a:rPr lang="de-CH" sz="1200" kern="1200" dirty="0" smtClean="0">
                <a:solidFill>
                  <a:schemeClr val="tx1"/>
                </a:solidFill>
                <a:effectLst/>
                <a:latin typeface="+mn-lt"/>
                <a:ea typeface="+mn-ea"/>
                <a:cs typeface="+mn-cs"/>
              </a:rPr>
              <a:t> hat den Vorteil, dass es zumeist besser ins System passt und weniger destabilisierend wirkt. Dazu wieder ein Beispiel: </a:t>
            </a:r>
            <a:endParaRPr lang="en-US" altLang="de-DE" baseline="0" dirty="0">
              <a:latin typeface="Times New Roman" pitchFamily="18" charset="0"/>
            </a:endParaRPr>
          </a:p>
          <a:p>
            <a:endParaRPr lang="en-US" altLang="de-DE" baseline="0" dirty="0">
              <a:latin typeface="Times New Roman" pitchFamily="18" charset="0"/>
            </a:endParaRPr>
          </a:p>
          <a:p>
            <a:endParaRPr lang="en-US" altLang="de-DE" baseline="0" dirty="0">
              <a:latin typeface="Times New Roman" pitchFamily="18" charset="0"/>
            </a:endParaRPr>
          </a:p>
          <a:p>
            <a:endParaRPr lang="en-US" altLang="de-DE" dirty="0">
              <a:latin typeface="Times New Roman" pitchFamily="18" charset="0"/>
            </a:endParaRPr>
          </a:p>
        </p:txBody>
      </p:sp>
    </p:spTree>
    <p:extLst>
      <p:ext uri="{BB962C8B-B14F-4D97-AF65-F5344CB8AC3E}">
        <p14:creationId xmlns:p14="http://schemas.microsoft.com/office/powerpoint/2010/main" val="398366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die Larven der </a:t>
            </a:r>
            <a:r>
              <a:rPr lang="de-CH" sz="1200" kern="1200" dirty="0" err="1" smtClean="0">
                <a:solidFill>
                  <a:schemeClr val="tx1"/>
                </a:solidFill>
                <a:effectLst/>
                <a:latin typeface="+mn-lt"/>
                <a:ea typeface="+mn-ea"/>
                <a:cs typeface="+mn-cs"/>
              </a:rPr>
              <a:t>Kohleule</a:t>
            </a:r>
            <a:r>
              <a:rPr lang="de-CH" sz="1200" kern="1200" dirty="0" smtClean="0">
                <a:solidFill>
                  <a:schemeClr val="tx1"/>
                </a:solidFill>
                <a:effectLst/>
                <a:latin typeface="+mn-lt"/>
                <a:ea typeface="+mn-ea"/>
                <a:cs typeface="+mn-cs"/>
              </a:rPr>
              <a:t> kann man entweder mit </a:t>
            </a:r>
            <a:r>
              <a:rPr lang="de-CH" sz="1200" kern="1200" dirty="0" err="1" smtClean="0">
                <a:solidFill>
                  <a:schemeClr val="tx1"/>
                </a:solidFill>
                <a:effectLst/>
                <a:latin typeface="+mn-lt"/>
                <a:ea typeface="+mn-ea"/>
                <a:cs typeface="+mn-cs"/>
              </a:rPr>
              <a:t>Bacillus</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thuringiensis</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Bt</a:t>
            </a:r>
            <a:r>
              <a:rPr lang="de-CH" sz="1200" kern="1200" dirty="0" smtClean="0">
                <a:solidFill>
                  <a:schemeClr val="tx1"/>
                </a:solidFill>
                <a:effectLst/>
                <a:latin typeface="+mn-lt"/>
                <a:ea typeface="+mn-ea"/>
                <a:cs typeface="+mn-cs"/>
              </a:rPr>
              <a:t>), einem </a:t>
            </a:r>
            <a:r>
              <a:rPr lang="de-CH" sz="1200" kern="1200" dirty="0" err="1" smtClean="0">
                <a:solidFill>
                  <a:schemeClr val="tx1"/>
                </a:solidFill>
                <a:effectLst/>
                <a:latin typeface="+mn-lt"/>
                <a:ea typeface="+mn-ea"/>
                <a:cs typeface="+mn-cs"/>
              </a:rPr>
              <a:t>Biocontrol</a:t>
            </a:r>
            <a:r>
              <a:rPr lang="de-CH" sz="1200" kern="1200" dirty="0" smtClean="0">
                <a:solidFill>
                  <a:schemeClr val="tx1"/>
                </a:solidFill>
                <a:effectLst/>
                <a:latin typeface="+mn-lt"/>
                <a:ea typeface="+mn-ea"/>
                <a:cs typeface="+mn-cs"/>
              </a:rPr>
              <a:t>-Bakterium, oder mit </a:t>
            </a:r>
            <a:r>
              <a:rPr lang="de-CH" sz="1200" kern="1200" dirty="0" err="1" smtClean="0">
                <a:solidFill>
                  <a:schemeClr val="tx1"/>
                </a:solidFill>
                <a:effectLst/>
                <a:latin typeface="+mn-lt"/>
                <a:ea typeface="+mn-ea"/>
                <a:cs typeface="+mn-cs"/>
              </a:rPr>
              <a:t>Spinosad</a:t>
            </a:r>
            <a:r>
              <a:rPr lang="de-CH" sz="1200" kern="1200" dirty="0" smtClean="0">
                <a:solidFill>
                  <a:schemeClr val="tx1"/>
                </a:solidFill>
                <a:effectLst/>
                <a:latin typeface="+mn-lt"/>
                <a:ea typeface="+mn-ea"/>
                <a:cs typeface="+mn-cs"/>
              </a:rPr>
              <a:t>, einem Bio-Insektizid, bekämpfen. Der Wirkstoff von </a:t>
            </a:r>
            <a:r>
              <a:rPr lang="de-CH" sz="1200" kern="1200" dirty="0" err="1" smtClean="0">
                <a:solidFill>
                  <a:schemeClr val="tx1"/>
                </a:solidFill>
                <a:effectLst/>
                <a:latin typeface="+mn-lt"/>
                <a:ea typeface="+mn-ea"/>
                <a:cs typeface="+mn-cs"/>
              </a:rPr>
              <a:t>Spinosad</a:t>
            </a:r>
            <a:r>
              <a:rPr lang="de-CH" sz="1200" kern="1200" dirty="0" smtClean="0">
                <a:solidFill>
                  <a:schemeClr val="tx1"/>
                </a:solidFill>
                <a:effectLst/>
                <a:latin typeface="+mn-lt"/>
                <a:ea typeface="+mn-ea"/>
                <a:cs typeface="+mn-cs"/>
              </a:rPr>
              <a:t> wurde aus einem Bodenpilz isoliert und ist sehr breit wirksam, d.h. es hat unter anderem Nebenwirkungen auf die </a:t>
            </a:r>
            <a:r>
              <a:rPr lang="de-CH" sz="1200" kern="1200" dirty="0" err="1" smtClean="0">
                <a:solidFill>
                  <a:schemeClr val="tx1"/>
                </a:solidFill>
                <a:effectLst/>
                <a:latin typeface="+mn-lt"/>
                <a:ea typeface="+mn-ea"/>
                <a:cs typeface="+mn-cs"/>
              </a:rPr>
              <a:t>Parasitoiden</a:t>
            </a:r>
            <a:r>
              <a:rPr lang="de-CH" sz="1200" kern="1200" dirty="0" smtClean="0">
                <a:solidFill>
                  <a:schemeClr val="tx1"/>
                </a:solidFill>
                <a:effectLst/>
                <a:latin typeface="+mn-lt"/>
                <a:ea typeface="+mn-ea"/>
                <a:cs typeface="+mn-cs"/>
              </a:rPr>
              <a:t> der Mehligen Kohlblattlaus. In der Folge breiten sich die Blattläuse aus und es sind Folgebehandlungenmit </a:t>
            </a:r>
            <a:r>
              <a:rPr lang="de-CH" sz="1200" kern="1200" dirty="0" err="1" smtClean="0">
                <a:solidFill>
                  <a:schemeClr val="tx1"/>
                </a:solidFill>
                <a:effectLst/>
                <a:latin typeface="+mn-lt"/>
                <a:ea typeface="+mn-ea"/>
                <a:cs typeface="+mn-cs"/>
              </a:rPr>
              <a:t>Neem</a:t>
            </a:r>
            <a:r>
              <a:rPr lang="de-CH" sz="1200" kern="1200" dirty="0" smtClean="0">
                <a:solidFill>
                  <a:schemeClr val="tx1"/>
                </a:solidFill>
                <a:effectLst/>
                <a:latin typeface="+mn-lt"/>
                <a:ea typeface="+mn-ea"/>
                <a:cs typeface="+mn-cs"/>
              </a:rPr>
              <a:t>-Extrakt nötig. Bei einer allfälligen Kostenrechnung müssen also nicht nur die Kosten für </a:t>
            </a:r>
            <a:r>
              <a:rPr lang="de-CH" sz="1200" kern="1200" dirty="0" err="1" smtClean="0">
                <a:solidFill>
                  <a:schemeClr val="tx1"/>
                </a:solidFill>
                <a:effectLst/>
                <a:latin typeface="+mn-lt"/>
                <a:ea typeface="+mn-ea"/>
                <a:cs typeface="+mn-cs"/>
              </a:rPr>
              <a:t>Spinosad</a:t>
            </a:r>
            <a:r>
              <a:rPr lang="de-CH" sz="1200" kern="1200" dirty="0" smtClean="0">
                <a:solidFill>
                  <a:schemeClr val="tx1"/>
                </a:solidFill>
                <a:effectLst/>
                <a:latin typeface="+mn-lt"/>
                <a:ea typeface="+mn-ea"/>
                <a:cs typeface="+mn-cs"/>
              </a:rPr>
              <a:t> und </a:t>
            </a:r>
            <a:r>
              <a:rPr lang="de-CH" sz="1200" kern="1200" dirty="0" err="1" smtClean="0">
                <a:solidFill>
                  <a:schemeClr val="tx1"/>
                </a:solidFill>
                <a:effectLst/>
                <a:latin typeface="+mn-lt"/>
                <a:ea typeface="+mn-ea"/>
                <a:cs typeface="+mn-cs"/>
              </a:rPr>
              <a:t>Bt</a:t>
            </a:r>
            <a:r>
              <a:rPr lang="de-CH" sz="1200" kern="1200" dirty="0" smtClean="0">
                <a:solidFill>
                  <a:schemeClr val="tx1"/>
                </a:solidFill>
                <a:effectLst/>
                <a:latin typeface="+mn-lt"/>
                <a:ea typeface="+mn-ea"/>
                <a:cs typeface="+mn-cs"/>
              </a:rPr>
              <a:t> verglichen werden, sondern die Kosten von </a:t>
            </a:r>
            <a:r>
              <a:rPr lang="de-CH" sz="1200" kern="1200" dirty="0" err="1" smtClean="0">
                <a:solidFill>
                  <a:schemeClr val="tx1"/>
                </a:solidFill>
                <a:effectLst/>
                <a:latin typeface="+mn-lt"/>
                <a:ea typeface="+mn-ea"/>
                <a:cs typeface="+mn-cs"/>
              </a:rPr>
              <a:t>Spinosad+Neem</a:t>
            </a:r>
            <a:r>
              <a:rPr lang="de-CH" sz="1200" kern="1200" dirty="0" smtClean="0">
                <a:solidFill>
                  <a:schemeClr val="tx1"/>
                </a:solidFill>
                <a:effectLst/>
                <a:latin typeface="+mn-lt"/>
                <a:ea typeface="+mn-ea"/>
                <a:cs typeface="+mn-cs"/>
              </a:rPr>
              <a:t> mit </a:t>
            </a:r>
            <a:r>
              <a:rPr lang="de-CH" sz="1200" kern="1200" dirty="0" err="1" smtClean="0">
                <a:solidFill>
                  <a:schemeClr val="tx1"/>
                </a:solidFill>
                <a:effectLst/>
                <a:latin typeface="+mn-lt"/>
                <a:ea typeface="+mn-ea"/>
                <a:cs typeface="+mn-cs"/>
              </a:rPr>
              <a:t>Bt</a:t>
            </a:r>
            <a:r>
              <a:rPr lang="de-CH" sz="1200" kern="1200" dirty="0" smtClean="0">
                <a:solidFill>
                  <a:schemeClr val="tx1"/>
                </a:solidFill>
                <a:effectLst/>
                <a:latin typeface="+mn-lt"/>
                <a:ea typeface="+mn-ea"/>
                <a:cs typeface="+mn-cs"/>
              </a:rPr>
              <a:t>. Mit diesem Beispiel verbunden ist auch eine gewisse Kritik an den Schadschwellenmodellen, die immer nur einen Schädling betrachten und allfällige Folgekosten durch Kollateralschäden ausser Acht lassen. Auf den obersten beiden Stufen braucht es neue Produkte, um alte oder </a:t>
            </a:r>
            <a:r>
              <a:rPr lang="de-CH" sz="1200" kern="1200" dirty="0" err="1" smtClean="0">
                <a:solidFill>
                  <a:schemeClr val="tx1"/>
                </a:solidFill>
                <a:effectLst/>
                <a:latin typeface="+mn-lt"/>
                <a:ea typeface="+mn-ea"/>
                <a:cs typeface="+mn-cs"/>
              </a:rPr>
              <a:t>nebenwirkunsgreiche</a:t>
            </a:r>
            <a:r>
              <a:rPr lang="de-CH" sz="1200" kern="1200" dirty="0" smtClean="0">
                <a:solidFill>
                  <a:schemeClr val="tx1"/>
                </a:solidFill>
                <a:effectLst/>
                <a:latin typeface="+mn-lt"/>
                <a:ea typeface="+mn-ea"/>
                <a:cs typeface="+mn-cs"/>
              </a:rPr>
              <a:t> Produkte wie </a:t>
            </a:r>
            <a:r>
              <a:rPr lang="de-CH" sz="1200" kern="1200" dirty="0" err="1" smtClean="0">
                <a:solidFill>
                  <a:schemeClr val="tx1"/>
                </a:solidFill>
                <a:effectLst/>
                <a:latin typeface="+mn-lt"/>
                <a:ea typeface="+mn-ea"/>
                <a:cs typeface="+mn-cs"/>
              </a:rPr>
              <a:t>Spinosad</a:t>
            </a:r>
            <a:r>
              <a:rPr lang="de-CH" sz="1200" kern="1200" dirty="0" smtClean="0">
                <a:solidFill>
                  <a:schemeClr val="tx1"/>
                </a:solidFill>
                <a:effectLst/>
                <a:latin typeface="+mn-lt"/>
                <a:ea typeface="+mn-ea"/>
                <a:cs typeface="+mn-cs"/>
              </a:rPr>
              <a:t> oder Kupfer zu ersetzen.</a:t>
            </a:r>
          </a:p>
          <a:p>
            <a:endParaRPr lang="de-CH" dirty="0"/>
          </a:p>
        </p:txBody>
      </p:sp>
      <p:sp>
        <p:nvSpPr>
          <p:cNvPr id="4" name="Foliennummernplatzhalter 3"/>
          <p:cNvSpPr>
            <a:spLocks noGrp="1"/>
          </p:cNvSpPr>
          <p:nvPr>
            <p:ph type="sldNum" sz="quarter" idx="10"/>
          </p:nvPr>
        </p:nvSpPr>
        <p:spPr/>
        <p:txBody>
          <a:bodyPr/>
          <a:lstStyle/>
          <a:p>
            <a:fld id="{E9976C48-313D-43E6-898F-7CCA8AB7B608}" type="slidenum">
              <a:rPr lang="de-CH" smtClean="0"/>
              <a:t>9</a:t>
            </a:fld>
            <a:endParaRPr lang="de-CH"/>
          </a:p>
        </p:txBody>
      </p:sp>
    </p:spTree>
    <p:extLst>
      <p:ext uri="{BB962C8B-B14F-4D97-AF65-F5344CB8AC3E}">
        <p14:creationId xmlns:p14="http://schemas.microsoft.com/office/powerpoint/2010/main" val="4238678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611999" y="4149725"/>
            <a:ext cx="7920813" cy="1079295"/>
          </a:xfrm>
        </p:spPr>
        <p:txBody>
          <a:bodyPr/>
          <a:lstStyle>
            <a:lvl1pPr marL="0" indent="0" algn="l">
              <a:buNone/>
              <a:defRPr sz="2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Titel</a:t>
            </a:r>
            <a:endParaRPr lang="de-CH" dirty="0"/>
          </a:p>
        </p:txBody>
      </p:sp>
      <p:pic>
        <p:nvPicPr>
          <p:cNvPr id="8" name="Grafik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5473" y="423150"/>
            <a:ext cx="945779" cy="396000"/>
          </a:xfrm>
          <a:prstGeom prst="rect">
            <a:avLst/>
          </a:prstGeom>
        </p:spPr>
      </p:pic>
      <p:sp>
        <p:nvSpPr>
          <p:cNvPr id="4" name="Textplatzhalter 3"/>
          <p:cNvSpPr>
            <a:spLocks noGrp="1"/>
          </p:cNvSpPr>
          <p:nvPr>
            <p:ph type="body" sz="quarter" idx="16" hasCustomPrompt="1"/>
          </p:nvPr>
        </p:nvSpPr>
        <p:spPr>
          <a:xfrm>
            <a:off x="621074" y="6325966"/>
            <a:ext cx="7911739" cy="210567"/>
          </a:xfrm>
        </p:spPr>
        <p:txBody>
          <a:bodyPr anchor="b"/>
          <a:lstStyle>
            <a:lvl1pPr>
              <a:defRPr sz="1200" baseline="0"/>
            </a:lvl1pPr>
          </a:lstStyle>
          <a:p>
            <a:r>
              <a:rPr lang="de-CH" spc="20" dirty="0"/>
              <a:t/>
            </a:r>
            <a:br>
              <a:rPr lang="de-CH" spc="20" dirty="0"/>
            </a:br>
            <a:r>
              <a:rPr lang="de-CH" spc="20" dirty="0"/>
              <a:t/>
            </a:r>
            <a:br>
              <a:rPr lang="de-CH" spc="20" dirty="0"/>
            </a:br>
            <a:r>
              <a:rPr lang="de-CH" spc="20" dirty="0"/>
              <a:t>Veranstaltungsort, Datum</a:t>
            </a:r>
          </a:p>
        </p:txBody>
      </p:sp>
      <p:sp>
        <p:nvSpPr>
          <p:cNvPr id="29" name="Textplatzhalter 3"/>
          <p:cNvSpPr>
            <a:spLocks noGrp="1"/>
          </p:cNvSpPr>
          <p:nvPr>
            <p:ph type="body" sz="quarter" idx="18" hasCustomPrompt="1"/>
          </p:nvPr>
        </p:nvSpPr>
        <p:spPr>
          <a:xfrm>
            <a:off x="621074" y="6035035"/>
            <a:ext cx="7910970" cy="210567"/>
          </a:xfrm>
        </p:spPr>
        <p:txBody>
          <a:bodyPr anchor="b"/>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600"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CH" spc="20" dirty="0"/>
              <a:t>Name der Veranstaltung</a:t>
            </a:r>
          </a:p>
        </p:txBody>
      </p:sp>
      <p:sp>
        <p:nvSpPr>
          <p:cNvPr id="37" name="Textplatzhalter 3"/>
          <p:cNvSpPr>
            <a:spLocks noGrp="1"/>
          </p:cNvSpPr>
          <p:nvPr>
            <p:ph type="body" sz="quarter" idx="20" hasCustomPrompt="1"/>
          </p:nvPr>
        </p:nvSpPr>
        <p:spPr>
          <a:xfrm>
            <a:off x="621074" y="5453175"/>
            <a:ext cx="7911739" cy="210567"/>
          </a:xfrm>
        </p:spPr>
        <p:txBody>
          <a:bodyPr anchor="b"/>
          <a:lstStyle>
            <a:lvl1pPr>
              <a:defRPr sz="2200" baseline="0"/>
            </a:lvl1pPr>
          </a:lstStyle>
          <a:p>
            <a:r>
              <a:rPr lang="de-CH" spc="20" dirty="0"/>
              <a:t>Namen (+ Kontakt)</a:t>
            </a:r>
          </a:p>
        </p:txBody>
      </p:sp>
      <p:sp>
        <p:nvSpPr>
          <p:cNvPr id="14" name="Fußzeilenplatzhalter 4"/>
          <p:cNvSpPr txBox="1">
            <a:spLocks/>
          </p:cNvSpPr>
          <p:nvPr userDrawn="1"/>
        </p:nvSpPr>
        <p:spPr>
          <a:xfrm>
            <a:off x="1781969" y="514800"/>
            <a:ext cx="4045468" cy="346305"/>
          </a:xfrm>
          <a:prstGeom prst="rect">
            <a:avLst/>
          </a:prstGeom>
        </p:spPr>
        <p:txBody>
          <a:bodyPr vert="horz" lIns="0" tIns="0" rIns="0" bIns="0" rtlCol="0" anchor="b"/>
          <a:lst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Forschungsinstitut für biologischen Landbau </a:t>
            </a:r>
            <a:r>
              <a:rPr lang="de-CH" dirty="0" err="1"/>
              <a:t>FiBL</a:t>
            </a:r>
            <a:endParaRPr lang="de-CH" dirty="0"/>
          </a:p>
          <a:p>
            <a:r>
              <a:rPr lang="de-CH" dirty="0"/>
              <a:t>info.suisse@fibl.org, www.fibl.org</a:t>
            </a:r>
            <a:endParaRPr lang="de-CH" spc="20" dirty="0"/>
          </a:p>
        </p:txBody>
      </p:sp>
      <p:pic>
        <p:nvPicPr>
          <p:cNvPr id="2" name="Grafik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4880" y="1628980"/>
            <a:ext cx="7915049" cy="2178000"/>
          </a:xfrm>
          <a:prstGeom prst="rect">
            <a:avLst/>
          </a:prstGeom>
        </p:spPr>
      </p:pic>
    </p:spTree>
    <p:extLst>
      <p:ext uri="{BB962C8B-B14F-4D97-AF65-F5344CB8AC3E}">
        <p14:creationId xmlns:p14="http://schemas.microsoft.com/office/powerpoint/2010/main" val="1135996706"/>
      </p:ext>
    </p:extLst>
  </p:cSld>
  <p:clrMapOvr>
    <a:masterClrMapping/>
  </p:clrMapOvr>
  <p:extLst mod="1">
    <p:ext uri="{DCECCB84-F9BA-43D5-87BE-67443E8EF086}">
      <p15:sldGuideLst xmlns:p15="http://schemas.microsoft.com/office/powerpoint/2012/main">
        <p15:guide id="1" pos="21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7" name="Inhaltsplatzhalter 2"/>
          <p:cNvSpPr>
            <a:spLocks noGrp="1"/>
          </p:cNvSpPr>
          <p:nvPr>
            <p:ph idx="14" hasCustomPrompt="1"/>
          </p:nvPr>
        </p:nvSpPr>
        <p:spPr>
          <a:xfrm>
            <a:off x="625209" y="1637999"/>
            <a:ext cx="2506929" cy="2052000"/>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10" name="Inhaltsplatzhalter 2"/>
          <p:cNvSpPr>
            <a:spLocks noGrp="1"/>
          </p:cNvSpPr>
          <p:nvPr>
            <p:ph idx="15" hasCustomPrompt="1"/>
          </p:nvPr>
        </p:nvSpPr>
        <p:spPr>
          <a:xfrm>
            <a:off x="3311525" y="1637999"/>
            <a:ext cx="2506929" cy="2052000"/>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11" name="Inhaltsplatzhalter 2"/>
          <p:cNvSpPr>
            <a:spLocks noGrp="1"/>
          </p:cNvSpPr>
          <p:nvPr>
            <p:ph idx="16" hasCustomPrompt="1"/>
          </p:nvPr>
        </p:nvSpPr>
        <p:spPr>
          <a:xfrm>
            <a:off x="6025884" y="1637999"/>
            <a:ext cx="2506929" cy="2052000"/>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12" name="Inhaltsplatzhalter 2"/>
          <p:cNvSpPr>
            <a:spLocks noGrp="1"/>
          </p:cNvSpPr>
          <p:nvPr>
            <p:ph idx="17" hasCustomPrompt="1"/>
          </p:nvPr>
        </p:nvSpPr>
        <p:spPr>
          <a:xfrm>
            <a:off x="625209" y="3897086"/>
            <a:ext cx="2506929" cy="205127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13" name="Inhaltsplatzhalter 2"/>
          <p:cNvSpPr>
            <a:spLocks noGrp="1"/>
          </p:cNvSpPr>
          <p:nvPr>
            <p:ph idx="18" hasCustomPrompt="1"/>
          </p:nvPr>
        </p:nvSpPr>
        <p:spPr>
          <a:xfrm>
            <a:off x="3311525" y="3897086"/>
            <a:ext cx="2506929" cy="205127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14" name="Inhaltsplatzhalter 2"/>
          <p:cNvSpPr>
            <a:spLocks noGrp="1"/>
          </p:cNvSpPr>
          <p:nvPr>
            <p:ph idx="19" hasCustomPrompt="1"/>
          </p:nvPr>
        </p:nvSpPr>
        <p:spPr>
          <a:xfrm>
            <a:off x="6025884" y="3897086"/>
            <a:ext cx="2506929" cy="205127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15"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9CB737FE-A48C-40EA-832B-596929CCFB29}" type="datetime4">
              <a:rPr lang="de-DE" smtClean="0"/>
              <a:t>2. Juli 2019</a:t>
            </a:fld>
            <a:endParaRPr lang="de-CH" dirty="0"/>
          </a:p>
        </p:txBody>
      </p:sp>
      <p:sp>
        <p:nvSpPr>
          <p:cNvPr id="16"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785848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7" name="Inhaltsplatzhalter 2"/>
          <p:cNvSpPr>
            <a:spLocks noGrp="1"/>
          </p:cNvSpPr>
          <p:nvPr>
            <p:ph idx="14" hasCustomPrompt="1"/>
          </p:nvPr>
        </p:nvSpPr>
        <p:spPr>
          <a:xfrm>
            <a:off x="625209" y="1637999"/>
            <a:ext cx="3852000" cy="4310364"/>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11" name="Inhaltsplatzhalter 2"/>
          <p:cNvSpPr>
            <a:spLocks noGrp="1"/>
          </p:cNvSpPr>
          <p:nvPr>
            <p:ph idx="16" hasCustomPrompt="1"/>
          </p:nvPr>
        </p:nvSpPr>
        <p:spPr>
          <a:xfrm>
            <a:off x="4680000" y="1637999"/>
            <a:ext cx="3852000" cy="2052000"/>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14" name="Inhaltsplatzhalter 2"/>
          <p:cNvSpPr>
            <a:spLocks noGrp="1"/>
          </p:cNvSpPr>
          <p:nvPr>
            <p:ph idx="19" hasCustomPrompt="1"/>
          </p:nvPr>
        </p:nvSpPr>
        <p:spPr>
          <a:xfrm>
            <a:off x="4680000" y="3897086"/>
            <a:ext cx="3852000" cy="205127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8"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0375CA07-586F-4C59-8AD6-CAA09B265689}" type="datetime4">
              <a:rPr lang="de-DE" smtClean="0"/>
              <a:t>2. Juli 2019</a:t>
            </a:fld>
            <a:endParaRPr lang="de-CH" dirty="0"/>
          </a:p>
        </p:txBody>
      </p:sp>
      <p:sp>
        <p:nvSpPr>
          <p:cNvPr id="9"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2236763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3" name="Inhaltsplatzhalter 2"/>
          <p:cNvSpPr>
            <a:spLocks noGrp="1"/>
          </p:cNvSpPr>
          <p:nvPr>
            <p:ph idx="1"/>
          </p:nvPr>
        </p:nvSpPr>
        <p:spPr>
          <a:xfrm>
            <a:off x="611188" y="4149725"/>
            <a:ext cx="7921625" cy="1788994"/>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Inhaltsplatzhalter 2"/>
          <p:cNvSpPr>
            <a:spLocks noGrp="1"/>
          </p:cNvSpPr>
          <p:nvPr>
            <p:ph idx="14" hasCustomPrompt="1"/>
          </p:nvPr>
        </p:nvSpPr>
        <p:spPr>
          <a:xfrm>
            <a:off x="611188" y="1652272"/>
            <a:ext cx="7921626"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6"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CE5AC77B-6030-4F3E-884B-7CB936D63B82}" type="datetime4">
              <a:rPr lang="de-DE" smtClean="0"/>
              <a:t>2. Juli 2019</a:t>
            </a:fld>
            <a:endParaRPr lang="de-CH" dirty="0"/>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873372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B8569142-9882-4361-A0C3-4A5154FEF1C0}" type="datetime4">
              <a:rPr lang="de-DE" smtClean="0"/>
              <a:t>2. Juli 2019</a:t>
            </a:fld>
            <a:endParaRPr lang="de-CH" dirty="0"/>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249068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4662488" y="1640006"/>
            <a:ext cx="3870325" cy="4308357"/>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Inhaltsplatzhalter 2"/>
          <p:cNvSpPr>
            <a:spLocks noGrp="1"/>
          </p:cNvSpPr>
          <p:nvPr>
            <p:ph idx="14" hasCustomPrompt="1"/>
          </p:nvPr>
        </p:nvSpPr>
        <p:spPr>
          <a:xfrm>
            <a:off x="611188" y="1652272"/>
            <a:ext cx="3870325" cy="3216591"/>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8" name="Rechteck 7"/>
          <p:cNvSpPr/>
          <p:nvPr userDrawn="1"/>
        </p:nvSpPr>
        <p:spPr>
          <a:xfrm>
            <a:off x="596559" y="4868863"/>
            <a:ext cx="973518" cy="280452"/>
          </a:xfrm>
          <a:prstGeom prst="rect">
            <a:avLst/>
          </a:prstGeom>
        </p:spPr>
        <p:txBody>
          <a:bodyPr wrap="none" lIns="72000" tIns="72000" rIns="72000" bIns="0">
            <a:spAutoFit/>
          </a:bodyPr>
          <a:lstStyle/>
          <a:p>
            <a:pPr marL="0" lvl="4" algn="l"/>
            <a:r>
              <a:rPr lang="de-DE" sz="1350" spc="20" baseline="0" dirty="0"/>
              <a:t>Bildlegende</a:t>
            </a:r>
            <a:endParaRPr lang="de-CH" sz="1350" spc="20" baseline="0" dirty="0"/>
          </a:p>
        </p:txBody>
      </p:sp>
      <p:sp>
        <p:nvSpPr>
          <p:cNvPr id="10"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D226596C-47AB-4ADA-8B27-CC5C3CF46E80}" type="datetime4">
              <a:rPr lang="de-DE" smtClean="0"/>
              <a:t>2. Juli 2019</a:t>
            </a:fld>
            <a:endParaRPr lang="de-CH" dirty="0"/>
          </a:p>
        </p:txBody>
      </p:sp>
      <p:sp>
        <p:nvSpPr>
          <p:cNvPr id="11"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2209877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7"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4AF29768-0C23-4BD3-B243-BAD777F74FCD}" type="datetime4">
              <a:rPr lang="de-DE" smtClean="0"/>
              <a:t>2. Juli 2019</a:t>
            </a:fld>
            <a:endParaRPr lang="de-CH" dirty="0"/>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522017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61238" y="404813"/>
            <a:ext cx="1154112" cy="5543550"/>
          </a:xfrm>
        </p:spPr>
        <p:txBody>
          <a:bodyPr vert="eaVert"/>
          <a:lstStyle/>
          <a:p>
            <a:r>
              <a:rPr lang="de-DE" dirty="0"/>
              <a:t>Titelmasterformat durch Klicken bearbeiten</a:t>
            </a:r>
            <a:endParaRPr lang="de-CH" dirty="0"/>
          </a:p>
        </p:txBody>
      </p:sp>
      <p:sp>
        <p:nvSpPr>
          <p:cNvPr id="3" name="Vertikaler Textplatzhalter 2"/>
          <p:cNvSpPr>
            <a:spLocks noGrp="1"/>
          </p:cNvSpPr>
          <p:nvPr>
            <p:ph type="body" orient="vert" idx="1"/>
          </p:nvPr>
        </p:nvSpPr>
        <p:spPr>
          <a:xfrm>
            <a:off x="628650" y="404813"/>
            <a:ext cx="6553200" cy="55435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1"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5B3B936F-3ABE-4757-8D47-D036EF747FC4}" type="datetime4">
              <a:rPr lang="de-DE" smtClean="0"/>
              <a:t>2. Juli 2019</a:t>
            </a:fld>
            <a:endParaRPr lang="de-CH" dirty="0"/>
          </a:p>
        </p:txBody>
      </p:sp>
      <p:sp>
        <p:nvSpPr>
          <p:cNvPr id="12"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2368646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45043" y="222248"/>
            <a:ext cx="8251825" cy="717550"/>
          </a:xfrm>
        </p:spPr>
        <p:txBody>
          <a:bodyPr lIns="0" tIns="0"/>
          <a:lstStyle/>
          <a:p>
            <a:r>
              <a:rPr lang="de-CH" dirty="0"/>
              <a:t>Mastertitelformat bearbeiten</a:t>
            </a:r>
            <a:endParaRPr lang="de-DE" dirty="0"/>
          </a:p>
        </p:txBody>
      </p:sp>
      <p:sp>
        <p:nvSpPr>
          <p:cNvPr id="8" name="Rectangle 15"/>
          <p:cNvSpPr>
            <a:spLocks noGrp="1" noChangeArrowheads="1"/>
          </p:cNvSpPr>
          <p:nvPr>
            <p:ph type="sldNum" sz="quarter" idx="21"/>
          </p:nvPr>
        </p:nvSpPr>
        <p:spPr>
          <a:ln/>
        </p:spPr>
        <p:txBody>
          <a:bodyPr/>
          <a:lstStyle>
            <a:lvl1pPr>
              <a:defRPr/>
            </a:lvl1pPr>
          </a:lstStyle>
          <a:p>
            <a:pPr>
              <a:defRPr/>
            </a:pPr>
            <a:fld id="{18245F4A-627C-46CC-A829-F961C7C41724}" type="slidenum">
              <a:rPr lang="de-DE"/>
              <a:pPr>
                <a:defRPr/>
              </a:pPr>
              <a:t>‹Nr.›</a:t>
            </a:fld>
            <a:endParaRPr lang="de-DE" dirty="0"/>
          </a:p>
        </p:txBody>
      </p:sp>
      <p:sp>
        <p:nvSpPr>
          <p:cNvPr id="20" name="Inhaltsplatzhalter 2"/>
          <p:cNvSpPr>
            <a:spLocks noGrp="1"/>
          </p:cNvSpPr>
          <p:nvPr>
            <p:ph sz="half" idx="28" hasCustomPrompt="1"/>
          </p:nvPr>
        </p:nvSpPr>
        <p:spPr>
          <a:xfrm>
            <a:off x="683568" y="3645024"/>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a:t>Bild</a:t>
            </a:r>
          </a:p>
        </p:txBody>
      </p:sp>
      <p:sp>
        <p:nvSpPr>
          <p:cNvPr id="21" name="Inhaltsplatzhalter 2"/>
          <p:cNvSpPr>
            <a:spLocks noGrp="1"/>
          </p:cNvSpPr>
          <p:nvPr>
            <p:ph sz="half" idx="29" hasCustomPrompt="1"/>
          </p:nvPr>
        </p:nvSpPr>
        <p:spPr>
          <a:xfrm>
            <a:off x="703701" y="1042275"/>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a:t>Bild</a:t>
            </a:r>
          </a:p>
        </p:txBody>
      </p:sp>
      <p:sp>
        <p:nvSpPr>
          <p:cNvPr id="22" name="Inhaltsplatzhalter 2"/>
          <p:cNvSpPr>
            <a:spLocks noGrp="1"/>
          </p:cNvSpPr>
          <p:nvPr>
            <p:ph sz="half" idx="30" hasCustomPrompt="1"/>
          </p:nvPr>
        </p:nvSpPr>
        <p:spPr>
          <a:xfrm>
            <a:off x="6167075" y="3641328"/>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a:t>Bild</a:t>
            </a:r>
          </a:p>
        </p:txBody>
      </p:sp>
      <p:sp>
        <p:nvSpPr>
          <p:cNvPr id="23" name="Inhaltsplatzhalter 2"/>
          <p:cNvSpPr>
            <a:spLocks noGrp="1"/>
          </p:cNvSpPr>
          <p:nvPr>
            <p:ph sz="half" idx="31" hasCustomPrompt="1"/>
          </p:nvPr>
        </p:nvSpPr>
        <p:spPr>
          <a:xfrm>
            <a:off x="6155574" y="1042275"/>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a:t>Bild</a:t>
            </a:r>
          </a:p>
        </p:txBody>
      </p:sp>
      <p:sp>
        <p:nvSpPr>
          <p:cNvPr id="24" name="Inhaltsplatzhalter 2"/>
          <p:cNvSpPr>
            <a:spLocks noGrp="1"/>
          </p:cNvSpPr>
          <p:nvPr>
            <p:ph sz="half" idx="32" hasCustomPrompt="1"/>
          </p:nvPr>
        </p:nvSpPr>
        <p:spPr>
          <a:xfrm>
            <a:off x="3482823" y="1042275"/>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a:t>Bild</a:t>
            </a:r>
          </a:p>
        </p:txBody>
      </p:sp>
      <p:sp>
        <p:nvSpPr>
          <p:cNvPr id="25" name="Inhaltsplatzhalter 2"/>
          <p:cNvSpPr>
            <a:spLocks noGrp="1"/>
          </p:cNvSpPr>
          <p:nvPr>
            <p:ph sz="half" idx="33" hasCustomPrompt="1"/>
          </p:nvPr>
        </p:nvSpPr>
        <p:spPr>
          <a:xfrm>
            <a:off x="3482823" y="3645024"/>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a:t>Bild</a:t>
            </a:r>
          </a:p>
        </p:txBody>
      </p:sp>
    </p:spTree>
    <p:extLst>
      <p:ext uri="{BB962C8B-B14F-4D97-AF65-F5344CB8AC3E}">
        <p14:creationId xmlns:p14="http://schemas.microsoft.com/office/powerpoint/2010/main" val="4041238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36575" y="230718"/>
            <a:ext cx="8251825" cy="717550"/>
          </a:xfrm>
        </p:spPr>
        <p:txBody>
          <a:bodyPr lIns="0" tIns="0"/>
          <a:lstStyle/>
          <a:p>
            <a:r>
              <a:rPr lang="de-CH" dirty="0"/>
              <a:t>Mastertitelformat bearbeiten</a:t>
            </a:r>
            <a:endParaRPr lang="de-DE" dirty="0"/>
          </a:p>
        </p:txBody>
      </p:sp>
      <p:sp>
        <p:nvSpPr>
          <p:cNvPr id="6" name="Inhaltsplatzhalter 2"/>
          <p:cNvSpPr>
            <a:spLocks noGrp="1"/>
          </p:cNvSpPr>
          <p:nvPr>
            <p:ph sz="half" idx="1"/>
          </p:nvPr>
        </p:nvSpPr>
        <p:spPr>
          <a:xfrm>
            <a:off x="539751" y="1484312"/>
            <a:ext cx="3993637" cy="2260037"/>
          </a:xfrm>
        </p:spPr>
        <p:txBody>
          <a:bodyPr tIns="0"/>
          <a:lstStyle>
            <a:lvl1pPr>
              <a:buSzPct val="100000"/>
              <a:buFont typeface="Arial Black"/>
              <a:buChar char="›"/>
              <a:defRPr/>
            </a:lvl1pPr>
            <a:lvl2pPr>
              <a:buSzPct val="100000"/>
              <a:buFont typeface="Arial"/>
              <a:buNone/>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a:t>Mastertextformat bearbeiten</a:t>
            </a:r>
          </a:p>
        </p:txBody>
      </p:sp>
      <p:sp>
        <p:nvSpPr>
          <p:cNvPr id="8" name="Inhaltsplatzhalter 2"/>
          <p:cNvSpPr>
            <a:spLocks noGrp="1"/>
          </p:cNvSpPr>
          <p:nvPr>
            <p:ph sz="half" idx="11" hasCustomPrompt="1"/>
          </p:nvPr>
        </p:nvSpPr>
        <p:spPr>
          <a:xfrm>
            <a:off x="539751" y="3922614"/>
            <a:ext cx="3993637"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a:t>Bild</a:t>
            </a:r>
          </a:p>
        </p:txBody>
      </p:sp>
      <p:sp>
        <p:nvSpPr>
          <p:cNvPr id="12" name="Inhaltsplatzhalter 2"/>
          <p:cNvSpPr>
            <a:spLocks noGrp="1"/>
          </p:cNvSpPr>
          <p:nvPr>
            <p:ph sz="half" idx="14" hasCustomPrompt="1"/>
          </p:nvPr>
        </p:nvSpPr>
        <p:spPr>
          <a:xfrm>
            <a:off x="4702688" y="3922614"/>
            <a:ext cx="3993637"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a:t>Bild</a:t>
            </a:r>
          </a:p>
        </p:txBody>
      </p:sp>
      <p:sp>
        <p:nvSpPr>
          <p:cNvPr id="13" name="Inhaltsplatzhalter 2"/>
          <p:cNvSpPr>
            <a:spLocks noGrp="1"/>
          </p:cNvSpPr>
          <p:nvPr>
            <p:ph sz="half" idx="15"/>
          </p:nvPr>
        </p:nvSpPr>
        <p:spPr>
          <a:xfrm>
            <a:off x="4702688" y="1484312"/>
            <a:ext cx="3993637" cy="2260037"/>
          </a:xfrm>
        </p:spPr>
        <p:txBody>
          <a:bodyPr tIns="0"/>
          <a:lstStyle>
            <a:lvl1pPr>
              <a:buSzPct val="100000"/>
              <a:buFont typeface="Arial Black"/>
              <a:buChar char="›"/>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a:t>Mastertextformat bearbeiten</a:t>
            </a:r>
          </a:p>
        </p:txBody>
      </p:sp>
      <p:sp>
        <p:nvSpPr>
          <p:cNvPr id="7" name="Rectangle 15"/>
          <p:cNvSpPr>
            <a:spLocks noGrp="1" noChangeArrowheads="1"/>
          </p:cNvSpPr>
          <p:nvPr>
            <p:ph type="sldNum" sz="quarter" idx="16"/>
          </p:nvPr>
        </p:nvSpPr>
        <p:spPr>
          <a:ln/>
        </p:spPr>
        <p:txBody>
          <a:bodyPr/>
          <a:lstStyle>
            <a:lvl1pPr>
              <a:defRPr/>
            </a:lvl1pPr>
          </a:lstStyle>
          <a:p>
            <a:pPr>
              <a:defRPr/>
            </a:pPr>
            <a:fld id="{0E8FCD78-238A-4C8C-80E5-47069CD6179B}" type="slidenum">
              <a:rPr lang="de-DE"/>
              <a:pPr>
                <a:defRPr/>
              </a:pPr>
              <a:t>‹Nr.›</a:t>
            </a:fld>
            <a:endParaRPr lang="de-DE" dirty="0"/>
          </a:p>
        </p:txBody>
      </p:sp>
    </p:spTree>
    <p:extLst>
      <p:ext uri="{BB962C8B-B14F-4D97-AF65-F5344CB8AC3E}">
        <p14:creationId xmlns:p14="http://schemas.microsoft.com/office/powerpoint/2010/main" val="2759609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41867" y="222251"/>
            <a:ext cx="8251825" cy="717550"/>
          </a:xfrm>
        </p:spPr>
        <p:txBody>
          <a:bodyPr lIns="0" tIns="0"/>
          <a:lstStyle/>
          <a:p>
            <a:r>
              <a:rPr lang="de-CH" dirty="0"/>
              <a:t>Mastertitelformat bearbeiten</a:t>
            </a:r>
            <a:endParaRPr lang="de-DE" dirty="0"/>
          </a:p>
        </p:txBody>
      </p:sp>
      <p:sp>
        <p:nvSpPr>
          <p:cNvPr id="12" name="Inhaltsplatzhalter 2"/>
          <p:cNvSpPr>
            <a:spLocks noGrp="1"/>
          </p:cNvSpPr>
          <p:nvPr>
            <p:ph sz="half" idx="15" hasCustomPrompt="1"/>
          </p:nvPr>
        </p:nvSpPr>
        <p:spPr>
          <a:xfrm>
            <a:off x="4914900" y="1136663"/>
            <a:ext cx="4230000" cy="2420224"/>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dirty="0"/>
              <a:t>Bild</a:t>
            </a:r>
          </a:p>
          <a:p>
            <a:pPr lvl="0"/>
            <a:endParaRPr lang="de-CH" dirty="0"/>
          </a:p>
        </p:txBody>
      </p:sp>
      <p:sp>
        <p:nvSpPr>
          <p:cNvPr id="8" name="Inhaltsplatzhalter 2"/>
          <p:cNvSpPr>
            <a:spLocks noGrp="1"/>
          </p:cNvSpPr>
          <p:nvPr>
            <p:ph sz="half" idx="17" hasCustomPrompt="1"/>
          </p:nvPr>
        </p:nvSpPr>
        <p:spPr>
          <a:xfrm>
            <a:off x="546101" y="1136663"/>
            <a:ext cx="4195200" cy="2420224"/>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dirty="0"/>
              <a:t>Bild</a:t>
            </a:r>
          </a:p>
          <a:p>
            <a:pPr lvl="0"/>
            <a:endParaRPr lang="de-CH" dirty="0"/>
          </a:p>
        </p:txBody>
      </p:sp>
      <p:sp>
        <p:nvSpPr>
          <p:cNvPr id="9" name="Inhaltsplatzhalter 2"/>
          <p:cNvSpPr>
            <a:spLocks noGrp="1"/>
          </p:cNvSpPr>
          <p:nvPr>
            <p:ph sz="half" idx="18" hasCustomPrompt="1"/>
          </p:nvPr>
        </p:nvSpPr>
        <p:spPr>
          <a:xfrm>
            <a:off x="546100" y="3751976"/>
            <a:ext cx="8597900" cy="2420224"/>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dirty="0"/>
              <a:t>Bild</a:t>
            </a:r>
          </a:p>
          <a:p>
            <a:pPr lvl="0"/>
            <a:endParaRPr lang="de-CH" dirty="0"/>
          </a:p>
        </p:txBody>
      </p:sp>
      <p:sp>
        <p:nvSpPr>
          <p:cNvPr id="6" name="Rectangle 15"/>
          <p:cNvSpPr>
            <a:spLocks noGrp="1" noChangeArrowheads="1"/>
          </p:cNvSpPr>
          <p:nvPr>
            <p:ph type="sldNum" sz="quarter" idx="19"/>
          </p:nvPr>
        </p:nvSpPr>
        <p:spPr>
          <a:ln/>
        </p:spPr>
        <p:txBody>
          <a:bodyPr/>
          <a:lstStyle>
            <a:lvl1pPr>
              <a:defRPr/>
            </a:lvl1pPr>
          </a:lstStyle>
          <a:p>
            <a:pPr>
              <a:defRPr/>
            </a:pPr>
            <a:fld id="{72450796-6A5C-4112-86C2-50CABFE26A6A}" type="slidenum">
              <a:rPr lang="de-DE"/>
              <a:pPr>
                <a:defRPr/>
              </a:pPr>
              <a:t>‹Nr.›</a:t>
            </a:fld>
            <a:endParaRPr lang="de-DE" dirty="0"/>
          </a:p>
        </p:txBody>
      </p:sp>
    </p:spTree>
    <p:extLst>
      <p:ext uri="{BB962C8B-B14F-4D97-AF65-F5344CB8AC3E}">
        <p14:creationId xmlns:p14="http://schemas.microsoft.com/office/powerpoint/2010/main" val="4274657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dirty="0"/>
              <a:t>Titelmasterformat durch Klicken bearbeiten</a:t>
            </a:r>
            <a:endParaRPr lang="de-CH" dirty="0"/>
          </a:p>
        </p:txBody>
      </p:sp>
      <p:sp>
        <p:nvSpPr>
          <p:cNvPr id="3" name="Inhaltsplatzhalter 2"/>
          <p:cNvSpPr>
            <a:spLocks noGrp="1"/>
          </p:cNvSpPr>
          <p:nvPr>
            <p:ph idx="1" hasCustomPrompt="1"/>
          </p:nvPr>
        </p:nvSpPr>
        <p:spPr>
          <a:xfrm>
            <a:off x="611188" y="1638000"/>
            <a:ext cx="7921625" cy="4309944"/>
          </a:xfrm>
        </p:spPr>
        <p:txBody>
          <a:bodyPr/>
          <a:lstStyle>
            <a:lvl1pPr>
              <a:defRPr sz="2200" baseline="0"/>
            </a:lvl1pPr>
            <a:lvl2pPr>
              <a:defRPr sz="2000"/>
            </a:lvl2pPr>
            <a:lvl3pPr>
              <a:defRPr sz="2000"/>
            </a:lvl3pPr>
            <a:lvl4pPr>
              <a:defRPr sz="1800"/>
            </a:lvl4pPr>
            <a:lvl5pPr>
              <a:defRPr sz="1600"/>
            </a:lvl5pPr>
          </a:lstStyle>
          <a:p>
            <a:pPr lvl="0"/>
            <a:r>
              <a:rPr lang="de-DE" dirty="0"/>
              <a:t>Erste Ebene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1"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F247FAEA-CEDC-407D-9699-B8052B33C70A}" type="datetime4">
              <a:rPr lang="de-DE" smtClean="0"/>
              <a:t>2. Juli 2019</a:t>
            </a:fld>
            <a:endParaRPr lang="de-CH" dirty="0"/>
          </a:p>
        </p:txBody>
      </p:sp>
      <p:sp>
        <p:nvSpPr>
          <p:cNvPr id="12"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259119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2_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943600" y="6511925"/>
            <a:ext cx="2565400" cy="346075"/>
          </a:xfrm>
          <a:prstGeom prst="rect">
            <a:avLst/>
          </a:prstGeom>
        </p:spPr>
        <p:txBody>
          <a:bodyPr/>
          <a:lstStyle>
            <a:lvl1pPr>
              <a:defRPr/>
            </a:lvl1pPr>
          </a:lstStyle>
          <a:p>
            <a:endParaRPr lang="de-CH" altLang="de-DE"/>
          </a:p>
        </p:txBody>
      </p:sp>
    </p:spTree>
    <p:extLst>
      <p:ext uri="{BB962C8B-B14F-4D97-AF65-F5344CB8AC3E}">
        <p14:creationId xmlns:p14="http://schemas.microsoft.com/office/powerpoint/2010/main" val="1304348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3" name="Inhaltsplatzhalter 2"/>
          <p:cNvSpPr>
            <a:spLocks noGrp="1"/>
          </p:cNvSpPr>
          <p:nvPr>
            <p:ph idx="1" hasCustomPrompt="1"/>
          </p:nvPr>
        </p:nvSpPr>
        <p:spPr>
          <a:xfrm>
            <a:off x="4680000" y="1638000"/>
            <a:ext cx="3863786" cy="4309944"/>
          </a:xfrm>
        </p:spPr>
        <p:txBody>
          <a:bodyPr/>
          <a:lstStyle>
            <a:lvl1pPr>
              <a:defRPr baseline="0"/>
            </a:lvl1pPr>
          </a:lstStyle>
          <a:p>
            <a:pPr lvl="0"/>
            <a:r>
              <a:rPr lang="de-DE" dirty="0"/>
              <a:t>Erste Ebene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Inhaltsplatzhalter 2"/>
          <p:cNvSpPr>
            <a:spLocks noGrp="1"/>
          </p:cNvSpPr>
          <p:nvPr>
            <p:ph idx="13" hasCustomPrompt="1"/>
          </p:nvPr>
        </p:nvSpPr>
        <p:spPr>
          <a:xfrm>
            <a:off x="612000" y="1638000"/>
            <a:ext cx="3858261" cy="4309944"/>
          </a:xfrm>
        </p:spPr>
        <p:txBody>
          <a:bodyPr/>
          <a:lstStyle>
            <a:lvl1pPr>
              <a:defRPr baseline="0"/>
            </a:lvl1pPr>
          </a:lstStyle>
          <a:p>
            <a:pPr lvl="0"/>
            <a:r>
              <a:rPr lang="de-DE" dirty="0"/>
              <a:t>Erste Ebene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74D5117C-920E-408F-B5D1-703CBFAA4587}" type="datetime4">
              <a:rPr lang="de-DE" smtClean="0"/>
              <a:t>2. Juli 2019</a:t>
            </a:fld>
            <a:endParaRPr lang="de-CH" dirty="0"/>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314518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3" name="Inhaltsplatzhalter 2"/>
          <p:cNvSpPr>
            <a:spLocks noGrp="1"/>
          </p:cNvSpPr>
          <p:nvPr>
            <p:ph idx="1" hasCustomPrompt="1"/>
          </p:nvPr>
        </p:nvSpPr>
        <p:spPr>
          <a:xfrm>
            <a:off x="4680000" y="1638000"/>
            <a:ext cx="3852000" cy="4309944"/>
          </a:xfrm>
        </p:spPr>
        <p:txBody>
          <a:bodyPr/>
          <a:lstStyle>
            <a:lvl1pPr marL="0" marR="0" indent="0" algn="ctr"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DE" dirty="0"/>
              <a:t>Hier Bild einfügen</a:t>
            </a:r>
            <a:endParaRPr lang="de-CH" dirty="0"/>
          </a:p>
        </p:txBody>
      </p:sp>
      <p:sp>
        <p:nvSpPr>
          <p:cNvPr id="7" name="Inhaltsplatzhalter 2"/>
          <p:cNvSpPr>
            <a:spLocks noGrp="1"/>
          </p:cNvSpPr>
          <p:nvPr>
            <p:ph idx="13" hasCustomPrompt="1"/>
          </p:nvPr>
        </p:nvSpPr>
        <p:spPr>
          <a:xfrm>
            <a:off x="612000" y="1638000"/>
            <a:ext cx="3852000" cy="4309944"/>
          </a:xfrm>
        </p:spPr>
        <p:txBody>
          <a:bodyPr/>
          <a:lstStyle>
            <a:lvl1pPr>
              <a:defRPr baseline="0"/>
            </a:lvl1pPr>
          </a:lstStyle>
          <a:p>
            <a:pPr lvl="0"/>
            <a:r>
              <a:rPr lang="de-DE" dirty="0"/>
              <a:t>Erste Ebene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C40480B9-23C6-4E3C-96C7-35F6661A9F94}" type="datetime4">
              <a:rPr lang="de-DE" smtClean="0"/>
              <a:t>2. Juli 2019</a:t>
            </a:fld>
            <a:endParaRPr lang="de-CH" dirty="0"/>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50348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7" name="Inhaltsplatzhalter 2"/>
          <p:cNvSpPr>
            <a:spLocks noGrp="1"/>
          </p:cNvSpPr>
          <p:nvPr>
            <p:ph idx="13" hasCustomPrompt="1"/>
          </p:nvPr>
        </p:nvSpPr>
        <p:spPr>
          <a:xfrm>
            <a:off x="612000" y="2304000"/>
            <a:ext cx="3852000" cy="3644363"/>
          </a:xfrm>
        </p:spPr>
        <p:txBody>
          <a:bodyPr/>
          <a:lstStyle>
            <a:lvl1pPr>
              <a:defRPr baseline="0"/>
            </a:lvl1pPr>
          </a:lstStyle>
          <a:p>
            <a:pPr lvl="0"/>
            <a:r>
              <a:rPr lang="de-DE" dirty="0"/>
              <a:t>Erste Ebene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8" name="Textplatzhalter 2"/>
          <p:cNvSpPr>
            <a:spLocks noGrp="1"/>
          </p:cNvSpPr>
          <p:nvPr>
            <p:ph type="body" idx="14" hasCustomPrompt="1"/>
          </p:nvPr>
        </p:nvSpPr>
        <p:spPr>
          <a:xfrm>
            <a:off x="611188" y="1620000"/>
            <a:ext cx="3852000" cy="458363"/>
          </a:xfrm>
        </p:spPr>
        <p:txBody>
          <a:bodyPr anchor="t"/>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2200" b="1"/>
            </a:lvl1pPr>
            <a:lvl2pPr marL="270000" marR="0" indent="-171450" algn="l" defTabSz="685800" rtl="0" eaLnBrk="1" fontAlgn="auto" latinLnBrk="0" hangingPunct="1">
              <a:lnSpc>
                <a:spcPct val="100000"/>
              </a:lnSpc>
              <a:spcBef>
                <a:spcPts val="400"/>
              </a:spcBef>
              <a:spcAft>
                <a:spcPts val="0"/>
              </a:spcAft>
              <a:buClr>
                <a:srgbClr val="006C8E"/>
              </a:buClr>
              <a:buSzTx/>
              <a:buFont typeface="Arial" panose="020B0604020202020204" pitchFamily="34" charset="0"/>
              <a:buChar char="•"/>
              <a:tabLst/>
              <a:defRPr sz="1500" b="1"/>
            </a:lvl2pPr>
            <a:lvl3pPr marL="540000" marR="0" indent="-171450" algn="l" defTabSz="685800" rtl="0" eaLnBrk="1" fontAlgn="auto" latinLnBrk="0" hangingPunct="1">
              <a:lnSpc>
                <a:spcPct val="100000"/>
              </a:lnSpc>
              <a:spcBef>
                <a:spcPts val="400"/>
              </a:spcBef>
              <a:spcAft>
                <a:spcPts val="0"/>
              </a:spcAft>
              <a:buClr>
                <a:srgbClr val="006C8E"/>
              </a:buClr>
              <a:buSzTx/>
              <a:buFont typeface="Symbol" panose="05050102010706020507" pitchFamily="18" charset="2"/>
              <a:buChar char="-"/>
              <a:tabLst/>
              <a:defRPr sz="1350" b="1"/>
            </a:lvl3pPr>
            <a:lvl4pPr marL="540000" marR="0" indent="-171450" algn="l" defTabSz="685800" rtl="0" eaLnBrk="1" fontAlgn="auto" latinLnBrk="0" hangingPunct="1">
              <a:lnSpc>
                <a:spcPct val="100000"/>
              </a:lnSpc>
              <a:spcBef>
                <a:spcPts val="400"/>
              </a:spcBef>
              <a:spcAft>
                <a:spcPts val="0"/>
              </a:spcAft>
              <a:buClr>
                <a:srgbClr val="006C8E"/>
              </a:buClr>
              <a:buSzTx/>
              <a:buFont typeface="Arial" panose="020B0604020202020204" pitchFamily="34" charset="0"/>
              <a:buChar char="•"/>
              <a:tabLst/>
              <a:defRPr sz="1200" b="1"/>
            </a:lvl4pPr>
            <a:lvl5pPr marL="0" marR="0" indent="0" algn="l" defTabSz="685800" rtl="0" eaLnBrk="1" fontAlgn="auto" latinLnBrk="0" hangingPunct="1">
              <a:lnSpc>
                <a:spcPct val="100000"/>
              </a:lnSpc>
              <a:spcBef>
                <a:spcPts val="800"/>
              </a:spcBef>
              <a:spcAft>
                <a:spcPts val="0"/>
              </a:spcAft>
              <a:buClr>
                <a:srgbClr val="006C8E"/>
              </a:buClr>
              <a:buSzTx/>
              <a:buFont typeface="Arial" panose="020B0604020202020204" pitchFamily="34" charset="0"/>
              <a:buNone/>
              <a:tabLst/>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DE" dirty="0"/>
              <a:t>Untertitelformat </a:t>
            </a:r>
            <a:br>
              <a:rPr lang="de-DE" dirty="0"/>
            </a:br>
            <a:r>
              <a:rPr lang="de-DE" dirty="0"/>
              <a:t>bearbeiten</a:t>
            </a:r>
          </a:p>
        </p:txBody>
      </p:sp>
      <p:sp>
        <p:nvSpPr>
          <p:cNvPr id="10" name="Inhaltsplatzhalter 2"/>
          <p:cNvSpPr>
            <a:spLocks noGrp="1"/>
          </p:cNvSpPr>
          <p:nvPr>
            <p:ph idx="15" hasCustomPrompt="1"/>
          </p:nvPr>
        </p:nvSpPr>
        <p:spPr>
          <a:xfrm>
            <a:off x="4680000" y="2304000"/>
            <a:ext cx="3852000" cy="3644363"/>
          </a:xfrm>
        </p:spPr>
        <p:txBody>
          <a:bodyPr/>
          <a:lstStyle>
            <a:lvl1pPr>
              <a:defRPr baseline="0"/>
            </a:lvl1pPr>
          </a:lstStyle>
          <a:p>
            <a:pPr lvl="0"/>
            <a:r>
              <a:rPr lang="de-DE"/>
              <a:t>Erste Ebene </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2"/>
          <p:cNvSpPr>
            <a:spLocks noGrp="1"/>
          </p:cNvSpPr>
          <p:nvPr>
            <p:ph type="body" idx="16" hasCustomPrompt="1"/>
          </p:nvPr>
        </p:nvSpPr>
        <p:spPr>
          <a:xfrm>
            <a:off x="4680000" y="1620000"/>
            <a:ext cx="3852000" cy="458363"/>
          </a:xfrm>
        </p:spPr>
        <p:txBody>
          <a:bodyPr anchor="t"/>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2200" b="1"/>
            </a:lvl1pPr>
            <a:lvl2pPr marL="270000" marR="0" indent="-171450" algn="l" defTabSz="685800" rtl="0" eaLnBrk="1" fontAlgn="auto" latinLnBrk="0" hangingPunct="1">
              <a:lnSpc>
                <a:spcPct val="100000"/>
              </a:lnSpc>
              <a:spcBef>
                <a:spcPts val="400"/>
              </a:spcBef>
              <a:spcAft>
                <a:spcPts val="0"/>
              </a:spcAft>
              <a:buClr>
                <a:srgbClr val="006C8E"/>
              </a:buClr>
              <a:buSzTx/>
              <a:buFont typeface="Arial" panose="020B0604020202020204" pitchFamily="34" charset="0"/>
              <a:buChar char="•"/>
              <a:tabLst/>
              <a:defRPr sz="1500" b="1"/>
            </a:lvl2pPr>
            <a:lvl3pPr marL="540000" marR="0" indent="-171450" algn="l" defTabSz="685800" rtl="0" eaLnBrk="1" fontAlgn="auto" latinLnBrk="0" hangingPunct="1">
              <a:lnSpc>
                <a:spcPct val="100000"/>
              </a:lnSpc>
              <a:spcBef>
                <a:spcPts val="400"/>
              </a:spcBef>
              <a:spcAft>
                <a:spcPts val="0"/>
              </a:spcAft>
              <a:buClr>
                <a:srgbClr val="006C8E"/>
              </a:buClr>
              <a:buSzTx/>
              <a:buFont typeface="Symbol" panose="05050102010706020507" pitchFamily="18" charset="2"/>
              <a:buChar char="-"/>
              <a:tabLst/>
              <a:defRPr sz="1350" b="1"/>
            </a:lvl3pPr>
            <a:lvl4pPr marL="540000" marR="0" indent="-171450" algn="l" defTabSz="685800" rtl="0" eaLnBrk="1" fontAlgn="auto" latinLnBrk="0" hangingPunct="1">
              <a:lnSpc>
                <a:spcPct val="100000"/>
              </a:lnSpc>
              <a:spcBef>
                <a:spcPts val="400"/>
              </a:spcBef>
              <a:spcAft>
                <a:spcPts val="0"/>
              </a:spcAft>
              <a:buClr>
                <a:srgbClr val="006C8E"/>
              </a:buClr>
              <a:buSzTx/>
              <a:buFont typeface="Arial" panose="020B0604020202020204" pitchFamily="34" charset="0"/>
              <a:buChar char="•"/>
              <a:tabLst/>
              <a:defRPr sz="1200" b="1"/>
            </a:lvl4pPr>
            <a:lvl5pPr marL="0" marR="0" indent="0" algn="l" defTabSz="685800" rtl="0" eaLnBrk="1" fontAlgn="auto" latinLnBrk="0" hangingPunct="1">
              <a:lnSpc>
                <a:spcPct val="100000"/>
              </a:lnSpc>
              <a:spcBef>
                <a:spcPts val="800"/>
              </a:spcBef>
              <a:spcAft>
                <a:spcPts val="0"/>
              </a:spcAft>
              <a:buClr>
                <a:srgbClr val="006C8E"/>
              </a:buClr>
              <a:buSzTx/>
              <a:buFont typeface="Arial" panose="020B0604020202020204" pitchFamily="34" charset="0"/>
              <a:buNone/>
              <a:tabLst/>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DE" dirty="0"/>
              <a:t>Untertitelformat </a:t>
            </a:r>
            <a:br>
              <a:rPr lang="de-DE" dirty="0"/>
            </a:br>
            <a:r>
              <a:rPr lang="de-DE" dirty="0"/>
              <a:t>bearbeiten</a:t>
            </a:r>
          </a:p>
        </p:txBody>
      </p:sp>
      <p:sp>
        <p:nvSpPr>
          <p:cNvPr id="12"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2B3823AA-4ED1-4E61-8A7C-DA37706174DA}" type="datetime4">
              <a:rPr lang="de-DE" smtClean="0"/>
              <a:t>2. Juli 2019</a:t>
            </a:fld>
            <a:endParaRPr lang="de-CH" dirty="0"/>
          </a:p>
        </p:txBody>
      </p:sp>
      <p:sp>
        <p:nvSpPr>
          <p:cNvPr id="13"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761994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611188" y="404813"/>
            <a:ext cx="7921625" cy="5543131"/>
          </a:xfrm>
        </p:spPr>
        <p:txBody>
          <a:bodyPr/>
          <a:lstStyle>
            <a:lvl1pPr>
              <a:defRPr baseline="0"/>
            </a:lvl1pPr>
          </a:lstStyle>
          <a:p>
            <a:pPr lvl="0"/>
            <a:r>
              <a:rPr kumimoji="0" lang="de-DE" sz="2400" b="1" i="0" u="none" strike="noStrike" kern="1200" cap="none" spc="0" normalizeH="0" baseline="0" noProof="0" dirty="0">
                <a:ln>
                  <a:noFill/>
                </a:ln>
                <a:solidFill>
                  <a:srgbClr val="000000"/>
                </a:solidFill>
                <a:effectLst/>
                <a:uLnTx/>
                <a:uFillTx/>
                <a:latin typeface="+mn-lt"/>
                <a:ea typeface="+mj-ea"/>
                <a:cs typeface="+mj-cs"/>
              </a:rPr>
              <a:t>Titelmasterformat durch Klicken bearbeiten</a:t>
            </a:r>
            <a:r>
              <a:rPr lang="de-DE" dirty="0"/>
              <a:t/>
            </a:r>
            <a:br>
              <a:rPr lang="de-DE" dirty="0"/>
            </a:br>
            <a:r>
              <a:rPr lang="de-DE" dirty="0"/>
              <a:t>Erste Ebene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1BA82920-692B-44FF-950F-D790F2CC06C0}" type="datetime4">
              <a:rPr lang="de-DE" smtClean="0"/>
              <a:t>2. Juli 2019</a:t>
            </a:fld>
            <a:endParaRPr lang="de-CH" dirty="0"/>
          </a:p>
        </p:txBody>
      </p:sp>
      <p:sp>
        <p:nvSpPr>
          <p:cNvPr id="6"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2037631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3" name="Inhaltsplatzhalter 2"/>
          <p:cNvSpPr>
            <a:spLocks noGrp="1"/>
          </p:cNvSpPr>
          <p:nvPr>
            <p:ph idx="1"/>
          </p:nvPr>
        </p:nvSpPr>
        <p:spPr>
          <a:xfrm>
            <a:off x="611188" y="1637998"/>
            <a:ext cx="7921625" cy="19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Inhaltsplatzhalter 2"/>
          <p:cNvSpPr>
            <a:spLocks noGrp="1"/>
          </p:cNvSpPr>
          <p:nvPr>
            <p:ph idx="14" hasCustomPrompt="1"/>
          </p:nvPr>
        </p:nvSpPr>
        <p:spPr>
          <a:xfrm>
            <a:off x="612000" y="3799006"/>
            <a:ext cx="3852000"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8" name="Inhaltsplatzhalter 2"/>
          <p:cNvSpPr>
            <a:spLocks noGrp="1"/>
          </p:cNvSpPr>
          <p:nvPr>
            <p:ph idx="15" hasCustomPrompt="1"/>
          </p:nvPr>
        </p:nvSpPr>
        <p:spPr>
          <a:xfrm>
            <a:off x="4680000" y="3805612"/>
            <a:ext cx="3852000"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9"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E2E28826-2EC2-49ED-AB12-799D1BE0CB54}" type="datetime4">
              <a:rPr lang="de-DE" smtClean="0"/>
              <a:t>2. Juli 2019</a:t>
            </a:fld>
            <a:endParaRPr lang="de-CH" dirty="0"/>
          </a:p>
        </p:txBody>
      </p:sp>
      <p:sp>
        <p:nvSpPr>
          <p:cNvPr id="10"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277029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3" name="Inhaltsplatzhalter 2"/>
          <p:cNvSpPr>
            <a:spLocks noGrp="1"/>
          </p:cNvSpPr>
          <p:nvPr>
            <p:ph idx="1"/>
          </p:nvPr>
        </p:nvSpPr>
        <p:spPr>
          <a:xfrm>
            <a:off x="611188" y="1637999"/>
            <a:ext cx="3852000" cy="19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Inhaltsplatzhalter 2"/>
          <p:cNvSpPr>
            <a:spLocks noGrp="1"/>
          </p:cNvSpPr>
          <p:nvPr>
            <p:ph idx="14" hasCustomPrompt="1"/>
          </p:nvPr>
        </p:nvSpPr>
        <p:spPr>
          <a:xfrm>
            <a:off x="612000" y="3799006"/>
            <a:ext cx="3852000"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8" name="Inhaltsplatzhalter 2"/>
          <p:cNvSpPr>
            <a:spLocks noGrp="1"/>
          </p:cNvSpPr>
          <p:nvPr>
            <p:ph idx="15" hasCustomPrompt="1"/>
          </p:nvPr>
        </p:nvSpPr>
        <p:spPr>
          <a:xfrm>
            <a:off x="4680000" y="3805612"/>
            <a:ext cx="3852000"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9" name="Inhaltsplatzhalter 2"/>
          <p:cNvSpPr>
            <a:spLocks noGrp="1"/>
          </p:cNvSpPr>
          <p:nvPr>
            <p:ph idx="16"/>
          </p:nvPr>
        </p:nvSpPr>
        <p:spPr>
          <a:xfrm>
            <a:off x="4680000" y="1638000"/>
            <a:ext cx="3852000" cy="19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1"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7F0E4394-37A7-4682-A9F9-76D157B5D369}" type="datetime4">
              <a:rPr lang="de-DE" smtClean="0"/>
              <a:t>2. Juli 2019</a:t>
            </a:fld>
            <a:endParaRPr lang="de-CH" dirty="0"/>
          </a:p>
        </p:txBody>
      </p:sp>
      <p:sp>
        <p:nvSpPr>
          <p:cNvPr id="12"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368790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3" name="Inhaltsplatzhalter 2"/>
          <p:cNvSpPr>
            <a:spLocks noGrp="1"/>
          </p:cNvSpPr>
          <p:nvPr>
            <p:ph idx="1"/>
          </p:nvPr>
        </p:nvSpPr>
        <p:spPr>
          <a:xfrm>
            <a:off x="611188" y="1637999"/>
            <a:ext cx="3852000" cy="19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9" name="Inhaltsplatzhalter 2"/>
          <p:cNvSpPr>
            <a:spLocks noGrp="1"/>
          </p:cNvSpPr>
          <p:nvPr>
            <p:ph idx="16"/>
          </p:nvPr>
        </p:nvSpPr>
        <p:spPr>
          <a:xfrm>
            <a:off x="4680000" y="1638000"/>
            <a:ext cx="3852000" cy="19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Inhaltsplatzhalter 2"/>
          <p:cNvSpPr>
            <a:spLocks noGrp="1"/>
          </p:cNvSpPr>
          <p:nvPr>
            <p:ph idx="17"/>
          </p:nvPr>
        </p:nvSpPr>
        <p:spPr>
          <a:xfrm>
            <a:off x="611188" y="3789361"/>
            <a:ext cx="3870325" cy="215900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1" name="Inhaltsplatzhalter 2"/>
          <p:cNvSpPr>
            <a:spLocks noGrp="1"/>
          </p:cNvSpPr>
          <p:nvPr>
            <p:ph idx="18"/>
          </p:nvPr>
        </p:nvSpPr>
        <p:spPr>
          <a:xfrm>
            <a:off x="4680000" y="3789363"/>
            <a:ext cx="3852000" cy="2159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8"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2EE4BC0B-6B30-4D60-9C56-09EFF5446581}" type="datetime4">
              <a:rPr lang="de-DE" smtClean="0"/>
              <a:t>2. Juli 2019</a:t>
            </a:fld>
            <a:endParaRPr lang="de-CH" dirty="0"/>
          </a:p>
        </p:txBody>
      </p:sp>
      <p:sp>
        <p:nvSpPr>
          <p:cNvPr id="12"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3310014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11919" y="410526"/>
            <a:ext cx="7908549" cy="629700"/>
          </a:xfrm>
          <a:prstGeom prst="rect">
            <a:avLst/>
          </a:prstGeom>
        </p:spPr>
        <p:txBody>
          <a:bodyPr vert="horz" lIns="0" tIns="0" rIns="0" bIns="0" rtlCol="0" anchor="t">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12000" y="1638000"/>
            <a:ext cx="7896204" cy="4310363"/>
          </a:xfrm>
          <a:prstGeom prst="rect">
            <a:avLst/>
          </a:prstGeom>
        </p:spPr>
        <p:txBody>
          <a:bodyPr vert="horz" lIns="0" tIns="0" rIns="0" bIns="0" rtlCol="0">
            <a:no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 z.B. Legende</a:t>
            </a:r>
            <a:endParaRPr lang="de-CH" dirty="0"/>
          </a:p>
        </p:txBody>
      </p:sp>
      <p:pic>
        <p:nvPicPr>
          <p:cNvPr id="16" name="Grafik 15"/>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619207" y="6219700"/>
            <a:ext cx="644849" cy="270000"/>
          </a:xfrm>
          <a:prstGeom prst="rect">
            <a:avLst/>
          </a:prstGeom>
        </p:spPr>
      </p:pic>
      <p:sp>
        <p:nvSpPr>
          <p:cNvPr id="5"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9FD2506B-5CF1-49D9-A2D6-F5356993C736}" type="datetime4">
              <a:rPr lang="de-DE" smtClean="0"/>
              <a:t>2. Juli 2019</a:t>
            </a:fld>
            <a:endParaRPr lang="de-CH" dirty="0"/>
          </a:p>
        </p:txBody>
      </p:sp>
      <p:sp>
        <p:nvSpPr>
          <p:cNvPr id="6"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
        <p:nvSpPr>
          <p:cNvPr id="13" name="Textfeld 12"/>
          <p:cNvSpPr txBox="1"/>
          <p:nvPr userDrawn="1"/>
        </p:nvSpPr>
        <p:spPr>
          <a:xfrm>
            <a:off x="1930141" y="6273023"/>
            <a:ext cx="2732347" cy="307777"/>
          </a:xfrm>
          <a:prstGeom prst="rect">
            <a:avLst/>
          </a:prstGeom>
          <a:noFill/>
        </p:spPr>
        <p:txBody>
          <a:bodyPr wrap="square" lIns="0" rIns="0" anchor="b">
            <a:spAutoFit/>
          </a:bodyPr>
          <a:lstStyle/>
          <a:p>
            <a:pPr algn="l"/>
            <a:r>
              <a:rPr lang="de-CH" sz="1400" dirty="0"/>
              <a:t>www.fibl.org</a:t>
            </a:r>
          </a:p>
        </p:txBody>
      </p:sp>
    </p:spTree>
    <p:extLst>
      <p:ext uri="{BB962C8B-B14F-4D97-AF65-F5344CB8AC3E}">
        <p14:creationId xmlns:p14="http://schemas.microsoft.com/office/powerpoint/2010/main" val="2270446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5" r:id="rId5"/>
    <p:sldLayoutId id="2147483666" r:id="rId6"/>
    <p:sldLayoutId id="2147483662" r:id="rId7"/>
    <p:sldLayoutId id="2147483668" r:id="rId8"/>
    <p:sldLayoutId id="2147483669" r:id="rId9"/>
    <p:sldLayoutId id="2147483670" r:id="rId10"/>
    <p:sldLayoutId id="2147483671" r:id="rId11"/>
    <p:sldLayoutId id="2147483667" r:id="rId12"/>
    <p:sldLayoutId id="2147483661" r:id="rId13"/>
    <p:sldLayoutId id="2147483660" r:id="rId14"/>
    <p:sldLayoutId id="2147483654" r:id="rId15"/>
    <p:sldLayoutId id="2147483659" r:id="rId16"/>
    <p:sldLayoutId id="2147483675" r:id="rId17"/>
    <p:sldLayoutId id="2147483676" r:id="rId18"/>
    <p:sldLayoutId id="2147483678" r:id="rId19"/>
    <p:sldLayoutId id="2147483679" r:id="rId20"/>
  </p:sldLayoutIdLst>
  <p:hf hdr="0" ftr="0" dt="0"/>
  <p:txStyles>
    <p:titleStyle>
      <a:lvl1pPr algn="l" defTabSz="685800" rtl="0" eaLnBrk="1" latinLnBrk="0" hangingPunct="1">
        <a:lnSpc>
          <a:spcPct val="90000"/>
        </a:lnSpc>
        <a:spcBef>
          <a:spcPct val="0"/>
        </a:spcBef>
        <a:buNone/>
        <a:defRPr sz="2400" b="1" kern="1200" spc="0" baseline="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Clr>
          <a:srgbClr val="006C8E"/>
        </a:buClr>
        <a:buFont typeface="Arial" panose="020B0604020202020204" pitchFamily="34" charset="0"/>
        <a:buNone/>
        <a:defRPr sz="2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55" userDrawn="1">
          <p15:clr>
            <a:srgbClr val="F26B43"/>
          </p15:clr>
        </p15:guide>
        <p15:guide id="2" pos="385" userDrawn="1">
          <p15:clr>
            <a:srgbClr val="F26B43"/>
          </p15:clr>
        </p15:guide>
        <p15:guide id="3" pos="5375" userDrawn="1">
          <p15:clr>
            <a:srgbClr val="F26B43"/>
          </p15:clr>
        </p15:guide>
        <p15:guide id="4" orient="horz" pos="4088" userDrawn="1">
          <p15:clr>
            <a:srgbClr val="F26B43"/>
          </p15:clr>
        </p15:guide>
        <p15:guide id="5" orient="horz" pos="1026" userDrawn="1">
          <p15:clr>
            <a:srgbClr val="F26B43"/>
          </p15:clr>
        </p15:guide>
        <p15:guide id="7" pos="2823" userDrawn="1">
          <p15:clr>
            <a:srgbClr val="F26B43"/>
          </p15:clr>
        </p15:guide>
        <p15:guide id="8" pos="1973" userDrawn="1">
          <p15:clr>
            <a:srgbClr val="F26B43"/>
          </p15:clr>
        </p15:guide>
        <p15:guide id="9" pos="1123" userDrawn="1">
          <p15:clr>
            <a:srgbClr val="F26B43"/>
          </p15:clr>
        </p15:guide>
        <p15:guide id="10" pos="3674" userDrawn="1">
          <p15:clr>
            <a:srgbClr val="F26B43"/>
          </p15:clr>
        </p15:guide>
        <p15:guide id="11" pos="4524" userDrawn="1">
          <p15:clr>
            <a:srgbClr val="F26B43"/>
          </p15:clr>
        </p15:guide>
        <p15:guide id="13" orient="horz" pos="3747" userDrawn="1">
          <p15:clr>
            <a:srgbClr val="F26B43"/>
          </p15:clr>
        </p15:guide>
        <p15:guide id="14" orient="horz" pos="3067" userDrawn="1">
          <p15:clr>
            <a:srgbClr val="F26B43"/>
          </p15:clr>
        </p15:guide>
        <p15:guide id="15" orient="horz" pos="1706" userDrawn="1">
          <p15:clr>
            <a:srgbClr val="F26B43"/>
          </p15:clr>
        </p15:guide>
        <p15:guide id="16" orient="horz" pos="2387" userDrawn="1">
          <p15:clr>
            <a:srgbClr val="F26B43"/>
          </p15:clr>
        </p15:guide>
        <p15:guide id="17" pos="2937" userDrawn="1">
          <p15:clr>
            <a:srgbClr val="F26B43"/>
          </p15:clr>
        </p15:guide>
        <p15:guide id="19" orient="horz" pos="2614" userDrawn="1">
          <p15:clr>
            <a:srgbClr val="F26B43"/>
          </p15:clr>
        </p15:guide>
        <p15:guide id="20" orient="horz" pos="2727" userDrawn="1">
          <p15:clr>
            <a:srgbClr val="F26B43"/>
          </p15:clr>
        </p15:guide>
        <p15:guide id="21" pos="1236" userDrawn="1">
          <p15:clr>
            <a:srgbClr val="F26B43"/>
          </p15:clr>
        </p15:guide>
        <p15:guide id="22" pos="2086" userDrawn="1">
          <p15:clr>
            <a:srgbClr val="F26B43"/>
          </p15:clr>
        </p15:guide>
        <p15:guide id="23" pos="3787" userDrawn="1">
          <p15:clr>
            <a:srgbClr val="F26B43"/>
          </p15:clr>
        </p15:guide>
        <p15:guide id="24" pos="4637" userDrawn="1">
          <p15:clr>
            <a:srgbClr val="F26B43"/>
          </p15:clr>
        </p15:guide>
        <p15:guide id="25" orient="horz" pos="5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0.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P3CNaRrwBl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agrocampus-ouest.fr/infoglueDeliverLive/fr/agrocampus-ouest/organisation/departements/sciences-biologiques/bruno-jalou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611999" y="4149725"/>
            <a:ext cx="8370050" cy="1079295"/>
          </a:xfrm>
        </p:spPr>
        <p:txBody>
          <a:bodyPr/>
          <a:lstStyle/>
          <a:p>
            <a:r>
              <a:rPr lang="de-DE" dirty="0" smtClean="0"/>
              <a:t>Pflanzenschutz umfassend verstehen</a:t>
            </a:r>
            <a:endParaRPr lang="de-DE" dirty="0"/>
          </a:p>
        </p:txBody>
      </p:sp>
      <p:sp>
        <p:nvSpPr>
          <p:cNvPr id="3" name="Textplatzhalter 2"/>
          <p:cNvSpPr>
            <a:spLocks noGrp="1"/>
          </p:cNvSpPr>
          <p:nvPr>
            <p:ph type="body" sz="quarter" idx="16"/>
          </p:nvPr>
        </p:nvSpPr>
        <p:spPr/>
        <p:txBody>
          <a:bodyPr/>
          <a:lstStyle/>
          <a:p>
            <a:r>
              <a:rPr lang="de-CH" dirty="0" smtClean="0"/>
              <a:t>Bern, 02.07.2019</a:t>
            </a:r>
            <a:endParaRPr lang="de-CH" dirty="0"/>
          </a:p>
        </p:txBody>
      </p:sp>
      <p:sp>
        <p:nvSpPr>
          <p:cNvPr id="5" name="Textplatzhalter 4"/>
          <p:cNvSpPr>
            <a:spLocks noGrp="1"/>
          </p:cNvSpPr>
          <p:nvPr>
            <p:ph type="body" sz="quarter" idx="18"/>
          </p:nvPr>
        </p:nvSpPr>
        <p:spPr/>
        <p:txBody>
          <a:bodyPr/>
          <a:lstStyle/>
          <a:p>
            <a:r>
              <a:rPr lang="de-CH" dirty="0" err="1" smtClean="0"/>
              <a:t>FiBL</a:t>
            </a:r>
            <a:r>
              <a:rPr lang="de-CH" dirty="0" smtClean="0"/>
              <a:t>-Bioforschungsmedienkonferenz</a:t>
            </a:r>
            <a:r>
              <a:rPr lang="de-CH" dirty="0"/>
              <a:t>: Thema Pflanzenschutz</a:t>
            </a:r>
          </a:p>
        </p:txBody>
      </p:sp>
      <p:sp>
        <p:nvSpPr>
          <p:cNvPr id="7" name="Textplatzhalter 6"/>
          <p:cNvSpPr>
            <a:spLocks noGrp="1"/>
          </p:cNvSpPr>
          <p:nvPr>
            <p:ph type="body" sz="quarter" idx="20"/>
          </p:nvPr>
        </p:nvSpPr>
        <p:spPr/>
        <p:txBody>
          <a:bodyPr/>
          <a:lstStyle/>
          <a:p>
            <a:r>
              <a:rPr lang="de-CH" dirty="0" smtClean="0"/>
              <a:t>Dr. Claudia </a:t>
            </a:r>
            <a:r>
              <a:rPr lang="de-CH" dirty="0"/>
              <a:t>Daniel (claudia.daniel@fibl.org)</a:t>
            </a:r>
          </a:p>
        </p:txBody>
      </p:sp>
    </p:spTree>
    <p:extLst>
      <p:ext uri="{BB962C8B-B14F-4D97-AF65-F5344CB8AC3E}">
        <p14:creationId xmlns:p14="http://schemas.microsoft.com/office/powerpoint/2010/main" val="3939170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8294688" y="6494463"/>
            <a:ext cx="508000" cy="287337"/>
          </a:xfrm>
          <a:prstGeom prst="rect">
            <a:avLst/>
          </a:prstGeom>
        </p:spPr>
        <p:txBody>
          <a:bodyPr/>
          <a:lstStyle/>
          <a:p>
            <a:pPr>
              <a:defRPr/>
            </a:pPr>
            <a:fld id="{E807130A-017D-4A97-80D7-1690E5258BC9}" type="slidenum">
              <a:rPr lang="de-DE" smtClean="0"/>
              <a:pPr>
                <a:defRPr/>
              </a:pPr>
              <a:t>10</a:t>
            </a:fld>
            <a:endParaRPr lang="de-DE" dirty="0"/>
          </a:p>
        </p:txBody>
      </p:sp>
      <p:pic>
        <p:nvPicPr>
          <p:cNvPr id="1026" name="Picture 2" descr="\\fileserver\Plants\AA_Plants_neue_File_Struktur\PflanzenschutzEntomologie\Drosophila\20150416_160956.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756376" y="3356992"/>
            <a:ext cx="7200000" cy="3158824"/>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027" name="Picture 3" descr="\\fileserver\Plants\AA_Plants_neue_File_Struktur\PflanzenschutzEntomologie\Drosophila\20150416_151403.jpg"/>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756376" y="116632"/>
            <a:ext cx="7200000" cy="326470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377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Danke für Ihre Aufmerksamkeit!</a:t>
            </a:r>
          </a:p>
        </p:txBody>
      </p:sp>
      <p:sp>
        <p:nvSpPr>
          <p:cNvPr id="3" name="Inhaltsplatzhalter 2"/>
          <p:cNvSpPr>
            <a:spLocks noGrp="1"/>
          </p:cNvSpPr>
          <p:nvPr>
            <p:ph idx="1"/>
          </p:nvPr>
        </p:nvSpPr>
        <p:spPr/>
        <p:txBody>
          <a:bodyPr/>
          <a:lstStyle/>
          <a:p>
            <a:r>
              <a:rPr lang="de-CH" b="1" dirty="0" smtClean="0"/>
              <a:t>Publikationen:</a:t>
            </a:r>
          </a:p>
          <a:p>
            <a:pPr marL="342900" indent="-342900">
              <a:buFont typeface="Arial" panose="020B0604020202020204" pitchFamily="34" charset="0"/>
              <a:buChar char="•"/>
            </a:pPr>
            <a:r>
              <a:rPr lang="de-CH" sz="1600" dirty="0" smtClean="0"/>
              <a:t>Video: Biopflanzenschutz neu denken: </a:t>
            </a:r>
            <a:r>
              <a:rPr lang="de-CH" sz="1600" dirty="0">
                <a:hlinkClick r:id="rId3"/>
              </a:rPr>
              <a:t>https://www.youtube.com/watch?v=P3CNaRrwBlo</a:t>
            </a:r>
            <a:r>
              <a:rPr lang="de-CH" sz="1600" dirty="0"/>
              <a:t> </a:t>
            </a:r>
          </a:p>
          <a:p>
            <a:pPr marL="342900" indent="-342900">
              <a:buFont typeface="Arial" panose="020B0604020202020204" pitchFamily="34" charset="0"/>
              <a:buChar char="•"/>
            </a:pPr>
            <a:endParaRPr lang="de-CH" sz="1600" dirty="0" smtClean="0"/>
          </a:p>
          <a:p>
            <a:pPr marL="342900" indent="-342900">
              <a:buFont typeface="Arial" panose="020B0604020202020204" pitchFamily="34" charset="0"/>
              <a:buChar char="•"/>
            </a:pPr>
            <a:r>
              <a:rPr lang="de-CH" sz="1600" dirty="0" smtClean="0"/>
              <a:t>Daniel</a:t>
            </a:r>
            <a:r>
              <a:rPr lang="de-CH" sz="1600" dirty="0"/>
              <a:t>, C., </a:t>
            </a:r>
            <a:r>
              <a:rPr lang="de-CH" sz="1600" dirty="0" err="1"/>
              <a:t>Barloggio</a:t>
            </a:r>
            <a:r>
              <a:rPr lang="de-CH" sz="1600" dirty="0"/>
              <a:t>, G. </a:t>
            </a:r>
            <a:r>
              <a:rPr lang="de-CH" sz="1600" dirty="0" err="1"/>
              <a:t>Stoeckli</a:t>
            </a:r>
            <a:r>
              <a:rPr lang="de-CH" sz="1600" dirty="0"/>
              <a:t>, S., Luka, H., Niggli, U. (2018). Management </a:t>
            </a:r>
            <a:r>
              <a:rPr lang="de-CH" sz="1600" dirty="0" err="1"/>
              <a:t>of</a:t>
            </a:r>
            <a:r>
              <a:rPr lang="de-CH" sz="1600" dirty="0"/>
              <a:t> </a:t>
            </a:r>
            <a:r>
              <a:rPr lang="de-CH" sz="1600" dirty="0" err="1"/>
              <a:t>crops</a:t>
            </a:r>
            <a:r>
              <a:rPr lang="de-CH" sz="1600" dirty="0"/>
              <a:t> </a:t>
            </a:r>
            <a:r>
              <a:rPr lang="de-CH" sz="1600" dirty="0" err="1"/>
              <a:t>to</a:t>
            </a:r>
            <a:r>
              <a:rPr lang="de-CH" sz="1600" dirty="0"/>
              <a:t> </a:t>
            </a:r>
            <a:r>
              <a:rPr lang="de-CH" sz="1600" dirty="0" err="1"/>
              <a:t>prevent</a:t>
            </a:r>
            <a:r>
              <a:rPr lang="de-CH" sz="1600" dirty="0"/>
              <a:t> pest </a:t>
            </a:r>
            <a:r>
              <a:rPr lang="de-CH" sz="1600" dirty="0" err="1"/>
              <a:t>outbreaks</a:t>
            </a:r>
            <a:r>
              <a:rPr lang="de-CH" sz="1600" dirty="0"/>
              <a:t>. In: Handbook </a:t>
            </a:r>
            <a:r>
              <a:rPr lang="de-CH" sz="1600" dirty="0" err="1"/>
              <a:t>of</a:t>
            </a:r>
            <a:r>
              <a:rPr lang="de-CH" sz="1600" dirty="0"/>
              <a:t> Pest Management in </a:t>
            </a:r>
            <a:r>
              <a:rPr lang="de-CH" sz="1600" dirty="0" err="1"/>
              <a:t>Organic</a:t>
            </a:r>
            <a:r>
              <a:rPr lang="de-CH" sz="1600" dirty="0"/>
              <a:t> </a:t>
            </a:r>
            <a:r>
              <a:rPr lang="de-CH" sz="1600" dirty="0" err="1"/>
              <a:t>Farming</a:t>
            </a:r>
            <a:r>
              <a:rPr lang="de-CH" sz="1600" dirty="0"/>
              <a:t>. Eds. </a:t>
            </a:r>
            <a:r>
              <a:rPr lang="de-CH" sz="1600" dirty="0" err="1"/>
              <a:t>Vacante</a:t>
            </a:r>
            <a:r>
              <a:rPr lang="de-CH" sz="1600" dirty="0"/>
              <a:t>, V., </a:t>
            </a:r>
            <a:r>
              <a:rPr lang="de-CH" sz="1600" dirty="0" err="1"/>
              <a:t>Kreiter</a:t>
            </a:r>
            <a:r>
              <a:rPr lang="de-CH" sz="1600" dirty="0"/>
              <a:t>, S., CAB International, p. 1-23.</a:t>
            </a:r>
          </a:p>
          <a:p>
            <a:pPr marL="342900" indent="-342900">
              <a:buFont typeface="Arial" panose="020B0604020202020204" pitchFamily="34" charset="0"/>
              <a:buChar char="•"/>
            </a:pPr>
            <a:r>
              <a:rPr lang="de-CH" sz="1600" dirty="0"/>
              <a:t>Daniel, C., </a:t>
            </a:r>
            <a:r>
              <a:rPr lang="de-CH" sz="1600" dirty="0" err="1"/>
              <a:t>Matray</a:t>
            </a:r>
            <a:r>
              <a:rPr lang="de-CH" sz="1600" dirty="0"/>
              <a:t>, S., </a:t>
            </a:r>
            <a:r>
              <a:rPr lang="de-CH" sz="1600" dirty="0" err="1"/>
              <a:t>Stoeckli</a:t>
            </a:r>
            <a:r>
              <a:rPr lang="de-CH" sz="1600" dirty="0"/>
              <a:t>, S., Niggli, U. (2018). Pest </a:t>
            </a:r>
            <a:r>
              <a:rPr lang="de-CH" sz="1600" dirty="0" err="1"/>
              <a:t>management</a:t>
            </a:r>
            <a:r>
              <a:rPr lang="de-CH" sz="1600" dirty="0"/>
              <a:t> in </a:t>
            </a:r>
            <a:r>
              <a:rPr lang="de-CH" sz="1600" dirty="0" err="1"/>
              <a:t>organic</a:t>
            </a:r>
            <a:r>
              <a:rPr lang="de-CH" sz="1600" dirty="0"/>
              <a:t> </a:t>
            </a:r>
            <a:r>
              <a:rPr lang="de-CH" sz="1600" dirty="0" err="1"/>
              <a:t>apple</a:t>
            </a:r>
            <a:r>
              <a:rPr lang="de-CH" sz="1600" dirty="0"/>
              <a:t>, </a:t>
            </a:r>
            <a:r>
              <a:rPr lang="de-CH" sz="1600" dirty="0" err="1"/>
              <a:t>pear</a:t>
            </a:r>
            <a:r>
              <a:rPr lang="de-CH" sz="1600" dirty="0"/>
              <a:t> </a:t>
            </a:r>
            <a:r>
              <a:rPr lang="de-CH" sz="1600" dirty="0" err="1"/>
              <a:t>and</a:t>
            </a:r>
            <a:r>
              <a:rPr lang="de-CH" sz="1600" dirty="0"/>
              <a:t> </a:t>
            </a:r>
            <a:r>
              <a:rPr lang="de-CH" sz="1600" dirty="0" err="1"/>
              <a:t>stone</a:t>
            </a:r>
            <a:r>
              <a:rPr lang="de-CH" sz="1600" dirty="0"/>
              <a:t> </a:t>
            </a:r>
            <a:r>
              <a:rPr lang="de-CH" sz="1600" dirty="0" err="1"/>
              <a:t>fruit</a:t>
            </a:r>
            <a:r>
              <a:rPr lang="de-CH" sz="1600" dirty="0"/>
              <a:t>. In: Handbook </a:t>
            </a:r>
            <a:r>
              <a:rPr lang="de-CH" sz="1600" dirty="0" err="1"/>
              <a:t>of</a:t>
            </a:r>
            <a:r>
              <a:rPr lang="de-CH" sz="1600" dirty="0"/>
              <a:t> Pest Management in </a:t>
            </a:r>
            <a:r>
              <a:rPr lang="de-CH" sz="1600" dirty="0" err="1"/>
              <a:t>Organic</a:t>
            </a:r>
            <a:r>
              <a:rPr lang="de-CH" sz="1600" dirty="0"/>
              <a:t> </a:t>
            </a:r>
            <a:r>
              <a:rPr lang="de-CH" sz="1600" dirty="0" err="1"/>
              <a:t>Farming</a:t>
            </a:r>
            <a:r>
              <a:rPr lang="de-CH" sz="1600" dirty="0"/>
              <a:t>. Eds. </a:t>
            </a:r>
            <a:r>
              <a:rPr lang="de-CH" sz="1600" dirty="0" err="1"/>
              <a:t>Vacante</a:t>
            </a:r>
            <a:r>
              <a:rPr lang="de-CH" sz="1600" dirty="0"/>
              <a:t>, V., </a:t>
            </a:r>
            <a:r>
              <a:rPr lang="de-CH" sz="1600" dirty="0" err="1"/>
              <a:t>Kreiter</a:t>
            </a:r>
            <a:r>
              <a:rPr lang="de-CH" sz="1600" dirty="0"/>
              <a:t>, S., CAB International, p. 130-150.</a:t>
            </a:r>
          </a:p>
          <a:p>
            <a:pPr marL="342900" indent="-342900">
              <a:buFont typeface="Arial" panose="020B0604020202020204" pitchFamily="34" charset="0"/>
              <a:buChar char="•"/>
            </a:pPr>
            <a:r>
              <a:rPr lang="de-CH" sz="1600" dirty="0"/>
              <a:t>Daniel, C., Collier, R., Niggli, U., Koller, M. (2018). Pest </a:t>
            </a:r>
            <a:r>
              <a:rPr lang="de-CH" sz="1600" dirty="0" err="1"/>
              <a:t>management</a:t>
            </a:r>
            <a:r>
              <a:rPr lang="de-CH" sz="1600" dirty="0"/>
              <a:t> in </a:t>
            </a:r>
            <a:r>
              <a:rPr lang="de-CH" sz="1600" dirty="0" err="1"/>
              <a:t>field</a:t>
            </a:r>
            <a:r>
              <a:rPr lang="de-CH" sz="1600" dirty="0"/>
              <a:t> </a:t>
            </a:r>
            <a:r>
              <a:rPr lang="de-CH" sz="1600" dirty="0" err="1"/>
              <a:t>vegetables</a:t>
            </a:r>
            <a:r>
              <a:rPr lang="de-CH" sz="1600" dirty="0"/>
              <a:t> in </a:t>
            </a:r>
            <a:r>
              <a:rPr lang="de-CH" sz="1600" dirty="0" err="1"/>
              <a:t>temperate</a:t>
            </a:r>
            <a:r>
              <a:rPr lang="de-CH" sz="1600" dirty="0"/>
              <a:t> </a:t>
            </a:r>
            <a:r>
              <a:rPr lang="de-CH" sz="1600" dirty="0" err="1"/>
              <a:t>areas</a:t>
            </a:r>
            <a:r>
              <a:rPr lang="de-CH" sz="1600" dirty="0"/>
              <a:t>. In: Handbook </a:t>
            </a:r>
            <a:r>
              <a:rPr lang="de-CH" sz="1600" dirty="0" err="1"/>
              <a:t>of</a:t>
            </a:r>
            <a:r>
              <a:rPr lang="de-CH" sz="1600" dirty="0"/>
              <a:t> Pest Management in </a:t>
            </a:r>
            <a:r>
              <a:rPr lang="de-CH" sz="1600" dirty="0" err="1"/>
              <a:t>Organic</a:t>
            </a:r>
            <a:r>
              <a:rPr lang="de-CH" sz="1600" dirty="0"/>
              <a:t> </a:t>
            </a:r>
            <a:r>
              <a:rPr lang="de-CH" sz="1600" dirty="0" err="1"/>
              <a:t>Farming</a:t>
            </a:r>
            <a:r>
              <a:rPr lang="de-CH" sz="1600" dirty="0"/>
              <a:t>. Eds. </a:t>
            </a:r>
            <a:r>
              <a:rPr lang="de-CH" sz="1600" dirty="0" err="1"/>
              <a:t>Vacante</a:t>
            </a:r>
            <a:r>
              <a:rPr lang="de-CH" sz="1600" dirty="0"/>
              <a:t>, V., </a:t>
            </a:r>
            <a:r>
              <a:rPr lang="de-CH" sz="1600" dirty="0" err="1"/>
              <a:t>Kreiter</a:t>
            </a:r>
            <a:r>
              <a:rPr lang="de-CH" sz="1600" dirty="0"/>
              <a:t>, S., CAB International, p. 443-467.</a:t>
            </a:r>
          </a:p>
          <a:p>
            <a:endParaRPr lang="de-CH" dirty="0"/>
          </a:p>
        </p:txBody>
      </p:sp>
      <p:sp>
        <p:nvSpPr>
          <p:cNvPr id="4" name="Foliennummernplatzhalter 3"/>
          <p:cNvSpPr>
            <a:spLocks noGrp="1"/>
          </p:cNvSpPr>
          <p:nvPr>
            <p:ph type="sldNum" sz="quarter" idx="4"/>
          </p:nvPr>
        </p:nvSpPr>
        <p:spPr/>
        <p:txBody>
          <a:bodyPr/>
          <a:lstStyle/>
          <a:p>
            <a:fld id="{B295DEAF-E952-4796-AAEE-4201E40CA590}" type="slidenum">
              <a:rPr lang="de-CH" smtClean="0"/>
              <a:pPr/>
              <a:t>11</a:t>
            </a:fld>
            <a:endParaRPr lang="de-CH" dirty="0"/>
          </a:p>
        </p:txBody>
      </p:sp>
    </p:spTree>
    <p:extLst>
      <p:ext uri="{BB962C8B-B14F-4D97-AF65-F5344CB8AC3E}">
        <p14:creationId xmlns:p14="http://schemas.microsoft.com/office/powerpoint/2010/main" val="2129275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1956" y="1178975"/>
            <a:ext cx="8477319" cy="4590051"/>
          </a:xfrm>
          <a:prstGeom prst="rect">
            <a:avLst/>
          </a:prstGeom>
        </p:spPr>
      </p:pic>
      <p:sp>
        <p:nvSpPr>
          <p:cNvPr id="5" name="Foliennummernplatzhalter 3"/>
          <p:cNvSpPr txBox="1">
            <a:spLocks/>
          </p:cNvSpPr>
          <p:nvPr/>
        </p:nvSpPr>
        <p:spPr>
          <a:xfrm>
            <a:off x="8294688" y="6494463"/>
            <a:ext cx="508000" cy="287337"/>
          </a:xfrm>
          <a:prstGeom prst="rect">
            <a:avLst/>
          </a:prstGeom>
        </p:spPr>
        <p:txBody>
          <a:bodyPr/>
          <a:lstStyle>
            <a:defPPr>
              <a:defRPr lang="de-CH"/>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457200" rtl="0" eaLnBrk="1" latinLnBrk="0" hangingPunct="1">
              <a:defRPr sz="2400" b="1" kern="1200">
                <a:solidFill>
                  <a:schemeClr val="tx1"/>
                </a:solidFill>
                <a:latin typeface="Arial" charset="0"/>
                <a:ea typeface="+mn-ea"/>
                <a:cs typeface="+mn-cs"/>
              </a:defRPr>
            </a:lvl6pPr>
            <a:lvl7pPr marL="2743200" algn="l" defTabSz="457200" rtl="0" eaLnBrk="1" latinLnBrk="0" hangingPunct="1">
              <a:defRPr sz="2400" b="1" kern="1200">
                <a:solidFill>
                  <a:schemeClr val="tx1"/>
                </a:solidFill>
                <a:latin typeface="Arial" charset="0"/>
                <a:ea typeface="+mn-ea"/>
                <a:cs typeface="+mn-cs"/>
              </a:defRPr>
            </a:lvl7pPr>
            <a:lvl8pPr marL="3200400" algn="l" defTabSz="457200" rtl="0" eaLnBrk="1" latinLnBrk="0" hangingPunct="1">
              <a:defRPr sz="2400" b="1" kern="1200">
                <a:solidFill>
                  <a:schemeClr val="tx1"/>
                </a:solidFill>
                <a:latin typeface="Arial" charset="0"/>
                <a:ea typeface="+mn-ea"/>
                <a:cs typeface="+mn-cs"/>
              </a:defRPr>
            </a:lvl8pPr>
            <a:lvl9pPr marL="3657600" algn="l" defTabSz="457200" rtl="0" eaLnBrk="1" latinLnBrk="0" hangingPunct="1">
              <a:defRPr sz="2400" b="1" kern="1200">
                <a:solidFill>
                  <a:schemeClr val="tx1"/>
                </a:solidFill>
                <a:latin typeface="Arial" charset="0"/>
                <a:ea typeface="+mn-ea"/>
                <a:cs typeface="+mn-cs"/>
              </a:defRPr>
            </a:lvl9pPr>
          </a:lstStyle>
          <a:p>
            <a:pPr>
              <a:defRPr/>
            </a:pPr>
            <a:fld id="{E807130A-017D-4A97-80D7-1690E5258BC9}" type="slidenum">
              <a:rPr lang="de-DE" sz="1300" b="0" smtClean="0"/>
              <a:pPr>
                <a:defRPr/>
              </a:pPr>
              <a:t>2</a:t>
            </a:fld>
            <a:endParaRPr lang="de-DE" sz="1300" b="0" dirty="0"/>
          </a:p>
        </p:txBody>
      </p:sp>
      <p:sp>
        <p:nvSpPr>
          <p:cNvPr id="7" name="Titel 1"/>
          <p:cNvSpPr txBox="1">
            <a:spLocks/>
          </p:cNvSpPr>
          <p:nvPr/>
        </p:nvSpPr>
        <p:spPr>
          <a:xfrm>
            <a:off x="521955" y="369273"/>
            <a:ext cx="7908549" cy="629700"/>
          </a:xfrm>
          <a:prstGeom prst="rect">
            <a:avLst/>
          </a:prstGeom>
        </p:spPr>
        <p:txBody>
          <a:bodyPr/>
          <a:lstStyle>
            <a:lvl1pPr algn="l" defTabSz="685800" rtl="0" eaLnBrk="1" latinLnBrk="0" hangingPunct="1">
              <a:lnSpc>
                <a:spcPct val="90000"/>
              </a:lnSpc>
              <a:spcBef>
                <a:spcPct val="0"/>
              </a:spcBef>
              <a:buNone/>
              <a:defRPr sz="2400" b="1" kern="1200" spc="0" baseline="0">
                <a:solidFill>
                  <a:schemeClr val="tx1"/>
                </a:solidFill>
                <a:latin typeface="+mj-lt"/>
                <a:ea typeface="+mj-ea"/>
                <a:cs typeface="+mj-cs"/>
              </a:defRPr>
            </a:lvl1pPr>
          </a:lstStyle>
          <a:p>
            <a:r>
              <a:rPr lang="de-CH" dirty="0"/>
              <a:t>Pflanzenschutzstrategie Bio</a:t>
            </a:r>
          </a:p>
        </p:txBody>
      </p:sp>
      <p:cxnSp>
        <p:nvCxnSpPr>
          <p:cNvPr id="6" name="Gerade Verbindung mit Pfeil 5"/>
          <p:cNvCxnSpPr/>
          <p:nvPr/>
        </p:nvCxnSpPr>
        <p:spPr bwMode="auto">
          <a:xfrm>
            <a:off x="71950" y="5409022"/>
            <a:ext cx="1296144" cy="0"/>
          </a:xfrm>
          <a:prstGeom prst="straightConnector1">
            <a:avLst/>
          </a:prstGeom>
          <a:solidFill>
            <a:schemeClr val="accent1"/>
          </a:solidFill>
          <a:ln w="142875"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2654352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3" descr="Pfiffner_Weil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3626464"/>
            <a:ext cx="3960813"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Struktu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08513" y="908972"/>
            <a:ext cx="3887787"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Brache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6413" y="915322"/>
            <a:ext cx="3957637"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2007-07-03-6"/>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4825" y="3609002"/>
            <a:ext cx="39592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7"/>
          <p:cNvSpPr txBox="1">
            <a:spLocks noChangeArrowheads="1"/>
          </p:cNvSpPr>
          <p:nvPr/>
        </p:nvSpPr>
        <p:spPr bwMode="auto">
          <a:xfrm>
            <a:off x="576263" y="2994947"/>
            <a:ext cx="2316162" cy="39687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r>
              <a:rPr lang="de-CH" altLang="de-DE" sz="2000" b="0">
                <a:solidFill>
                  <a:schemeClr val="bg1"/>
                </a:solidFill>
              </a:rPr>
              <a:t>Hochstaudenfluren</a:t>
            </a:r>
          </a:p>
        </p:txBody>
      </p:sp>
      <p:sp>
        <p:nvSpPr>
          <p:cNvPr id="8199" name="Text Box 8"/>
          <p:cNvSpPr txBox="1">
            <a:spLocks noChangeArrowheads="1"/>
          </p:cNvSpPr>
          <p:nvPr/>
        </p:nvSpPr>
        <p:spPr bwMode="auto">
          <a:xfrm>
            <a:off x="4699000" y="2961609"/>
            <a:ext cx="2570163" cy="39687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r>
              <a:rPr lang="de-CH" altLang="de-DE" sz="2000" b="0">
                <a:solidFill>
                  <a:schemeClr val="bg1"/>
                </a:solidFill>
              </a:rPr>
              <a:t>Hecken, Feldgehölze</a:t>
            </a:r>
          </a:p>
        </p:txBody>
      </p:sp>
      <p:sp>
        <p:nvSpPr>
          <p:cNvPr id="8200" name="Text Box 9"/>
          <p:cNvSpPr txBox="1">
            <a:spLocks noChangeArrowheads="1"/>
          </p:cNvSpPr>
          <p:nvPr/>
        </p:nvSpPr>
        <p:spPr bwMode="auto">
          <a:xfrm>
            <a:off x="576263" y="5698152"/>
            <a:ext cx="1058862" cy="39687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r>
              <a:rPr lang="de-CH" altLang="de-DE" sz="2000" b="0">
                <a:solidFill>
                  <a:schemeClr val="bg1"/>
                </a:solidFill>
              </a:rPr>
              <a:t>Säume </a:t>
            </a:r>
          </a:p>
        </p:txBody>
      </p:sp>
      <p:sp>
        <p:nvSpPr>
          <p:cNvPr id="8201" name="Text Box 10"/>
          <p:cNvSpPr txBox="1">
            <a:spLocks noChangeArrowheads="1"/>
          </p:cNvSpPr>
          <p:nvPr/>
        </p:nvSpPr>
        <p:spPr bwMode="auto">
          <a:xfrm>
            <a:off x="4619625" y="5744189"/>
            <a:ext cx="2924175" cy="39687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r>
              <a:rPr lang="de-CH" altLang="de-DE" sz="2000" b="0">
                <a:solidFill>
                  <a:schemeClr val="bg1"/>
                </a:solidFill>
              </a:rPr>
              <a:t>Lebensräume vernetzen</a:t>
            </a:r>
          </a:p>
        </p:txBody>
      </p:sp>
      <p:sp>
        <p:nvSpPr>
          <p:cNvPr id="8202" name="Rectangle 11"/>
          <p:cNvSpPr>
            <a:spLocks noGrp="1" noChangeArrowheads="1"/>
          </p:cNvSpPr>
          <p:nvPr>
            <p:ph type="title" idx="4294967295"/>
          </p:nvPr>
        </p:nvSpPr>
        <p:spPr>
          <a:xfrm>
            <a:off x="640223" y="461425"/>
            <a:ext cx="8251825" cy="717550"/>
          </a:xfrm>
        </p:spPr>
        <p:txBody>
          <a:bodyPr/>
          <a:lstStyle/>
          <a:p>
            <a:r>
              <a:rPr lang="de-CH" altLang="de-DE" dirty="0"/>
              <a:t>Extensivierung,  Aufwertung der Landschaft</a:t>
            </a:r>
            <a:endParaRPr lang="en-US" altLang="de-DE" dirty="0"/>
          </a:p>
        </p:txBody>
      </p:sp>
      <p:sp>
        <p:nvSpPr>
          <p:cNvPr id="11" name="Foliennummernplatzhalter 3"/>
          <p:cNvSpPr txBox="1">
            <a:spLocks/>
          </p:cNvSpPr>
          <p:nvPr/>
        </p:nvSpPr>
        <p:spPr>
          <a:xfrm>
            <a:off x="8294688" y="6494463"/>
            <a:ext cx="508000" cy="287337"/>
          </a:xfrm>
          <a:prstGeom prst="rect">
            <a:avLst/>
          </a:prstGeom>
        </p:spPr>
        <p:txBody>
          <a:bodyPr/>
          <a:lstStyle>
            <a:defPPr>
              <a:defRPr lang="de-CH"/>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457200" rtl="0" eaLnBrk="1" latinLnBrk="0" hangingPunct="1">
              <a:defRPr sz="2400" b="1" kern="1200">
                <a:solidFill>
                  <a:schemeClr val="tx1"/>
                </a:solidFill>
                <a:latin typeface="Arial" charset="0"/>
                <a:ea typeface="+mn-ea"/>
                <a:cs typeface="+mn-cs"/>
              </a:defRPr>
            </a:lvl6pPr>
            <a:lvl7pPr marL="2743200" algn="l" defTabSz="457200" rtl="0" eaLnBrk="1" latinLnBrk="0" hangingPunct="1">
              <a:defRPr sz="2400" b="1" kern="1200">
                <a:solidFill>
                  <a:schemeClr val="tx1"/>
                </a:solidFill>
                <a:latin typeface="Arial" charset="0"/>
                <a:ea typeface="+mn-ea"/>
                <a:cs typeface="+mn-cs"/>
              </a:defRPr>
            </a:lvl7pPr>
            <a:lvl8pPr marL="3200400" algn="l" defTabSz="457200" rtl="0" eaLnBrk="1" latinLnBrk="0" hangingPunct="1">
              <a:defRPr sz="2400" b="1" kern="1200">
                <a:solidFill>
                  <a:schemeClr val="tx1"/>
                </a:solidFill>
                <a:latin typeface="Arial" charset="0"/>
                <a:ea typeface="+mn-ea"/>
                <a:cs typeface="+mn-cs"/>
              </a:defRPr>
            </a:lvl8pPr>
            <a:lvl9pPr marL="3657600" algn="l" defTabSz="457200" rtl="0" eaLnBrk="1" latinLnBrk="0" hangingPunct="1">
              <a:defRPr sz="2400" b="1" kern="1200">
                <a:solidFill>
                  <a:schemeClr val="tx1"/>
                </a:solidFill>
                <a:latin typeface="Arial" charset="0"/>
                <a:ea typeface="+mn-ea"/>
                <a:cs typeface="+mn-cs"/>
              </a:defRPr>
            </a:lvl9pPr>
          </a:lstStyle>
          <a:p>
            <a:pPr>
              <a:defRPr/>
            </a:pPr>
            <a:fld id="{E807130A-017D-4A97-80D7-1690E5258BC9}" type="slidenum">
              <a:rPr lang="de-DE" sz="1300" b="0" smtClean="0"/>
              <a:pPr>
                <a:defRPr/>
              </a:pPr>
              <a:t>3</a:t>
            </a:fld>
            <a:endParaRPr lang="de-DE" sz="1300" b="0" dirty="0"/>
          </a:p>
        </p:txBody>
      </p:sp>
    </p:spTree>
    <p:extLst>
      <p:ext uri="{BB962C8B-B14F-4D97-AF65-F5344CB8AC3E}">
        <p14:creationId xmlns:p14="http://schemas.microsoft.com/office/powerpoint/2010/main" val="325024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1956" y="1178975"/>
            <a:ext cx="8477319" cy="4590051"/>
          </a:xfrm>
          <a:prstGeom prst="rect">
            <a:avLst/>
          </a:prstGeom>
        </p:spPr>
      </p:pic>
      <p:sp>
        <p:nvSpPr>
          <p:cNvPr id="5" name="Foliennummernplatzhalter 3"/>
          <p:cNvSpPr txBox="1">
            <a:spLocks/>
          </p:cNvSpPr>
          <p:nvPr/>
        </p:nvSpPr>
        <p:spPr>
          <a:xfrm>
            <a:off x="8294688" y="6494463"/>
            <a:ext cx="508000" cy="287337"/>
          </a:xfrm>
          <a:prstGeom prst="rect">
            <a:avLst/>
          </a:prstGeom>
        </p:spPr>
        <p:txBody>
          <a:bodyPr/>
          <a:lstStyle>
            <a:defPPr>
              <a:defRPr lang="de-CH"/>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457200" rtl="0" eaLnBrk="1" latinLnBrk="0" hangingPunct="1">
              <a:defRPr sz="2400" b="1" kern="1200">
                <a:solidFill>
                  <a:schemeClr val="tx1"/>
                </a:solidFill>
                <a:latin typeface="Arial" charset="0"/>
                <a:ea typeface="+mn-ea"/>
                <a:cs typeface="+mn-cs"/>
              </a:defRPr>
            </a:lvl6pPr>
            <a:lvl7pPr marL="2743200" algn="l" defTabSz="457200" rtl="0" eaLnBrk="1" latinLnBrk="0" hangingPunct="1">
              <a:defRPr sz="2400" b="1" kern="1200">
                <a:solidFill>
                  <a:schemeClr val="tx1"/>
                </a:solidFill>
                <a:latin typeface="Arial" charset="0"/>
                <a:ea typeface="+mn-ea"/>
                <a:cs typeface="+mn-cs"/>
              </a:defRPr>
            </a:lvl7pPr>
            <a:lvl8pPr marL="3200400" algn="l" defTabSz="457200" rtl="0" eaLnBrk="1" latinLnBrk="0" hangingPunct="1">
              <a:defRPr sz="2400" b="1" kern="1200">
                <a:solidFill>
                  <a:schemeClr val="tx1"/>
                </a:solidFill>
                <a:latin typeface="Arial" charset="0"/>
                <a:ea typeface="+mn-ea"/>
                <a:cs typeface="+mn-cs"/>
              </a:defRPr>
            </a:lvl8pPr>
            <a:lvl9pPr marL="3657600" algn="l" defTabSz="457200" rtl="0" eaLnBrk="1" latinLnBrk="0" hangingPunct="1">
              <a:defRPr sz="2400" b="1" kern="1200">
                <a:solidFill>
                  <a:schemeClr val="tx1"/>
                </a:solidFill>
                <a:latin typeface="Arial" charset="0"/>
                <a:ea typeface="+mn-ea"/>
                <a:cs typeface="+mn-cs"/>
              </a:defRPr>
            </a:lvl9pPr>
          </a:lstStyle>
          <a:p>
            <a:pPr>
              <a:defRPr/>
            </a:pPr>
            <a:fld id="{E807130A-017D-4A97-80D7-1690E5258BC9}" type="slidenum">
              <a:rPr lang="de-DE" sz="1300" b="0" smtClean="0"/>
              <a:pPr>
                <a:defRPr/>
              </a:pPr>
              <a:t>4</a:t>
            </a:fld>
            <a:endParaRPr lang="de-DE" sz="1300" b="0" dirty="0"/>
          </a:p>
        </p:txBody>
      </p:sp>
      <p:sp>
        <p:nvSpPr>
          <p:cNvPr id="7" name="Titel 1"/>
          <p:cNvSpPr txBox="1">
            <a:spLocks/>
          </p:cNvSpPr>
          <p:nvPr/>
        </p:nvSpPr>
        <p:spPr>
          <a:xfrm>
            <a:off x="521955" y="369273"/>
            <a:ext cx="7908549" cy="629700"/>
          </a:xfrm>
          <a:prstGeom prst="rect">
            <a:avLst/>
          </a:prstGeom>
        </p:spPr>
        <p:txBody>
          <a:bodyPr/>
          <a:lstStyle>
            <a:lvl1pPr algn="l" defTabSz="685800" rtl="0" eaLnBrk="1" latinLnBrk="0" hangingPunct="1">
              <a:lnSpc>
                <a:spcPct val="90000"/>
              </a:lnSpc>
              <a:spcBef>
                <a:spcPct val="0"/>
              </a:spcBef>
              <a:buNone/>
              <a:defRPr sz="2400" b="1" kern="1200" spc="0" baseline="0">
                <a:solidFill>
                  <a:schemeClr val="tx1"/>
                </a:solidFill>
                <a:latin typeface="+mj-lt"/>
                <a:ea typeface="+mj-ea"/>
                <a:cs typeface="+mj-cs"/>
              </a:defRPr>
            </a:lvl1pPr>
          </a:lstStyle>
          <a:p>
            <a:r>
              <a:rPr lang="de-CH" dirty="0"/>
              <a:t>Pflanzenschutzstrategie Bio</a:t>
            </a:r>
          </a:p>
        </p:txBody>
      </p:sp>
      <p:cxnSp>
        <p:nvCxnSpPr>
          <p:cNvPr id="9" name="Gerade Verbindung mit Pfeil 8"/>
          <p:cNvCxnSpPr/>
          <p:nvPr/>
        </p:nvCxnSpPr>
        <p:spPr bwMode="auto">
          <a:xfrm>
            <a:off x="71950" y="4419011"/>
            <a:ext cx="1296144" cy="0"/>
          </a:xfrm>
          <a:prstGeom prst="straightConnector1">
            <a:avLst/>
          </a:prstGeom>
          <a:solidFill>
            <a:schemeClr val="accent1"/>
          </a:solidFill>
          <a:ln w="142875"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2960742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Beispiel: Kulturmassnahmen</a:t>
            </a:r>
            <a:endParaRPr lang="de-CH" dirty="0"/>
          </a:p>
        </p:txBody>
      </p:sp>
      <p:sp>
        <p:nvSpPr>
          <p:cNvPr id="3" name="Inhaltsplatzhalter 2"/>
          <p:cNvSpPr>
            <a:spLocks noGrp="1"/>
          </p:cNvSpPr>
          <p:nvPr>
            <p:ph idx="1"/>
          </p:nvPr>
        </p:nvSpPr>
        <p:spPr/>
        <p:txBody>
          <a:bodyPr/>
          <a:lstStyle/>
          <a:p>
            <a:pPr lvl="1"/>
            <a:r>
              <a:rPr lang="de-CH" dirty="0"/>
              <a:t>Der</a:t>
            </a:r>
            <a:endParaRPr lang="de-CH" dirty="0">
              <a:solidFill>
                <a:srgbClr val="FF0000"/>
              </a:solidFill>
            </a:endParaRPr>
          </a:p>
        </p:txBody>
      </p:sp>
      <p:sp>
        <p:nvSpPr>
          <p:cNvPr id="4" name="Foliennummernplatzhalter 3"/>
          <p:cNvSpPr>
            <a:spLocks noGrp="1"/>
          </p:cNvSpPr>
          <p:nvPr>
            <p:ph type="sldNum" sz="quarter" idx="4"/>
          </p:nvPr>
        </p:nvSpPr>
        <p:spPr/>
        <p:txBody>
          <a:bodyPr/>
          <a:lstStyle/>
          <a:p>
            <a:fld id="{B295DEAF-E952-4796-AAEE-4201E40CA590}" type="slidenum">
              <a:rPr lang="de-CH" smtClean="0"/>
              <a:pPr/>
              <a:t>5</a:t>
            </a:fld>
            <a:endParaRPr lang="de-CH" dirty="0"/>
          </a:p>
        </p:txBody>
      </p:sp>
      <p:pic>
        <p:nvPicPr>
          <p:cNvPr id="7" name="Grafik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71980" y="1017756"/>
            <a:ext cx="2250026" cy="4661270"/>
          </a:xfrm>
          <a:prstGeom prst="rect">
            <a:avLst/>
          </a:prstGeom>
        </p:spPr>
      </p:pic>
      <p:sp>
        <p:nvSpPr>
          <p:cNvPr id="8" name="Textfeld 7"/>
          <p:cNvSpPr txBox="1"/>
          <p:nvPr/>
        </p:nvSpPr>
        <p:spPr>
          <a:xfrm>
            <a:off x="3426811" y="6449320"/>
            <a:ext cx="4245507" cy="430887"/>
          </a:xfrm>
          <a:prstGeom prst="rect">
            <a:avLst/>
          </a:prstGeom>
          <a:noFill/>
        </p:spPr>
        <p:txBody>
          <a:bodyPr wrap="square" rtlCol="0">
            <a:spAutoFit/>
          </a:bodyPr>
          <a:lstStyle/>
          <a:p>
            <a:r>
              <a:rPr lang="de-CH" sz="1050" dirty="0"/>
              <a:t>Bildquelle: Lauri et al 2005.</a:t>
            </a:r>
          </a:p>
          <a:p>
            <a:endParaRPr lang="de-CH" sz="1050" dirty="0"/>
          </a:p>
        </p:txBody>
      </p:sp>
      <p:pic>
        <p:nvPicPr>
          <p:cNvPr id="9" name="Picture 3" descr="703024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344" y="1254426"/>
            <a:ext cx="2320925" cy="16049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703024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5581" y="2918976"/>
            <a:ext cx="2325687" cy="16017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Overwintering Rosy apple aphid eggs"/>
          <p:cNvPicPr>
            <a:picLocks noChangeAspect="1" noChangeArrowheads="1"/>
          </p:cNvPicPr>
          <p:nvPr/>
        </p:nvPicPr>
        <p:blipFill>
          <a:blip r:embed="rId6" cstate="email">
            <a:lum bright="42000" contrast="72000"/>
            <a:extLst>
              <a:ext uri="{28A0092B-C50C-407E-A947-70E740481C1C}">
                <a14:useLocalDpi xmlns:a14="http://schemas.microsoft.com/office/drawing/2010/main"/>
              </a:ext>
            </a:extLst>
          </a:blip>
          <a:srcRect/>
          <a:stretch>
            <a:fillRect/>
          </a:stretch>
        </p:blipFill>
        <p:spPr bwMode="auto">
          <a:xfrm>
            <a:off x="175581" y="4648317"/>
            <a:ext cx="2339975" cy="1447800"/>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uppieren 34"/>
          <p:cNvGrpSpPr/>
          <p:nvPr/>
        </p:nvGrpSpPr>
        <p:grpSpPr>
          <a:xfrm>
            <a:off x="3491988" y="4077008"/>
            <a:ext cx="556802" cy="795709"/>
            <a:chOff x="3491988" y="4077008"/>
            <a:chExt cx="556802" cy="795709"/>
          </a:xfrm>
        </p:grpSpPr>
        <p:sp>
          <p:nvSpPr>
            <p:cNvPr id="14" name="Ellipse 13"/>
            <p:cNvSpPr/>
            <p:nvPr/>
          </p:nvSpPr>
          <p:spPr>
            <a:xfrm>
              <a:off x="3671990" y="4648317"/>
              <a:ext cx="72000" cy="72000"/>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16" name="Ellipse 15"/>
            <p:cNvSpPr/>
            <p:nvPr/>
          </p:nvSpPr>
          <p:spPr>
            <a:xfrm>
              <a:off x="3824390" y="4800717"/>
              <a:ext cx="72000" cy="72000"/>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17" name="Ellipse 16"/>
            <p:cNvSpPr/>
            <p:nvPr/>
          </p:nvSpPr>
          <p:spPr>
            <a:xfrm>
              <a:off x="3851992" y="4509012"/>
              <a:ext cx="72000" cy="72000"/>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18" name="Ellipse 17"/>
            <p:cNvSpPr/>
            <p:nvPr/>
          </p:nvSpPr>
          <p:spPr>
            <a:xfrm>
              <a:off x="3976790" y="4617014"/>
              <a:ext cx="72000" cy="72000"/>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19" name="Ellipse 18"/>
            <p:cNvSpPr/>
            <p:nvPr/>
          </p:nvSpPr>
          <p:spPr>
            <a:xfrm>
              <a:off x="3689991" y="4419011"/>
              <a:ext cx="72000" cy="72000"/>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20" name="Ellipse 19"/>
            <p:cNvSpPr/>
            <p:nvPr/>
          </p:nvSpPr>
          <p:spPr>
            <a:xfrm>
              <a:off x="3689991" y="4149008"/>
              <a:ext cx="72000" cy="72000"/>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21" name="Ellipse 20"/>
            <p:cNvSpPr/>
            <p:nvPr/>
          </p:nvSpPr>
          <p:spPr>
            <a:xfrm>
              <a:off x="3491988" y="4689014"/>
              <a:ext cx="72000" cy="72000"/>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22" name="Ellipse 21"/>
            <p:cNvSpPr/>
            <p:nvPr/>
          </p:nvSpPr>
          <p:spPr>
            <a:xfrm>
              <a:off x="3976790" y="4779015"/>
              <a:ext cx="72000" cy="72000"/>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23" name="Ellipse 22"/>
            <p:cNvSpPr/>
            <p:nvPr/>
          </p:nvSpPr>
          <p:spPr>
            <a:xfrm>
              <a:off x="3976790" y="4419011"/>
              <a:ext cx="72000" cy="72000"/>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24" name="Ellipse 23"/>
            <p:cNvSpPr/>
            <p:nvPr/>
          </p:nvSpPr>
          <p:spPr>
            <a:xfrm>
              <a:off x="3851992" y="4077008"/>
              <a:ext cx="72000" cy="72000"/>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grpSp>
      <p:grpSp>
        <p:nvGrpSpPr>
          <p:cNvPr id="48" name="Gruppieren 47"/>
          <p:cNvGrpSpPr/>
          <p:nvPr/>
        </p:nvGrpSpPr>
        <p:grpSpPr>
          <a:xfrm>
            <a:off x="3006436" y="1967442"/>
            <a:ext cx="1590985" cy="3651983"/>
            <a:chOff x="3006436" y="1967442"/>
            <a:chExt cx="1590985" cy="3651983"/>
          </a:xfrm>
        </p:grpSpPr>
        <p:sp>
          <p:nvSpPr>
            <p:cNvPr id="36" name="Freihandform 35"/>
            <p:cNvSpPr/>
            <p:nvPr/>
          </p:nvSpPr>
          <p:spPr>
            <a:xfrm>
              <a:off x="3006436" y="3214000"/>
              <a:ext cx="1510146" cy="2405425"/>
            </a:xfrm>
            <a:custGeom>
              <a:avLst/>
              <a:gdLst>
                <a:gd name="connsiteX0" fmla="*/ 1510146 w 1510146"/>
                <a:gd name="connsiteY0" fmla="*/ 2405692 h 2414026"/>
                <a:gd name="connsiteX1" fmla="*/ 1136073 w 1510146"/>
                <a:gd name="connsiteY1" fmla="*/ 2405692 h 2414026"/>
                <a:gd name="connsiteX2" fmla="*/ 775855 w 1510146"/>
                <a:gd name="connsiteY2" fmla="*/ 2391837 h 2414026"/>
                <a:gd name="connsiteX3" fmla="*/ 789709 w 1510146"/>
                <a:gd name="connsiteY3" fmla="*/ 2156310 h 2414026"/>
                <a:gd name="connsiteX4" fmla="*/ 831273 w 1510146"/>
                <a:gd name="connsiteY4" fmla="*/ 1796092 h 2414026"/>
                <a:gd name="connsiteX5" fmla="*/ 845128 w 1510146"/>
                <a:gd name="connsiteY5" fmla="*/ 1505146 h 2414026"/>
                <a:gd name="connsiteX6" fmla="*/ 845128 w 1510146"/>
                <a:gd name="connsiteY6" fmla="*/ 992528 h 2414026"/>
                <a:gd name="connsiteX7" fmla="*/ 858982 w 1510146"/>
                <a:gd name="connsiteY7" fmla="*/ 466056 h 2414026"/>
                <a:gd name="connsiteX8" fmla="*/ 817419 w 1510146"/>
                <a:gd name="connsiteY8" fmla="*/ 91983 h 2414026"/>
                <a:gd name="connsiteX9" fmla="*/ 706582 w 1510146"/>
                <a:gd name="connsiteY9" fmla="*/ 8856 h 2414026"/>
                <a:gd name="connsiteX10" fmla="*/ 443346 w 1510146"/>
                <a:gd name="connsiteY10" fmla="*/ 22710 h 2414026"/>
                <a:gd name="connsiteX11" fmla="*/ 166255 w 1510146"/>
                <a:gd name="connsiteY11" fmla="*/ 188965 h 2414026"/>
                <a:gd name="connsiteX12" fmla="*/ 0 w 1510146"/>
                <a:gd name="connsiteY12" fmla="*/ 299801 h 2414026"/>
                <a:gd name="connsiteX0" fmla="*/ 1510146 w 1510146"/>
                <a:gd name="connsiteY0" fmla="*/ 2405692 h 2414026"/>
                <a:gd name="connsiteX1" fmla="*/ 1136073 w 1510146"/>
                <a:gd name="connsiteY1" fmla="*/ 2405692 h 2414026"/>
                <a:gd name="connsiteX2" fmla="*/ 775855 w 1510146"/>
                <a:gd name="connsiteY2" fmla="*/ 2391837 h 2414026"/>
                <a:gd name="connsiteX3" fmla="*/ 789709 w 1510146"/>
                <a:gd name="connsiteY3" fmla="*/ 2156310 h 2414026"/>
                <a:gd name="connsiteX4" fmla="*/ 807419 w 1510146"/>
                <a:gd name="connsiteY4" fmla="*/ 1788141 h 2414026"/>
                <a:gd name="connsiteX5" fmla="*/ 845128 w 1510146"/>
                <a:gd name="connsiteY5" fmla="*/ 1505146 h 2414026"/>
                <a:gd name="connsiteX6" fmla="*/ 845128 w 1510146"/>
                <a:gd name="connsiteY6" fmla="*/ 992528 h 2414026"/>
                <a:gd name="connsiteX7" fmla="*/ 858982 w 1510146"/>
                <a:gd name="connsiteY7" fmla="*/ 466056 h 2414026"/>
                <a:gd name="connsiteX8" fmla="*/ 817419 w 1510146"/>
                <a:gd name="connsiteY8" fmla="*/ 91983 h 2414026"/>
                <a:gd name="connsiteX9" fmla="*/ 706582 w 1510146"/>
                <a:gd name="connsiteY9" fmla="*/ 8856 h 2414026"/>
                <a:gd name="connsiteX10" fmla="*/ 443346 w 1510146"/>
                <a:gd name="connsiteY10" fmla="*/ 22710 h 2414026"/>
                <a:gd name="connsiteX11" fmla="*/ 166255 w 1510146"/>
                <a:gd name="connsiteY11" fmla="*/ 188965 h 2414026"/>
                <a:gd name="connsiteX12" fmla="*/ 0 w 1510146"/>
                <a:gd name="connsiteY12" fmla="*/ 299801 h 2414026"/>
                <a:gd name="connsiteX0" fmla="*/ 1510146 w 1510146"/>
                <a:gd name="connsiteY0" fmla="*/ 2405692 h 2414026"/>
                <a:gd name="connsiteX1" fmla="*/ 1136073 w 1510146"/>
                <a:gd name="connsiteY1" fmla="*/ 2405692 h 2414026"/>
                <a:gd name="connsiteX2" fmla="*/ 775855 w 1510146"/>
                <a:gd name="connsiteY2" fmla="*/ 2391837 h 2414026"/>
                <a:gd name="connsiteX3" fmla="*/ 821514 w 1510146"/>
                <a:gd name="connsiteY3" fmla="*/ 2156310 h 2414026"/>
                <a:gd name="connsiteX4" fmla="*/ 807419 w 1510146"/>
                <a:gd name="connsiteY4" fmla="*/ 1788141 h 2414026"/>
                <a:gd name="connsiteX5" fmla="*/ 845128 w 1510146"/>
                <a:gd name="connsiteY5" fmla="*/ 1505146 h 2414026"/>
                <a:gd name="connsiteX6" fmla="*/ 845128 w 1510146"/>
                <a:gd name="connsiteY6" fmla="*/ 992528 h 2414026"/>
                <a:gd name="connsiteX7" fmla="*/ 858982 w 1510146"/>
                <a:gd name="connsiteY7" fmla="*/ 466056 h 2414026"/>
                <a:gd name="connsiteX8" fmla="*/ 817419 w 1510146"/>
                <a:gd name="connsiteY8" fmla="*/ 91983 h 2414026"/>
                <a:gd name="connsiteX9" fmla="*/ 706582 w 1510146"/>
                <a:gd name="connsiteY9" fmla="*/ 8856 h 2414026"/>
                <a:gd name="connsiteX10" fmla="*/ 443346 w 1510146"/>
                <a:gd name="connsiteY10" fmla="*/ 22710 h 2414026"/>
                <a:gd name="connsiteX11" fmla="*/ 166255 w 1510146"/>
                <a:gd name="connsiteY11" fmla="*/ 188965 h 2414026"/>
                <a:gd name="connsiteX12" fmla="*/ 0 w 1510146"/>
                <a:gd name="connsiteY12" fmla="*/ 299801 h 2414026"/>
                <a:gd name="connsiteX0" fmla="*/ 1510146 w 1510146"/>
                <a:gd name="connsiteY0" fmla="*/ 2405692 h 2414026"/>
                <a:gd name="connsiteX1" fmla="*/ 1136073 w 1510146"/>
                <a:gd name="connsiteY1" fmla="*/ 2405692 h 2414026"/>
                <a:gd name="connsiteX2" fmla="*/ 775855 w 1510146"/>
                <a:gd name="connsiteY2" fmla="*/ 2391837 h 2414026"/>
                <a:gd name="connsiteX3" fmla="*/ 821514 w 1510146"/>
                <a:gd name="connsiteY3" fmla="*/ 2156310 h 2414026"/>
                <a:gd name="connsiteX4" fmla="*/ 831273 w 1510146"/>
                <a:gd name="connsiteY4" fmla="*/ 1772238 h 2414026"/>
                <a:gd name="connsiteX5" fmla="*/ 845128 w 1510146"/>
                <a:gd name="connsiteY5" fmla="*/ 1505146 h 2414026"/>
                <a:gd name="connsiteX6" fmla="*/ 845128 w 1510146"/>
                <a:gd name="connsiteY6" fmla="*/ 992528 h 2414026"/>
                <a:gd name="connsiteX7" fmla="*/ 858982 w 1510146"/>
                <a:gd name="connsiteY7" fmla="*/ 466056 h 2414026"/>
                <a:gd name="connsiteX8" fmla="*/ 817419 w 1510146"/>
                <a:gd name="connsiteY8" fmla="*/ 91983 h 2414026"/>
                <a:gd name="connsiteX9" fmla="*/ 706582 w 1510146"/>
                <a:gd name="connsiteY9" fmla="*/ 8856 h 2414026"/>
                <a:gd name="connsiteX10" fmla="*/ 443346 w 1510146"/>
                <a:gd name="connsiteY10" fmla="*/ 22710 h 2414026"/>
                <a:gd name="connsiteX11" fmla="*/ 166255 w 1510146"/>
                <a:gd name="connsiteY11" fmla="*/ 188965 h 2414026"/>
                <a:gd name="connsiteX12" fmla="*/ 0 w 1510146"/>
                <a:gd name="connsiteY12" fmla="*/ 299801 h 2414026"/>
                <a:gd name="connsiteX0" fmla="*/ 1510146 w 1510146"/>
                <a:gd name="connsiteY0" fmla="*/ 2397091 h 2405425"/>
                <a:gd name="connsiteX1" fmla="*/ 1136073 w 1510146"/>
                <a:gd name="connsiteY1" fmla="*/ 2397091 h 2405425"/>
                <a:gd name="connsiteX2" fmla="*/ 775855 w 1510146"/>
                <a:gd name="connsiteY2" fmla="*/ 2383236 h 2405425"/>
                <a:gd name="connsiteX3" fmla="*/ 821514 w 1510146"/>
                <a:gd name="connsiteY3" fmla="*/ 2147709 h 2405425"/>
                <a:gd name="connsiteX4" fmla="*/ 831273 w 1510146"/>
                <a:gd name="connsiteY4" fmla="*/ 1763637 h 2405425"/>
                <a:gd name="connsiteX5" fmla="*/ 845128 w 1510146"/>
                <a:gd name="connsiteY5" fmla="*/ 1496545 h 2405425"/>
                <a:gd name="connsiteX6" fmla="*/ 845128 w 1510146"/>
                <a:gd name="connsiteY6" fmla="*/ 983927 h 2405425"/>
                <a:gd name="connsiteX7" fmla="*/ 858982 w 1510146"/>
                <a:gd name="connsiteY7" fmla="*/ 457455 h 2405425"/>
                <a:gd name="connsiteX8" fmla="*/ 817419 w 1510146"/>
                <a:gd name="connsiteY8" fmla="*/ 83382 h 2405425"/>
                <a:gd name="connsiteX9" fmla="*/ 706582 w 1510146"/>
                <a:gd name="connsiteY9" fmla="*/ 255 h 2405425"/>
                <a:gd name="connsiteX10" fmla="*/ 451297 w 1510146"/>
                <a:gd name="connsiteY10" fmla="*/ 61816 h 2405425"/>
                <a:gd name="connsiteX11" fmla="*/ 166255 w 1510146"/>
                <a:gd name="connsiteY11" fmla="*/ 180364 h 2405425"/>
                <a:gd name="connsiteX12" fmla="*/ 0 w 1510146"/>
                <a:gd name="connsiteY12" fmla="*/ 291200 h 2405425"/>
                <a:gd name="connsiteX0" fmla="*/ 1510146 w 1510146"/>
                <a:gd name="connsiteY0" fmla="*/ 2397091 h 2405425"/>
                <a:gd name="connsiteX1" fmla="*/ 1136073 w 1510146"/>
                <a:gd name="connsiteY1" fmla="*/ 2397091 h 2405425"/>
                <a:gd name="connsiteX2" fmla="*/ 775855 w 1510146"/>
                <a:gd name="connsiteY2" fmla="*/ 2383236 h 2405425"/>
                <a:gd name="connsiteX3" fmla="*/ 821514 w 1510146"/>
                <a:gd name="connsiteY3" fmla="*/ 2147709 h 2405425"/>
                <a:gd name="connsiteX4" fmla="*/ 831273 w 1510146"/>
                <a:gd name="connsiteY4" fmla="*/ 1763637 h 2405425"/>
                <a:gd name="connsiteX5" fmla="*/ 845128 w 1510146"/>
                <a:gd name="connsiteY5" fmla="*/ 1496545 h 2405425"/>
                <a:gd name="connsiteX6" fmla="*/ 845128 w 1510146"/>
                <a:gd name="connsiteY6" fmla="*/ 983927 h 2405425"/>
                <a:gd name="connsiteX7" fmla="*/ 851031 w 1510146"/>
                <a:gd name="connsiteY7" fmla="*/ 457455 h 2405425"/>
                <a:gd name="connsiteX8" fmla="*/ 817419 w 1510146"/>
                <a:gd name="connsiteY8" fmla="*/ 83382 h 2405425"/>
                <a:gd name="connsiteX9" fmla="*/ 706582 w 1510146"/>
                <a:gd name="connsiteY9" fmla="*/ 255 h 2405425"/>
                <a:gd name="connsiteX10" fmla="*/ 451297 w 1510146"/>
                <a:gd name="connsiteY10" fmla="*/ 61816 h 2405425"/>
                <a:gd name="connsiteX11" fmla="*/ 166255 w 1510146"/>
                <a:gd name="connsiteY11" fmla="*/ 180364 h 2405425"/>
                <a:gd name="connsiteX12" fmla="*/ 0 w 1510146"/>
                <a:gd name="connsiteY12" fmla="*/ 291200 h 240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0146" h="2405425">
                  <a:moveTo>
                    <a:pt x="1510146" y="2397091"/>
                  </a:moveTo>
                  <a:lnTo>
                    <a:pt x="1136073" y="2397091"/>
                  </a:lnTo>
                  <a:cubicBezTo>
                    <a:pt x="1013691" y="2394782"/>
                    <a:pt x="828281" y="2424800"/>
                    <a:pt x="775855" y="2383236"/>
                  </a:cubicBezTo>
                  <a:cubicBezTo>
                    <a:pt x="723429" y="2341672"/>
                    <a:pt x="812278" y="2250975"/>
                    <a:pt x="821514" y="2147709"/>
                  </a:cubicBezTo>
                  <a:cubicBezTo>
                    <a:pt x="830750" y="2044443"/>
                    <a:pt x="827337" y="1872164"/>
                    <a:pt x="831273" y="1763637"/>
                  </a:cubicBezTo>
                  <a:cubicBezTo>
                    <a:pt x="835209" y="1655110"/>
                    <a:pt x="842819" y="1626497"/>
                    <a:pt x="845128" y="1496545"/>
                  </a:cubicBezTo>
                  <a:cubicBezTo>
                    <a:pt x="847437" y="1366593"/>
                    <a:pt x="844144" y="1157109"/>
                    <a:pt x="845128" y="983927"/>
                  </a:cubicBezTo>
                  <a:cubicBezTo>
                    <a:pt x="846112" y="810745"/>
                    <a:pt x="855649" y="607546"/>
                    <a:pt x="851031" y="457455"/>
                  </a:cubicBezTo>
                  <a:cubicBezTo>
                    <a:pt x="846413" y="307364"/>
                    <a:pt x="841494" y="159582"/>
                    <a:pt x="817419" y="83382"/>
                  </a:cubicBezTo>
                  <a:cubicBezTo>
                    <a:pt x="793344" y="7182"/>
                    <a:pt x="767602" y="3849"/>
                    <a:pt x="706582" y="255"/>
                  </a:cubicBezTo>
                  <a:cubicBezTo>
                    <a:pt x="645562" y="-3339"/>
                    <a:pt x="541351" y="31798"/>
                    <a:pt x="451297" y="61816"/>
                  </a:cubicBezTo>
                  <a:cubicBezTo>
                    <a:pt x="361242" y="91834"/>
                    <a:pt x="241471" y="142133"/>
                    <a:pt x="166255" y="180364"/>
                  </a:cubicBezTo>
                  <a:cubicBezTo>
                    <a:pt x="91039" y="218595"/>
                    <a:pt x="46182" y="258873"/>
                    <a:pt x="0" y="291200"/>
                  </a:cubicBezTo>
                </a:path>
              </a:pathLst>
            </a:custGeom>
            <a:ln w="22225"/>
          </p:spPr>
          <p:style>
            <a:lnRef idx="1">
              <a:schemeClr val="accent3"/>
            </a:lnRef>
            <a:fillRef idx="0">
              <a:schemeClr val="accent3"/>
            </a:fillRef>
            <a:effectRef idx="0">
              <a:schemeClr val="accent3"/>
            </a:effectRef>
            <a:fontRef idx="minor">
              <a:schemeClr val="tx1"/>
            </a:fontRef>
          </p:style>
          <p:txBody>
            <a:bodyPr rtlCol="0" anchor="ctr"/>
            <a:lstStyle/>
            <a:p>
              <a:pPr algn="ctr"/>
              <a:endParaRPr lang="de-CH"/>
            </a:p>
          </p:txBody>
        </p:sp>
        <p:sp>
          <p:nvSpPr>
            <p:cNvPr id="37" name="Freihandform 36"/>
            <p:cNvSpPr/>
            <p:nvPr/>
          </p:nvSpPr>
          <p:spPr>
            <a:xfrm flipH="1">
              <a:off x="3761201" y="1967442"/>
              <a:ext cx="836220" cy="3605216"/>
            </a:xfrm>
            <a:custGeom>
              <a:avLst/>
              <a:gdLst>
                <a:gd name="connsiteX0" fmla="*/ 1510146 w 1510146"/>
                <a:gd name="connsiteY0" fmla="*/ 2405692 h 2414026"/>
                <a:gd name="connsiteX1" fmla="*/ 1136073 w 1510146"/>
                <a:gd name="connsiteY1" fmla="*/ 2405692 h 2414026"/>
                <a:gd name="connsiteX2" fmla="*/ 775855 w 1510146"/>
                <a:gd name="connsiteY2" fmla="*/ 2391837 h 2414026"/>
                <a:gd name="connsiteX3" fmla="*/ 789709 w 1510146"/>
                <a:gd name="connsiteY3" fmla="*/ 2156310 h 2414026"/>
                <a:gd name="connsiteX4" fmla="*/ 831273 w 1510146"/>
                <a:gd name="connsiteY4" fmla="*/ 1796092 h 2414026"/>
                <a:gd name="connsiteX5" fmla="*/ 845128 w 1510146"/>
                <a:gd name="connsiteY5" fmla="*/ 1505146 h 2414026"/>
                <a:gd name="connsiteX6" fmla="*/ 845128 w 1510146"/>
                <a:gd name="connsiteY6" fmla="*/ 992528 h 2414026"/>
                <a:gd name="connsiteX7" fmla="*/ 858982 w 1510146"/>
                <a:gd name="connsiteY7" fmla="*/ 466056 h 2414026"/>
                <a:gd name="connsiteX8" fmla="*/ 817419 w 1510146"/>
                <a:gd name="connsiteY8" fmla="*/ 91983 h 2414026"/>
                <a:gd name="connsiteX9" fmla="*/ 706582 w 1510146"/>
                <a:gd name="connsiteY9" fmla="*/ 8856 h 2414026"/>
                <a:gd name="connsiteX10" fmla="*/ 443346 w 1510146"/>
                <a:gd name="connsiteY10" fmla="*/ 22710 h 2414026"/>
                <a:gd name="connsiteX11" fmla="*/ 166255 w 1510146"/>
                <a:gd name="connsiteY11" fmla="*/ 188965 h 2414026"/>
                <a:gd name="connsiteX12" fmla="*/ 0 w 1510146"/>
                <a:gd name="connsiteY12" fmla="*/ 299801 h 2414026"/>
                <a:gd name="connsiteX0" fmla="*/ 1510146 w 1510146"/>
                <a:gd name="connsiteY0" fmla="*/ 2405692 h 2414026"/>
                <a:gd name="connsiteX1" fmla="*/ 1136073 w 1510146"/>
                <a:gd name="connsiteY1" fmla="*/ 2405692 h 2414026"/>
                <a:gd name="connsiteX2" fmla="*/ 775855 w 1510146"/>
                <a:gd name="connsiteY2" fmla="*/ 2391837 h 2414026"/>
                <a:gd name="connsiteX3" fmla="*/ 789709 w 1510146"/>
                <a:gd name="connsiteY3" fmla="*/ 2156310 h 2414026"/>
                <a:gd name="connsiteX4" fmla="*/ 807419 w 1510146"/>
                <a:gd name="connsiteY4" fmla="*/ 1788141 h 2414026"/>
                <a:gd name="connsiteX5" fmla="*/ 845128 w 1510146"/>
                <a:gd name="connsiteY5" fmla="*/ 1505146 h 2414026"/>
                <a:gd name="connsiteX6" fmla="*/ 845128 w 1510146"/>
                <a:gd name="connsiteY6" fmla="*/ 992528 h 2414026"/>
                <a:gd name="connsiteX7" fmla="*/ 858982 w 1510146"/>
                <a:gd name="connsiteY7" fmla="*/ 466056 h 2414026"/>
                <a:gd name="connsiteX8" fmla="*/ 817419 w 1510146"/>
                <a:gd name="connsiteY8" fmla="*/ 91983 h 2414026"/>
                <a:gd name="connsiteX9" fmla="*/ 706582 w 1510146"/>
                <a:gd name="connsiteY9" fmla="*/ 8856 h 2414026"/>
                <a:gd name="connsiteX10" fmla="*/ 443346 w 1510146"/>
                <a:gd name="connsiteY10" fmla="*/ 22710 h 2414026"/>
                <a:gd name="connsiteX11" fmla="*/ 166255 w 1510146"/>
                <a:gd name="connsiteY11" fmla="*/ 188965 h 2414026"/>
                <a:gd name="connsiteX12" fmla="*/ 0 w 1510146"/>
                <a:gd name="connsiteY12" fmla="*/ 299801 h 2414026"/>
                <a:gd name="connsiteX0" fmla="*/ 1510146 w 1510146"/>
                <a:gd name="connsiteY0" fmla="*/ 2405692 h 2414026"/>
                <a:gd name="connsiteX1" fmla="*/ 1136073 w 1510146"/>
                <a:gd name="connsiteY1" fmla="*/ 2405692 h 2414026"/>
                <a:gd name="connsiteX2" fmla="*/ 775855 w 1510146"/>
                <a:gd name="connsiteY2" fmla="*/ 2391837 h 2414026"/>
                <a:gd name="connsiteX3" fmla="*/ 821514 w 1510146"/>
                <a:gd name="connsiteY3" fmla="*/ 2156310 h 2414026"/>
                <a:gd name="connsiteX4" fmla="*/ 807419 w 1510146"/>
                <a:gd name="connsiteY4" fmla="*/ 1788141 h 2414026"/>
                <a:gd name="connsiteX5" fmla="*/ 845128 w 1510146"/>
                <a:gd name="connsiteY5" fmla="*/ 1505146 h 2414026"/>
                <a:gd name="connsiteX6" fmla="*/ 845128 w 1510146"/>
                <a:gd name="connsiteY6" fmla="*/ 992528 h 2414026"/>
                <a:gd name="connsiteX7" fmla="*/ 858982 w 1510146"/>
                <a:gd name="connsiteY7" fmla="*/ 466056 h 2414026"/>
                <a:gd name="connsiteX8" fmla="*/ 817419 w 1510146"/>
                <a:gd name="connsiteY8" fmla="*/ 91983 h 2414026"/>
                <a:gd name="connsiteX9" fmla="*/ 706582 w 1510146"/>
                <a:gd name="connsiteY9" fmla="*/ 8856 h 2414026"/>
                <a:gd name="connsiteX10" fmla="*/ 443346 w 1510146"/>
                <a:gd name="connsiteY10" fmla="*/ 22710 h 2414026"/>
                <a:gd name="connsiteX11" fmla="*/ 166255 w 1510146"/>
                <a:gd name="connsiteY11" fmla="*/ 188965 h 2414026"/>
                <a:gd name="connsiteX12" fmla="*/ 0 w 1510146"/>
                <a:gd name="connsiteY12" fmla="*/ 299801 h 2414026"/>
                <a:gd name="connsiteX0" fmla="*/ 1510146 w 1510146"/>
                <a:gd name="connsiteY0" fmla="*/ 2405692 h 2414026"/>
                <a:gd name="connsiteX1" fmla="*/ 1136073 w 1510146"/>
                <a:gd name="connsiteY1" fmla="*/ 2405692 h 2414026"/>
                <a:gd name="connsiteX2" fmla="*/ 775855 w 1510146"/>
                <a:gd name="connsiteY2" fmla="*/ 2391837 h 2414026"/>
                <a:gd name="connsiteX3" fmla="*/ 821514 w 1510146"/>
                <a:gd name="connsiteY3" fmla="*/ 2156310 h 2414026"/>
                <a:gd name="connsiteX4" fmla="*/ 831273 w 1510146"/>
                <a:gd name="connsiteY4" fmla="*/ 1772238 h 2414026"/>
                <a:gd name="connsiteX5" fmla="*/ 845128 w 1510146"/>
                <a:gd name="connsiteY5" fmla="*/ 1505146 h 2414026"/>
                <a:gd name="connsiteX6" fmla="*/ 845128 w 1510146"/>
                <a:gd name="connsiteY6" fmla="*/ 992528 h 2414026"/>
                <a:gd name="connsiteX7" fmla="*/ 858982 w 1510146"/>
                <a:gd name="connsiteY7" fmla="*/ 466056 h 2414026"/>
                <a:gd name="connsiteX8" fmla="*/ 817419 w 1510146"/>
                <a:gd name="connsiteY8" fmla="*/ 91983 h 2414026"/>
                <a:gd name="connsiteX9" fmla="*/ 706582 w 1510146"/>
                <a:gd name="connsiteY9" fmla="*/ 8856 h 2414026"/>
                <a:gd name="connsiteX10" fmla="*/ 443346 w 1510146"/>
                <a:gd name="connsiteY10" fmla="*/ 22710 h 2414026"/>
                <a:gd name="connsiteX11" fmla="*/ 166255 w 1510146"/>
                <a:gd name="connsiteY11" fmla="*/ 188965 h 2414026"/>
                <a:gd name="connsiteX12" fmla="*/ 0 w 1510146"/>
                <a:gd name="connsiteY12" fmla="*/ 299801 h 2414026"/>
                <a:gd name="connsiteX0" fmla="*/ 1510146 w 1510146"/>
                <a:gd name="connsiteY0" fmla="*/ 2397091 h 2405425"/>
                <a:gd name="connsiteX1" fmla="*/ 1136073 w 1510146"/>
                <a:gd name="connsiteY1" fmla="*/ 2397091 h 2405425"/>
                <a:gd name="connsiteX2" fmla="*/ 775855 w 1510146"/>
                <a:gd name="connsiteY2" fmla="*/ 2383236 h 2405425"/>
                <a:gd name="connsiteX3" fmla="*/ 821514 w 1510146"/>
                <a:gd name="connsiteY3" fmla="*/ 2147709 h 2405425"/>
                <a:gd name="connsiteX4" fmla="*/ 831273 w 1510146"/>
                <a:gd name="connsiteY4" fmla="*/ 1763637 h 2405425"/>
                <a:gd name="connsiteX5" fmla="*/ 845128 w 1510146"/>
                <a:gd name="connsiteY5" fmla="*/ 1496545 h 2405425"/>
                <a:gd name="connsiteX6" fmla="*/ 845128 w 1510146"/>
                <a:gd name="connsiteY6" fmla="*/ 983927 h 2405425"/>
                <a:gd name="connsiteX7" fmla="*/ 858982 w 1510146"/>
                <a:gd name="connsiteY7" fmla="*/ 457455 h 2405425"/>
                <a:gd name="connsiteX8" fmla="*/ 817419 w 1510146"/>
                <a:gd name="connsiteY8" fmla="*/ 83382 h 2405425"/>
                <a:gd name="connsiteX9" fmla="*/ 706582 w 1510146"/>
                <a:gd name="connsiteY9" fmla="*/ 255 h 2405425"/>
                <a:gd name="connsiteX10" fmla="*/ 451297 w 1510146"/>
                <a:gd name="connsiteY10" fmla="*/ 61816 h 2405425"/>
                <a:gd name="connsiteX11" fmla="*/ 166255 w 1510146"/>
                <a:gd name="connsiteY11" fmla="*/ 180364 h 2405425"/>
                <a:gd name="connsiteX12" fmla="*/ 0 w 1510146"/>
                <a:gd name="connsiteY12" fmla="*/ 291200 h 2405425"/>
                <a:gd name="connsiteX0" fmla="*/ 1510146 w 1510146"/>
                <a:gd name="connsiteY0" fmla="*/ 2397091 h 2405425"/>
                <a:gd name="connsiteX1" fmla="*/ 1136073 w 1510146"/>
                <a:gd name="connsiteY1" fmla="*/ 2397091 h 2405425"/>
                <a:gd name="connsiteX2" fmla="*/ 775855 w 1510146"/>
                <a:gd name="connsiteY2" fmla="*/ 2383236 h 2405425"/>
                <a:gd name="connsiteX3" fmla="*/ 821514 w 1510146"/>
                <a:gd name="connsiteY3" fmla="*/ 2147709 h 2405425"/>
                <a:gd name="connsiteX4" fmla="*/ 831273 w 1510146"/>
                <a:gd name="connsiteY4" fmla="*/ 1763637 h 2405425"/>
                <a:gd name="connsiteX5" fmla="*/ 845128 w 1510146"/>
                <a:gd name="connsiteY5" fmla="*/ 1496545 h 2405425"/>
                <a:gd name="connsiteX6" fmla="*/ 845128 w 1510146"/>
                <a:gd name="connsiteY6" fmla="*/ 983927 h 2405425"/>
                <a:gd name="connsiteX7" fmla="*/ 851031 w 1510146"/>
                <a:gd name="connsiteY7" fmla="*/ 457455 h 2405425"/>
                <a:gd name="connsiteX8" fmla="*/ 817419 w 1510146"/>
                <a:gd name="connsiteY8" fmla="*/ 83382 h 2405425"/>
                <a:gd name="connsiteX9" fmla="*/ 706582 w 1510146"/>
                <a:gd name="connsiteY9" fmla="*/ 255 h 2405425"/>
                <a:gd name="connsiteX10" fmla="*/ 451297 w 1510146"/>
                <a:gd name="connsiteY10" fmla="*/ 61816 h 2405425"/>
                <a:gd name="connsiteX11" fmla="*/ 166255 w 1510146"/>
                <a:gd name="connsiteY11" fmla="*/ 180364 h 2405425"/>
                <a:gd name="connsiteX12" fmla="*/ 0 w 1510146"/>
                <a:gd name="connsiteY12" fmla="*/ 291200 h 2405425"/>
                <a:gd name="connsiteX0" fmla="*/ 1510146 w 1510146"/>
                <a:gd name="connsiteY0" fmla="*/ 2397091 h 2405185"/>
                <a:gd name="connsiteX1" fmla="*/ 1136073 w 1510146"/>
                <a:gd name="connsiteY1" fmla="*/ 2397091 h 2405185"/>
                <a:gd name="connsiteX2" fmla="*/ 934882 w 1510146"/>
                <a:gd name="connsiteY2" fmla="*/ 2287820 h 2405185"/>
                <a:gd name="connsiteX3" fmla="*/ 821514 w 1510146"/>
                <a:gd name="connsiteY3" fmla="*/ 2147709 h 2405185"/>
                <a:gd name="connsiteX4" fmla="*/ 831273 w 1510146"/>
                <a:gd name="connsiteY4" fmla="*/ 1763637 h 2405185"/>
                <a:gd name="connsiteX5" fmla="*/ 845128 w 1510146"/>
                <a:gd name="connsiteY5" fmla="*/ 1496545 h 2405185"/>
                <a:gd name="connsiteX6" fmla="*/ 845128 w 1510146"/>
                <a:gd name="connsiteY6" fmla="*/ 983927 h 2405185"/>
                <a:gd name="connsiteX7" fmla="*/ 851031 w 1510146"/>
                <a:gd name="connsiteY7" fmla="*/ 457455 h 2405185"/>
                <a:gd name="connsiteX8" fmla="*/ 817419 w 1510146"/>
                <a:gd name="connsiteY8" fmla="*/ 83382 h 2405185"/>
                <a:gd name="connsiteX9" fmla="*/ 706582 w 1510146"/>
                <a:gd name="connsiteY9" fmla="*/ 255 h 2405185"/>
                <a:gd name="connsiteX10" fmla="*/ 451297 w 1510146"/>
                <a:gd name="connsiteY10" fmla="*/ 61816 h 2405185"/>
                <a:gd name="connsiteX11" fmla="*/ 166255 w 1510146"/>
                <a:gd name="connsiteY11" fmla="*/ 180364 h 2405185"/>
                <a:gd name="connsiteX12" fmla="*/ 0 w 1510146"/>
                <a:gd name="connsiteY12" fmla="*/ 291200 h 2405185"/>
                <a:gd name="connsiteX0" fmla="*/ 1510146 w 1510146"/>
                <a:gd name="connsiteY0" fmla="*/ 2397091 h 2405185"/>
                <a:gd name="connsiteX1" fmla="*/ 1136073 w 1510146"/>
                <a:gd name="connsiteY1" fmla="*/ 2397091 h 2405185"/>
                <a:gd name="connsiteX2" fmla="*/ 934882 w 1510146"/>
                <a:gd name="connsiteY2" fmla="*/ 2287820 h 2405185"/>
                <a:gd name="connsiteX3" fmla="*/ 885124 w 1510146"/>
                <a:gd name="connsiteY3" fmla="*/ 1964829 h 2405185"/>
                <a:gd name="connsiteX4" fmla="*/ 831273 w 1510146"/>
                <a:gd name="connsiteY4" fmla="*/ 1763637 h 2405185"/>
                <a:gd name="connsiteX5" fmla="*/ 845128 w 1510146"/>
                <a:gd name="connsiteY5" fmla="*/ 1496545 h 2405185"/>
                <a:gd name="connsiteX6" fmla="*/ 845128 w 1510146"/>
                <a:gd name="connsiteY6" fmla="*/ 983927 h 2405185"/>
                <a:gd name="connsiteX7" fmla="*/ 851031 w 1510146"/>
                <a:gd name="connsiteY7" fmla="*/ 457455 h 2405185"/>
                <a:gd name="connsiteX8" fmla="*/ 817419 w 1510146"/>
                <a:gd name="connsiteY8" fmla="*/ 83382 h 2405185"/>
                <a:gd name="connsiteX9" fmla="*/ 706582 w 1510146"/>
                <a:gd name="connsiteY9" fmla="*/ 255 h 2405185"/>
                <a:gd name="connsiteX10" fmla="*/ 451297 w 1510146"/>
                <a:gd name="connsiteY10" fmla="*/ 61816 h 2405185"/>
                <a:gd name="connsiteX11" fmla="*/ 166255 w 1510146"/>
                <a:gd name="connsiteY11" fmla="*/ 180364 h 2405185"/>
                <a:gd name="connsiteX12" fmla="*/ 0 w 1510146"/>
                <a:gd name="connsiteY12" fmla="*/ 291200 h 2405185"/>
                <a:gd name="connsiteX0" fmla="*/ 1510146 w 1510146"/>
                <a:gd name="connsiteY0" fmla="*/ 2397091 h 2405185"/>
                <a:gd name="connsiteX1" fmla="*/ 1136073 w 1510146"/>
                <a:gd name="connsiteY1" fmla="*/ 2397091 h 2405185"/>
                <a:gd name="connsiteX2" fmla="*/ 934882 w 1510146"/>
                <a:gd name="connsiteY2" fmla="*/ 2287820 h 2405185"/>
                <a:gd name="connsiteX3" fmla="*/ 885124 w 1510146"/>
                <a:gd name="connsiteY3" fmla="*/ 1964829 h 2405185"/>
                <a:gd name="connsiteX4" fmla="*/ 894883 w 1510146"/>
                <a:gd name="connsiteY4" fmla="*/ 1541000 h 2405185"/>
                <a:gd name="connsiteX5" fmla="*/ 845128 w 1510146"/>
                <a:gd name="connsiteY5" fmla="*/ 1496545 h 2405185"/>
                <a:gd name="connsiteX6" fmla="*/ 845128 w 1510146"/>
                <a:gd name="connsiteY6" fmla="*/ 983927 h 2405185"/>
                <a:gd name="connsiteX7" fmla="*/ 851031 w 1510146"/>
                <a:gd name="connsiteY7" fmla="*/ 457455 h 2405185"/>
                <a:gd name="connsiteX8" fmla="*/ 817419 w 1510146"/>
                <a:gd name="connsiteY8" fmla="*/ 83382 h 2405185"/>
                <a:gd name="connsiteX9" fmla="*/ 706582 w 1510146"/>
                <a:gd name="connsiteY9" fmla="*/ 255 h 2405185"/>
                <a:gd name="connsiteX10" fmla="*/ 451297 w 1510146"/>
                <a:gd name="connsiteY10" fmla="*/ 61816 h 2405185"/>
                <a:gd name="connsiteX11" fmla="*/ 166255 w 1510146"/>
                <a:gd name="connsiteY11" fmla="*/ 180364 h 2405185"/>
                <a:gd name="connsiteX12" fmla="*/ 0 w 1510146"/>
                <a:gd name="connsiteY12" fmla="*/ 291200 h 2405185"/>
                <a:gd name="connsiteX0" fmla="*/ 1510146 w 1510146"/>
                <a:gd name="connsiteY0" fmla="*/ 2397091 h 2419909"/>
                <a:gd name="connsiteX1" fmla="*/ 1136073 w 1510146"/>
                <a:gd name="connsiteY1" fmla="*/ 2397091 h 2419909"/>
                <a:gd name="connsiteX2" fmla="*/ 903076 w 1510146"/>
                <a:gd name="connsiteY2" fmla="*/ 2089037 h 2419909"/>
                <a:gd name="connsiteX3" fmla="*/ 885124 w 1510146"/>
                <a:gd name="connsiteY3" fmla="*/ 1964829 h 2419909"/>
                <a:gd name="connsiteX4" fmla="*/ 894883 w 1510146"/>
                <a:gd name="connsiteY4" fmla="*/ 1541000 h 2419909"/>
                <a:gd name="connsiteX5" fmla="*/ 845128 w 1510146"/>
                <a:gd name="connsiteY5" fmla="*/ 1496545 h 2419909"/>
                <a:gd name="connsiteX6" fmla="*/ 845128 w 1510146"/>
                <a:gd name="connsiteY6" fmla="*/ 983927 h 2419909"/>
                <a:gd name="connsiteX7" fmla="*/ 851031 w 1510146"/>
                <a:gd name="connsiteY7" fmla="*/ 457455 h 2419909"/>
                <a:gd name="connsiteX8" fmla="*/ 817419 w 1510146"/>
                <a:gd name="connsiteY8" fmla="*/ 83382 h 2419909"/>
                <a:gd name="connsiteX9" fmla="*/ 706582 w 1510146"/>
                <a:gd name="connsiteY9" fmla="*/ 255 h 2419909"/>
                <a:gd name="connsiteX10" fmla="*/ 451297 w 1510146"/>
                <a:gd name="connsiteY10" fmla="*/ 61816 h 2419909"/>
                <a:gd name="connsiteX11" fmla="*/ 166255 w 1510146"/>
                <a:gd name="connsiteY11" fmla="*/ 180364 h 2419909"/>
                <a:gd name="connsiteX12" fmla="*/ 0 w 1510146"/>
                <a:gd name="connsiteY12" fmla="*/ 291200 h 2419909"/>
                <a:gd name="connsiteX0" fmla="*/ 1510146 w 1510146"/>
                <a:gd name="connsiteY0" fmla="*/ 2397091 h 2397091"/>
                <a:gd name="connsiteX1" fmla="*/ 873680 w 1510146"/>
                <a:gd name="connsiteY1" fmla="*/ 2158552 h 2397091"/>
                <a:gd name="connsiteX2" fmla="*/ 903076 w 1510146"/>
                <a:gd name="connsiteY2" fmla="*/ 2089037 h 2397091"/>
                <a:gd name="connsiteX3" fmla="*/ 885124 w 1510146"/>
                <a:gd name="connsiteY3" fmla="*/ 1964829 h 2397091"/>
                <a:gd name="connsiteX4" fmla="*/ 894883 w 1510146"/>
                <a:gd name="connsiteY4" fmla="*/ 1541000 h 2397091"/>
                <a:gd name="connsiteX5" fmla="*/ 845128 w 1510146"/>
                <a:gd name="connsiteY5" fmla="*/ 1496545 h 2397091"/>
                <a:gd name="connsiteX6" fmla="*/ 845128 w 1510146"/>
                <a:gd name="connsiteY6" fmla="*/ 983927 h 2397091"/>
                <a:gd name="connsiteX7" fmla="*/ 851031 w 1510146"/>
                <a:gd name="connsiteY7" fmla="*/ 457455 h 2397091"/>
                <a:gd name="connsiteX8" fmla="*/ 817419 w 1510146"/>
                <a:gd name="connsiteY8" fmla="*/ 83382 h 2397091"/>
                <a:gd name="connsiteX9" fmla="*/ 706582 w 1510146"/>
                <a:gd name="connsiteY9" fmla="*/ 255 h 2397091"/>
                <a:gd name="connsiteX10" fmla="*/ 451297 w 1510146"/>
                <a:gd name="connsiteY10" fmla="*/ 61816 h 2397091"/>
                <a:gd name="connsiteX11" fmla="*/ 166255 w 1510146"/>
                <a:gd name="connsiteY11" fmla="*/ 180364 h 2397091"/>
                <a:gd name="connsiteX12" fmla="*/ 0 w 1510146"/>
                <a:gd name="connsiteY12" fmla="*/ 291200 h 2397091"/>
                <a:gd name="connsiteX0" fmla="*/ 1510146 w 1510146"/>
                <a:gd name="connsiteY0" fmla="*/ 2397091 h 2397091"/>
                <a:gd name="connsiteX1" fmla="*/ 873680 w 1510146"/>
                <a:gd name="connsiteY1" fmla="*/ 2158552 h 2397091"/>
                <a:gd name="connsiteX2" fmla="*/ 903076 w 1510146"/>
                <a:gd name="connsiteY2" fmla="*/ 2089037 h 2397091"/>
                <a:gd name="connsiteX3" fmla="*/ 885124 w 1510146"/>
                <a:gd name="connsiteY3" fmla="*/ 1964829 h 2397091"/>
                <a:gd name="connsiteX4" fmla="*/ 894883 w 1510146"/>
                <a:gd name="connsiteY4" fmla="*/ 1541000 h 2397091"/>
                <a:gd name="connsiteX5" fmla="*/ 861031 w 1510146"/>
                <a:gd name="connsiteY5" fmla="*/ 1242103 h 2397091"/>
                <a:gd name="connsiteX6" fmla="*/ 845128 w 1510146"/>
                <a:gd name="connsiteY6" fmla="*/ 983927 h 2397091"/>
                <a:gd name="connsiteX7" fmla="*/ 851031 w 1510146"/>
                <a:gd name="connsiteY7" fmla="*/ 457455 h 2397091"/>
                <a:gd name="connsiteX8" fmla="*/ 817419 w 1510146"/>
                <a:gd name="connsiteY8" fmla="*/ 83382 h 2397091"/>
                <a:gd name="connsiteX9" fmla="*/ 706582 w 1510146"/>
                <a:gd name="connsiteY9" fmla="*/ 255 h 2397091"/>
                <a:gd name="connsiteX10" fmla="*/ 451297 w 1510146"/>
                <a:gd name="connsiteY10" fmla="*/ 61816 h 2397091"/>
                <a:gd name="connsiteX11" fmla="*/ 166255 w 1510146"/>
                <a:gd name="connsiteY11" fmla="*/ 180364 h 2397091"/>
                <a:gd name="connsiteX12" fmla="*/ 0 w 1510146"/>
                <a:gd name="connsiteY12" fmla="*/ 291200 h 2397091"/>
                <a:gd name="connsiteX0" fmla="*/ 905847 w 905847"/>
                <a:gd name="connsiteY0" fmla="*/ 2206259 h 2206259"/>
                <a:gd name="connsiteX1" fmla="*/ 873680 w 905847"/>
                <a:gd name="connsiteY1" fmla="*/ 2158552 h 2206259"/>
                <a:gd name="connsiteX2" fmla="*/ 903076 w 905847"/>
                <a:gd name="connsiteY2" fmla="*/ 2089037 h 2206259"/>
                <a:gd name="connsiteX3" fmla="*/ 885124 w 905847"/>
                <a:gd name="connsiteY3" fmla="*/ 1964829 h 2206259"/>
                <a:gd name="connsiteX4" fmla="*/ 894883 w 905847"/>
                <a:gd name="connsiteY4" fmla="*/ 1541000 h 2206259"/>
                <a:gd name="connsiteX5" fmla="*/ 861031 w 905847"/>
                <a:gd name="connsiteY5" fmla="*/ 1242103 h 2206259"/>
                <a:gd name="connsiteX6" fmla="*/ 845128 w 905847"/>
                <a:gd name="connsiteY6" fmla="*/ 983927 h 2206259"/>
                <a:gd name="connsiteX7" fmla="*/ 851031 w 905847"/>
                <a:gd name="connsiteY7" fmla="*/ 457455 h 2206259"/>
                <a:gd name="connsiteX8" fmla="*/ 817419 w 905847"/>
                <a:gd name="connsiteY8" fmla="*/ 83382 h 2206259"/>
                <a:gd name="connsiteX9" fmla="*/ 706582 w 905847"/>
                <a:gd name="connsiteY9" fmla="*/ 255 h 2206259"/>
                <a:gd name="connsiteX10" fmla="*/ 451297 w 905847"/>
                <a:gd name="connsiteY10" fmla="*/ 61816 h 2206259"/>
                <a:gd name="connsiteX11" fmla="*/ 166255 w 905847"/>
                <a:gd name="connsiteY11" fmla="*/ 180364 h 2206259"/>
                <a:gd name="connsiteX12" fmla="*/ 0 w 905847"/>
                <a:gd name="connsiteY12" fmla="*/ 291200 h 2206259"/>
                <a:gd name="connsiteX0" fmla="*/ 905847 w 905847"/>
                <a:gd name="connsiteY0" fmla="*/ 2206259 h 2206259"/>
                <a:gd name="connsiteX1" fmla="*/ 873680 w 905847"/>
                <a:gd name="connsiteY1" fmla="*/ 2158552 h 2206259"/>
                <a:gd name="connsiteX2" fmla="*/ 903076 w 905847"/>
                <a:gd name="connsiteY2" fmla="*/ 2089037 h 2206259"/>
                <a:gd name="connsiteX3" fmla="*/ 885124 w 905847"/>
                <a:gd name="connsiteY3" fmla="*/ 1964829 h 2206259"/>
                <a:gd name="connsiteX4" fmla="*/ 894883 w 905847"/>
                <a:gd name="connsiteY4" fmla="*/ 1541000 h 2206259"/>
                <a:gd name="connsiteX5" fmla="*/ 861031 w 905847"/>
                <a:gd name="connsiteY5" fmla="*/ 1242103 h 2206259"/>
                <a:gd name="connsiteX6" fmla="*/ 845128 w 905847"/>
                <a:gd name="connsiteY6" fmla="*/ 983927 h 2206259"/>
                <a:gd name="connsiteX7" fmla="*/ 851031 w 905847"/>
                <a:gd name="connsiteY7" fmla="*/ 457455 h 2206259"/>
                <a:gd name="connsiteX8" fmla="*/ 817419 w 905847"/>
                <a:gd name="connsiteY8" fmla="*/ 83382 h 2206259"/>
                <a:gd name="connsiteX9" fmla="*/ 706582 w 905847"/>
                <a:gd name="connsiteY9" fmla="*/ 255 h 2206259"/>
                <a:gd name="connsiteX10" fmla="*/ 451297 w 905847"/>
                <a:gd name="connsiteY10" fmla="*/ 61816 h 2206259"/>
                <a:gd name="connsiteX11" fmla="*/ 166255 w 905847"/>
                <a:gd name="connsiteY11" fmla="*/ 180364 h 2206259"/>
                <a:gd name="connsiteX12" fmla="*/ 0 w 905847"/>
                <a:gd name="connsiteY12" fmla="*/ 291200 h 2206259"/>
                <a:gd name="connsiteX0" fmla="*/ 905847 w 905847"/>
                <a:gd name="connsiteY0" fmla="*/ 2206259 h 2206259"/>
                <a:gd name="connsiteX1" fmla="*/ 873680 w 905847"/>
                <a:gd name="connsiteY1" fmla="*/ 2158552 h 2206259"/>
                <a:gd name="connsiteX2" fmla="*/ 903076 w 905847"/>
                <a:gd name="connsiteY2" fmla="*/ 2089037 h 2206259"/>
                <a:gd name="connsiteX3" fmla="*/ 885124 w 905847"/>
                <a:gd name="connsiteY3" fmla="*/ 1964829 h 2206259"/>
                <a:gd name="connsiteX4" fmla="*/ 894883 w 905847"/>
                <a:gd name="connsiteY4" fmla="*/ 1541000 h 2206259"/>
                <a:gd name="connsiteX5" fmla="*/ 861031 w 905847"/>
                <a:gd name="connsiteY5" fmla="*/ 1242103 h 2206259"/>
                <a:gd name="connsiteX6" fmla="*/ 845128 w 905847"/>
                <a:gd name="connsiteY6" fmla="*/ 983927 h 2206259"/>
                <a:gd name="connsiteX7" fmla="*/ 851031 w 905847"/>
                <a:gd name="connsiteY7" fmla="*/ 457455 h 2206259"/>
                <a:gd name="connsiteX8" fmla="*/ 817419 w 905847"/>
                <a:gd name="connsiteY8" fmla="*/ 83382 h 2206259"/>
                <a:gd name="connsiteX9" fmla="*/ 706582 w 905847"/>
                <a:gd name="connsiteY9" fmla="*/ 255 h 2206259"/>
                <a:gd name="connsiteX10" fmla="*/ 451297 w 905847"/>
                <a:gd name="connsiteY10" fmla="*/ 61816 h 2206259"/>
                <a:gd name="connsiteX11" fmla="*/ 166255 w 905847"/>
                <a:gd name="connsiteY11" fmla="*/ 180364 h 2206259"/>
                <a:gd name="connsiteX12" fmla="*/ 0 w 905847"/>
                <a:gd name="connsiteY12" fmla="*/ 291200 h 2206259"/>
                <a:gd name="connsiteX0" fmla="*/ 905847 w 905847"/>
                <a:gd name="connsiteY0" fmla="*/ 2206259 h 2206259"/>
                <a:gd name="connsiteX1" fmla="*/ 873680 w 905847"/>
                <a:gd name="connsiteY1" fmla="*/ 2158552 h 2206259"/>
                <a:gd name="connsiteX2" fmla="*/ 903076 w 905847"/>
                <a:gd name="connsiteY2" fmla="*/ 2089037 h 2206259"/>
                <a:gd name="connsiteX3" fmla="*/ 885124 w 905847"/>
                <a:gd name="connsiteY3" fmla="*/ 1734241 h 2206259"/>
                <a:gd name="connsiteX4" fmla="*/ 894883 w 905847"/>
                <a:gd name="connsiteY4" fmla="*/ 1541000 h 2206259"/>
                <a:gd name="connsiteX5" fmla="*/ 861031 w 905847"/>
                <a:gd name="connsiteY5" fmla="*/ 1242103 h 2206259"/>
                <a:gd name="connsiteX6" fmla="*/ 845128 w 905847"/>
                <a:gd name="connsiteY6" fmla="*/ 983927 h 2206259"/>
                <a:gd name="connsiteX7" fmla="*/ 851031 w 905847"/>
                <a:gd name="connsiteY7" fmla="*/ 457455 h 2206259"/>
                <a:gd name="connsiteX8" fmla="*/ 817419 w 905847"/>
                <a:gd name="connsiteY8" fmla="*/ 83382 h 2206259"/>
                <a:gd name="connsiteX9" fmla="*/ 706582 w 905847"/>
                <a:gd name="connsiteY9" fmla="*/ 255 h 2206259"/>
                <a:gd name="connsiteX10" fmla="*/ 451297 w 905847"/>
                <a:gd name="connsiteY10" fmla="*/ 61816 h 2206259"/>
                <a:gd name="connsiteX11" fmla="*/ 166255 w 905847"/>
                <a:gd name="connsiteY11" fmla="*/ 180364 h 2206259"/>
                <a:gd name="connsiteX12" fmla="*/ 0 w 905847"/>
                <a:gd name="connsiteY12" fmla="*/ 291200 h 2206259"/>
                <a:gd name="connsiteX0" fmla="*/ 905847 w 905847"/>
                <a:gd name="connsiteY0" fmla="*/ 2206259 h 2206259"/>
                <a:gd name="connsiteX1" fmla="*/ 873680 w 905847"/>
                <a:gd name="connsiteY1" fmla="*/ 2158552 h 2206259"/>
                <a:gd name="connsiteX2" fmla="*/ 879222 w 905847"/>
                <a:gd name="connsiteY2" fmla="*/ 1961816 h 2206259"/>
                <a:gd name="connsiteX3" fmla="*/ 885124 w 905847"/>
                <a:gd name="connsiteY3" fmla="*/ 1734241 h 2206259"/>
                <a:gd name="connsiteX4" fmla="*/ 894883 w 905847"/>
                <a:gd name="connsiteY4" fmla="*/ 1541000 h 2206259"/>
                <a:gd name="connsiteX5" fmla="*/ 861031 w 905847"/>
                <a:gd name="connsiteY5" fmla="*/ 1242103 h 2206259"/>
                <a:gd name="connsiteX6" fmla="*/ 845128 w 905847"/>
                <a:gd name="connsiteY6" fmla="*/ 983927 h 2206259"/>
                <a:gd name="connsiteX7" fmla="*/ 851031 w 905847"/>
                <a:gd name="connsiteY7" fmla="*/ 457455 h 2206259"/>
                <a:gd name="connsiteX8" fmla="*/ 817419 w 905847"/>
                <a:gd name="connsiteY8" fmla="*/ 83382 h 2206259"/>
                <a:gd name="connsiteX9" fmla="*/ 706582 w 905847"/>
                <a:gd name="connsiteY9" fmla="*/ 255 h 2206259"/>
                <a:gd name="connsiteX10" fmla="*/ 451297 w 905847"/>
                <a:gd name="connsiteY10" fmla="*/ 61816 h 2206259"/>
                <a:gd name="connsiteX11" fmla="*/ 166255 w 905847"/>
                <a:gd name="connsiteY11" fmla="*/ 180364 h 2206259"/>
                <a:gd name="connsiteX12" fmla="*/ 0 w 905847"/>
                <a:gd name="connsiteY12" fmla="*/ 291200 h 2206259"/>
                <a:gd name="connsiteX0" fmla="*/ 905847 w 905847"/>
                <a:gd name="connsiteY0" fmla="*/ 2206259 h 2206259"/>
                <a:gd name="connsiteX1" fmla="*/ 905485 w 905847"/>
                <a:gd name="connsiteY1" fmla="*/ 2086990 h 2206259"/>
                <a:gd name="connsiteX2" fmla="*/ 879222 w 905847"/>
                <a:gd name="connsiteY2" fmla="*/ 1961816 h 2206259"/>
                <a:gd name="connsiteX3" fmla="*/ 885124 w 905847"/>
                <a:gd name="connsiteY3" fmla="*/ 1734241 h 2206259"/>
                <a:gd name="connsiteX4" fmla="*/ 894883 w 905847"/>
                <a:gd name="connsiteY4" fmla="*/ 1541000 h 2206259"/>
                <a:gd name="connsiteX5" fmla="*/ 861031 w 905847"/>
                <a:gd name="connsiteY5" fmla="*/ 1242103 h 2206259"/>
                <a:gd name="connsiteX6" fmla="*/ 845128 w 905847"/>
                <a:gd name="connsiteY6" fmla="*/ 983927 h 2206259"/>
                <a:gd name="connsiteX7" fmla="*/ 851031 w 905847"/>
                <a:gd name="connsiteY7" fmla="*/ 457455 h 2206259"/>
                <a:gd name="connsiteX8" fmla="*/ 817419 w 905847"/>
                <a:gd name="connsiteY8" fmla="*/ 83382 h 2206259"/>
                <a:gd name="connsiteX9" fmla="*/ 706582 w 905847"/>
                <a:gd name="connsiteY9" fmla="*/ 255 h 2206259"/>
                <a:gd name="connsiteX10" fmla="*/ 451297 w 905847"/>
                <a:gd name="connsiteY10" fmla="*/ 61816 h 2206259"/>
                <a:gd name="connsiteX11" fmla="*/ 166255 w 905847"/>
                <a:gd name="connsiteY11" fmla="*/ 180364 h 2206259"/>
                <a:gd name="connsiteX12" fmla="*/ 0 w 905847"/>
                <a:gd name="connsiteY12" fmla="*/ 291200 h 2206259"/>
                <a:gd name="connsiteX0" fmla="*/ 905847 w 908297"/>
                <a:gd name="connsiteY0" fmla="*/ 2206259 h 2206259"/>
                <a:gd name="connsiteX1" fmla="*/ 905485 w 908297"/>
                <a:gd name="connsiteY1" fmla="*/ 2086990 h 2206259"/>
                <a:gd name="connsiteX2" fmla="*/ 879222 w 908297"/>
                <a:gd name="connsiteY2" fmla="*/ 1961816 h 2206259"/>
                <a:gd name="connsiteX3" fmla="*/ 885124 w 908297"/>
                <a:gd name="connsiteY3" fmla="*/ 1734241 h 2206259"/>
                <a:gd name="connsiteX4" fmla="*/ 894883 w 908297"/>
                <a:gd name="connsiteY4" fmla="*/ 1541000 h 2206259"/>
                <a:gd name="connsiteX5" fmla="*/ 861031 w 908297"/>
                <a:gd name="connsiteY5" fmla="*/ 1242103 h 2206259"/>
                <a:gd name="connsiteX6" fmla="*/ 845128 w 908297"/>
                <a:gd name="connsiteY6" fmla="*/ 983927 h 2206259"/>
                <a:gd name="connsiteX7" fmla="*/ 851031 w 908297"/>
                <a:gd name="connsiteY7" fmla="*/ 457455 h 2206259"/>
                <a:gd name="connsiteX8" fmla="*/ 817419 w 908297"/>
                <a:gd name="connsiteY8" fmla="*/ 83382 h 2206259"/>
                <a:gd name="connsiteX9" fmla="*/ 706582 w 908297"/>
                <a:gd name="connsiteY9" fmla="*/ 255 h 2206259"/>
                <a:gd name="connsiteX10" fmla="*/ 451297 w 908297"/>
                <a:gd name="connsiteY10" fmla="*/ 61816 h 2206259"/>
                <a:gd name="connsiteX11" fmla="*/ 166255 w 908297"/>
                <a:gd name="connsiteY11" fmla="*/ 180364 h 2206259"/>
                <a:gd name="connsiteX12" fmla="*/ 0 w 908297"/>
                <a:gd name="connsiteY12" fmla="*/ 291200 h 2206259"/>
                <a:gd name="connsiteX0" fmla="*/ 905847 w 908297"/>
                <a:gd name="connsiteY0" fmla="*/ 2206259 h 2206259"/>
                <a:gd name="connsiteX1" fmla="*/ 905485 w 908297"/>
                <a:gd name="connsiteY1" fmla="*/ 2086990 h 2206259"/>
                <a:gd name="connsiteX2" fmla="*/ 879222 w 908297"/>
                <a:gd name="connsiteY2" fmla="*/ 1961816 h 2206259"/>
                <a:gd name="connsiteX3" fmla="*/ 885124 w 908297"/>
                <a:gd name="connsiteY3" fmla="*/ 1734241 h 2206259"/>
                <a:gd name="connsiteX4" fmla="*/ 894883 w 908297"/>
                <a:gd name="connsiteY4" fmla="*/ 1541000 h 2206259"/>
                <a:gd name="connsiteX5" fmla="*/ 900787 w 908297"/>
                <a:gd name="connsiteY5" fmla="*/ 1226201 h 2206259"/>
                <a:gd name="connsiteX6" fmla="*/ 845128 w 908297"/>
                <a:gd name="connsiteY6" fmla="*/ 983927 h 2206259"/>
                <a:gd name="connsiteX7" fmla="*/ 851031 w 908297"/>
                <a:gd name="connsiteY7" fmla="*/ 457455 h 2206259"/>
                <a:gd name="connsiteX8" fmla="*/ 817419 w 908297"/>
                <a:gd name="connsiteY8" fmla="*/ 83382 h 2206259"/>
                <a:gd name="connsiteX9" fmla="*/ 706582 w 908297"/>
                <a:gd name="connsiteY9" fmla="*/ 255 h 2206259"/>
                <a:gd name="connsiteX10" fmla="*/ 451297 w 908297"/>
                <a:gd name="connsiteY10" fmla="*/ 61816 h 2206259"/>
                <a:gd name="connsiteX11" fmla="*/ 166255 w 908297"/>
                <a:gd name="connsiteY11" fmla="*/ 180364 h 2206259"/>
                <a:gd name="connsiteX12" fmla="*/ 0 w 908297"/>
                <a:gd name="connsiteY12" fmla="*/ 291200 h 2206259"/>
                <a:gd name="connsiteX0" fmla="*/ 905847 w 908297"/>
                <a:gd name="connsiteY0" fmla="*/ 2206259 h 2206259"/>
                <a:gd name="connsiteX1" fmla="*/ 905485 w 908297"/>
                <a:gd name="connsiteY1" fmla="*/ 2086990 h 2206259"/>
                <a:gd name="connsiteX2" fmla="*/ 879222 w 908297"/>
                <a:gd name="connsiteY2" fmla="*/ 1961816 h 2206259"/>
                <a:gd name="connsiteX3" fmla="*/ 885124 w 908297"/>
                <a:gd name="connsiteY3" fmla="*/ 1734241 h 2206259"/>
                <a:gd name="connsiteX4" fmla="*/ 894883 w 908297"/>
                <a:gd name="connsiteY4" fmla="*/ 1541000 h 2206259"/>
                <a:gd name="connsiteX5" fmla="*/ 900787 w 908297"/>
                <a:gd name="connsiteY5" fmla="*/ 1226201 h 2206259"/>
                <a:gd name="connsiteX6" fmla="*/ 892836 w 908297"/>
                <a:gd name="connsiteY6" fmla="*/ 952122 h 2206259"/>
                <a:gd name="connsiteX7" fmla="*/ 851031 w 908297"/>
                <a:gd name="connsiteY7" fmla="*/ 457455 h 2206259"/>
                <a:gd name="connsiteX8" fmla="*/ 817419 w 908297"/>
                <a:gd name="connsiteY8" fmla="*/ 83382 h 2206259"/>
                <a:gd name="connsiteX9" fmla="*/ 706582 w 908297"/>
                <a:gd name="connsiteY9" fmla="*/ 255 h 2206259"/>
                <a:gd name="connsiteX10" fmla="*/ 451297 w 908297"/>
                <a:gd name="connsiteY10" fmla="*/ 61816 h 2206259"/>
                <a:gd name="connsiteX11" fmla="*/ 166255 w 908297"/>
                <a:gd name="connsiteY11" fmla="*/ 180364 h 2206259"/>
                <a:gd name="connsiteX12" fmla="*/ 0 w 908297"/>
                <a:gd name="connsiteY12" fmla="*/ 291200 h 2206259"/>
                <a:gd name="connsiteX0" fmla="*/ 905847 w 908297"/>
                <a:gd name="connsiteY0" fmla="*/ 2206259 h 2206259"/>
                <a:gd name="connsiteX1" fmla="*/ 905485 w 908297"/>
                <a:gd name="connsiteY1" fmla="*/ 2086990 h 2206259"/>
                <a:gd name="connsiteX2" fmla="*/ 879222 w 908297"/>
                <a:gd name="connsiteY2" fmla="*/ 1961816 h 2206259"/>
                <a:gd name="connsiteX3" fmla="*/ 885124 w 908297"/>
                <a:gd name="connsiteY3" fmla="*/ 1734241 h 2206259"/>
                <a:gd name="connsiteX4" fmla="*/ 894883 w 908297"/>
                <a:gd name="connsiteY4" fmla="*/ 1541000 h 2206259"/>
                <a:gd name="connsiteX5" fmla="*/ 900787 w 908297"/>
                <a:gd name="connsiteY5" fmla="*/ 1226201 h 2206259"/>
                <a:gd name="connsiteX6" fmla="*/ 892836 w 908297"/>
                <a:gd name="connsiteY6" fmla="*/ 952122 h 2206259"/>
                <a:gd name="connsiteX7" fmla="*/ 874885 w 908297"/>
                <a:gd name="connsiteY7" fmla="*/ 139403 h 2206259"/>
                <a:gd name="connsiteX8" fmla="*/ 817419 w 908297"/>
                <a:gd name="connsiteY8" fmla="*/ 83382 h 2206259"/>
                <a:gd name="connsiteX9" fmla="*/ 706582 w 908297"/>
                <a:gd name="connsiteY9" fmla="*/ 255 h 2206259"/>
                <a:gd name="connsiteX10" fmla="*/ 451297 w 908297"/>
                <a:gd name="connsiteY10" fmla="*/ 61816 h 2206259"/>
                <a:gd name="connsiteX11" fmla="*/ 166255 w 908297"/>
                <a:gd name="connsiteY11" fmla="*/ 180364 h 2206259"/>
                <a:gd name="connsiteX12" fmla="*/ 0 w 908297"/>
                <a:gd name="connsiteY12" fmla="*/ 291200 h 2206259"/>
                <a:gd name="connsiteX0" fmla="*/ 905847 w 908297"/>
                <a:gd name="connsiteY0" fmla="*/ 2791567 h 2791567"/>
                <a:gd name="connsiteX1" fmla="*/ 905485 w 908297"/>
                <a:gd name="connsiteY1" fmla="*/ 2672298 h 2791567"/>
                <a:gd name="connsiteX2" fmla="*/ 879222 w 908297"/>
                <a:gd name="connsiteY2" fmla="*/ 2547124 h 2791567"/>
                <a:gd name="connsiteX3" fmla="*/ 885124 w 908297"/>
                <a:gd name="connsiteY3" fmla="*/ 2319549 h 2791567"/>
                <a:gd name="connsiteX4" fmla="*/ 894883 w 908297"/>
                <a:gd name="connsiteY4" fmla="*/ 2126308 h 2791567"/>
                <a:gd name="connsiteX5" fmla="*/ 900787 w 908297"/>
                <a:gd name="connsiteY5" fmla="*/ 1811509 h 2791567"/>
                <a:gd name="connsiteX6" fmla="*/ 892836 w 908297"/>
                <a:gd name="connsiteY6" fmla="*/ 1537430 h 2791567"/>
                <a:gd name="connsiteX7" fmla="*/ 874885 w 908297"/>
                <a:gd name="connsiteY7" fmla="*/ 724711 h 2791567"/>
                <a:gd name="connsiteX8" fmla="*/ 849224 w 908297"/>
                <a:gd name="connsiteY8" fmla="*/ 780 h 2791567"/>
                <a:gd name="connsiteX9" fmla="*/ 706582 w 908297"/>
                <a:gd name="connsiteY9" fmla="*/ 585563 h 2791567"/>
                <a:gd name="connsiteX10" fmla="*/ 451297 w 908297"/>
                <a:gd name="connsiteY10" fmla="*/ 647124 h 2791567"/>
                <a:gd name="connsiteX11" fmla="*/ 166255 w 908297"/>
                <a:gd name="connsiteY11" fmla="*/ 765672 h 2791567"/>
                <a:gd name="connsiteX12" fmla="*/ 0 w 908297"/>
                <a:gd name="connsiteY12" fmla="*/ 876508 h 2791567"/>
                <a:gd name="connsiteX0" fmla="*/ 905847 w 908297"/>
                <a:gd name="connsiteY0" fmla="*/ 2791567 h 2791567"/>
                <a:gd name="connsiteX1" fmla="*/ 905485 w 908297"/>
                <a:gd name="connsiteY1" fmla="*/ 2672298 h 2791567"/>
                <a:gd name="connsiteX2" fmla="*/ 879222 w 908297"/>
                <a:gd name="connsiteY2" fmla="*/ 2547124 h 2791567"/>
                <a:gd name="connsiteX3" fmla="*/ 885124 w 908297"/>
                <a:gd name="connsiteY3" fmla="*/ 2319549 h 2791567"/>
                <a:gd name="connsiteX4" fmla="*/ 894883 w 908297"/>
                <a:gd name="connsiteY4" fmla="*/ 2126308 h 2791567"/>
                <a:gd name="connsiteX5" fmla="*/ 868982 w 908297"/>
                <a:gd name="connsiteY5" fmla="*/ 1779704 h 2791567"/>
                <a:gd name="connsiteX6" fmla="*/ 892836 w 908297"/>
                <a:gd name="connsiteY6" fmla="*/ 1537430 h 2791567"/>
                <a:gd name="connsiteX7" fmla="*/ 874885 w 908297"/>
                <a:gd name="connsiteY7" fmla="*/ 724711 h 2791567"/>
                <a:gd name="connsiteX8" fmla="*/ 849224 w 908297"/>
                <a:gd name="connsiteY8" fmla="*/ 780 h 2791567"/>
                <a:gd name="connsiteX9" fmla="*/ 706582 w 908297"/>
                <a:gd name="connsiteY9" fmla="*/ 585563 h 2791567"/>
                <a:gd name="connsiteX10" fmla="*/ 451297 w 908297"/>
                <a:gd name="connsiteY10" fmla="*/ 647124 h 2791567"/>
                <a:gd name="connsiteX11" fmla="*/ 166255 w 908297"/>
                <a:gd name="connsiteY11" fmla="*/ 765672 h 2791567"/>
                <a:gd name="connsiteX12" fmla="*/ 0 w 908297"/>
                <a:gd name="connsiteY12" fmla="*/ 876508 h 2791567"/>
                <a:gd name="connsiteX0" fmla="*/ 905847 w 908297"/>
                <a:gd name="connsiteY0" fmla="*/ 2791567 h 2791567"/>
                <a:gd name="connsiteX1" fmla="*/ 905485 w 908297"/>
                <a:gd name="connsiteY1" fmla="*/ 2672298 h 2791567"/>
                <a:gd name="connsiteX2" fmla="*/ 879222 w 908297"/>
                <a:gd name="connsiteY2" fmla="*/ 2547124 h 2791567"/>
                <a:gd name="connsiteX3" fmla="*/ 885124 w 908297"/>
                <a:gd name="connsiteY3" fmla="*/ 2319549 h 2791567"/>
                <a:gd name="connsiteX4" fmla="*/ 894883 w 908297"/>
                <a:gd name="connsiteY4" fmla="*/ 2126308 h 2791567"/>
                <a:gd name="connsiteX5" fmla="*/ 868982 w 908297"/>
                <a:gd name="connsiteY5" fmla="*/ 1779704 h 2791567"/>
                <a:gd name="connsiteX6" fmla="*/ 868982 w 908297"/>
                <a:gd name="connsiteY6" fmla="*/ 1330696 h 2791567"/>
                <a:gd name="connsiteX7" fmla="*/ 874885 w 908297"/>
                <a:gd name="connsiteY7" fmla="*/ 724711 h 2791567"/>
                <a:gd name="connsiteX8" fmla="*/ 849224 w 908297"/>
                <a:gd name="connsiteY8" fmla="*/ 780 h 2791567"/>
                <a:gd name="connsiteX9" fmla="*/ 706582 w 908297"/>
                <a:gd name="connsiteY9" fmla="*/ 585563 h 2791567"/>
                <a:gd name="connsiteX10" fmla="*/ 451297 w 908297"/>
                <a:gd name="connsiteY10" fmla="*/ 647124 h 2791567"/>
                <a:gd name="connsiteX11" fmla="*/ 166255 w 908297"/>
                <a:gd name="connsiteY11" fmla="*/ 765672 h 2791567"/>
                <a:gd name="connsiteX12" fmla="*/ 0 w 908297"/>
                <a:gd name="connsiteY12" fmla="*/ 876508 h 2791567"/>
                <a:gd name="connsiteX0" fmla="*/ 905847 w 907782"/>
                <a:gd name="connsiteY0" fmla="*/ 2791567 h 2791567"/>
                <a:gd name="connsiteX1" fmla="*/ 905485 w 907782"/>
                <a:gd name="connsiteY1" fmla="*/ 2672298 h 2791567"/>
                <a:gd name="connsiteX2" fmla="*/ 887173 w 907782"/>
                <a:gd name="connsiteY2" fmla="*/ 2475562 h 2791567"/>
                <a:gd name="connsiteX3" fmla="*/ 885124 w 907782"/>
                <a:gd name="connsiteY3" fmla="*/ 2319549 h 2791567"/>
                <a:gd name="connsiteX4" fmla="*/ 894883 w 907782"/>
                <a:gd name="connsiteY4" fmla="*/ 2126308 h 2791567"/>
                <a:gd name="connsiteX5" fmla="*/ 868982 w 907782"/>
                <a:gd name="connsiteY5" fmla="*/ 1779704 h 2791567"/>
                <a:gd name="connsiteX6" fmla="*/ 868982 w 907782"/>
                <a:gd name="connsiteY6" fmla="*/ 1330696 h 2791567"/>
                <a:gd name="connsiteX7" fmla="*/ 874885 w 907782"/>
                <a:gd name="connsiteY7" fmla="*/ 724711 h 2791567"/>
                <a:gd name="connsiteX8" fmla="*/ 849224 w 907782"/>
                <a:gd name="connsiteY8" fmla="*/ 780 h 2791567"/>
                <a:gd name="connsiteX9" fmla="*/ 706582 w 907782"/>
                <a:gd name="connsiteY9" fmla="*/ 585563 h 2791567"/>
                <a:gd name="connsiteX10" fmla="*/ 451297 w 907782"/>
                <a:gd name="connsiteY10" fmla="*/ 647124 h 2791567"/>
                <a:gd name="connsiteX11" fmla="*/ 166255 w 907782"/>
                <a:gd name="connsiteY11" fmla="*/ 765672 h 2791567"/>
                <a:gd name="connsiteX12" fmla="*/ 0 w 907782"/>
                <a:gd name="connsiteY12" fmla="*/ 876508 h 2791567"/>
                <a:gd name="connsiteX0" fmla="*/ 905847 w 907782"/>
                <a:gd name="connsiteY0" fmla="*/ 2791567 h 2791567"/>
                <a:gd name="connsiteX1" fmla="*/ 905485 w 907782"/>
                <a:gd name="connsiteY1" fmla="*/ 2640493 h 2791567"/>
                <a:gd name="connsiteX2" fmla="*/ 887173 w 907782"/>
                <a:gd name="connsiteY2" fmla="*/ 2475562 h 2791567"/>
                <a:gd name="connsiteX3" fmla="*/ 885124 w 907782"/>
                <a:gd name="connsiteY3" fmla="*/ 2319549 h 2791567"/>
                <a:gd name="connsiteX4" fmla="*/ 894883 w 907782"/>
                <a:gd name="connsiteY4" fmla="*/ 2126308 h 2791567"/>
                <a:gd name="connsiteX5" fmla="*/ 868982 w 907782"/>
                <a:gd name="connsiteY5" fmla="*/ 1779704 h 2791567"/>
                <a:gd name="connsiteX6" fmla="*/ 868982 w 907782"/>
                <a:gd name="connsiteY6" fmla="*/ 1330696 h 2791567"/>
                <a:gd name="connsiteX7" fmla="*/ 874885 w 907782"/>
                <a:gd name="connsiteY7" fmla="*/ 724711 h 2791567"/>
                <a:gd name="connsiteX8" fmla="*/ 849224 w 907782"/>
                <a:gd name="connsiteY8" fmla="*/ 780 h 2791567"/>
                <a:gd name="connsiteX9" fmla="*/ 706582 w 907782"/>
                <a:gd name="connsiteY9" fmla="*/ 585563 h 2791567"/>
                <a:gd name="connsiteX10" fmla="*/ 451297 w 907782"/>
                <a:gd name="connsiteY10" fmla="*/ 647124 h 2791567"/>
                <a:gd name="connsiteX11" fmla="*/ 166255 w 907782"/>
                <a:gd name="connsiteY11" fmla="*/ 765672 h 2791567"/>
                <a:gd name="connsiteX12" fmla="*/ 0 w 907782"/>
                <a:gd name="connsiteY12" fmla="*/ 876508 h 2791567"/>
                <a:gd name="connsiteX0" fmla="*/ 905847 w 907782"/>
                <a:gd name="connsiteY0" fmla="*/ 3398322 h 3398322"/>
                <a:gd name="connsiteX1" fmla="*/ 905485 w 907782"/>
                <a:gd name="connsiteY1" fmla="*/ 3247248 h 3398322"/>
                <a:gd name="connsiteX2" fmla="*/ 887173 w 907782"/>
                <a:gd name="connsiteY2" fmla="*/ 3082317 h 3398322"/>
                <a:gd name="connsiteX3" fmla="*/ 885124 w 907782"/>
                <a:gd name="connsiteY3" fmla="*/ 2926304 h 3398322"/>
                <a:gd name="connsiteX4" fmla="*/ 894883 w 907782"/>
                <a:gd name="connsiteY4" fmla="*/ 2733063 h 3398322"/>
                <a:gd name="connsiteX5" fmla="*/ 868982 w 907782"/>
                <a:gd name="connsiteY5" fmla="*/ 2386459 h 3398322"/>
                <a:gd name="connsiteX6" fmla="*/ 868982 w 907782"/>
                <a:gd name="connsiteY6" fmla="*/ 1937451 h 3398322"/>
                <a:gd name="connsiteX7" fmla="*/ 874885 w 907782"/>
                <a:gd name="connsiteY7" fmla="*/ 1331466 h 3398322"/>
                <a:gd name="connsiteX8" fmla="*/ 849224 w 907782"/>
                <a:gd name="connsiteY8" fmla="*/ 607535 h 3398322"/>
                <a:gd name="connsiteX9" fmla="*/ 833803 w 907782"/>
                <a:gd name="connsiteY9" fmla="*/ 15525 h 3398322"/>
                <a:gd name="connsiteX10" fmla="*/ 451297 w 907782"/>
                <a:gd name="connsiteY10" fmla="*/ 1253879 h 3398322"/>
                <a:gd name="connsiteX11" fmla="*/ 166255 w 907782"/>
                <a:gd name="connsiteY11" fmla="*/ 1372427 h 3398322"/>
                <a:gd name="connsiteX12" fmla="*/ 0 w 907782"/>
                <a:gd name="connsiteY12" fmla="*/ 1483263 h 3398322"/>
                <a:gd name="connsiteX0" fmla="*/ 905847 w 907782"/>
                <a:gd name="connsiteY0" fmla="*/ 3419291 h 3419291"/>
                <a:gd name="connsiteX1" fmla="*/ 905485 w 907782"/>
                <a:gd name="connsiteY1" fmla="*/ 3268217 h 3419291"/>
                <a:gd name="connsiteX2" fmla="*/ 887173 w 907782"/>
                <a:gd name="connsiteY2" fmla="*/ 3103286 h 3419291"/>
                <a:gd name="connsiteX3" fmla="*/ 885124 w 907782"/>
                <a:gd name="connsiteY3" fmla="*/ 2947273 h 3419291"/>
                <a:gd name="connsiteX4" fmla="*/ 894883 w 907782"/>
                <a:gd name="connsiteY4" fmla="*/ 2754032 h 3419291"/>
                <a:gd name="connsiteX5" fmla="*/ 868982 w 907782"/>
                <a:gd name="connsiteY5" fmla="*/ 2407428 h 3419291"/>
                <a:gd name="connsiteX6" fmla="*/ 868982 w 907782"/>
                <a:gd name="connsiteY6" fmla="*/ 1958420 h 3419291"/>
                <a:gd name="connsiteX7" fmla="*/ 874885 w 907782"/>
                <a:gd name="connsiteY7" fmla="*/ 1352435 h 3419291"/>
                <a:gd name="connsiteX8" fmla="*/ 849224 w 907782"/>
                <a:gd name="connsiteY8" fmla="*/ 628504 h 3419291"/>
                <a:gd name="connsiteX9" fmla="*/ 833803 w 907782"/>
                <a:gd name="connsiteY9" fmla="*/ 36494 h 3419291"/>
                <a:gd name="connsiteX10" fmla="*/ 292271 w 907782"/>
                <a:gd name="connsiteY10" fmla="*/ 209373 h 3419291"/>
                <a:gd name="connsiteX11" fmla="*/ 166255 w 907782"/>
                <a:gd name="connsiteY11" fmla="*/ 1393396 h 3419291"/>
                <a:gd name="connsiteX12" fmla="*/ 0 w 907782"/>
                <a:gd name="connsiteY12" fmla="*/ 1504232 h 3419291"/>
                <a:gd name="connsiteX0" fmla="*/ 834285 w 836220"/>
                <a:gd name="connsiteY0" fmla="*/ 3601237 h 3601237"/>
                <a:gd name="connsiteX1" fmla="*/ 833923 w 836220"/>
                <a:gd name="connsiteY1" fmla="*/ 3450163 h 3601237"/>
                <a:gd name="connsiteX2" fmla="*/ 815611 w 836220"/>
                <a:gd name="connsiteY2" fmla="*/ 3285232 h 3601237"/>
                <a:gd name="connsiteX3" fmla="*/ 813562 w 836220"/>
                <a:gd name="connsiteY3" fmla="*/ 3129219 h 3601237"/>
                <a:gd name="connsiteX4" fmla="*/ 823321 w 836220"/>
                <a:gd name="connsiteY4" fmla="*/ 2935978 h 3601237"/>
                <a:gd name="connsiteX5" fmla="*/ 797420 w 836220"/>
                <a:gd name="connsiteY5" fmla="*/ 2589374 h 3601237"/>
                <a:gd name="connsiteX6" fmla="*/ 797420 w 836220"/>
                <a:gd name="connsiteY6" fmla="*/ 2140366 h 3601237"/>
                <a:gd name="connsiteX7" fmla="*/ 803323 w 836220"/>
                <a:gd name="connsiteY7" fmla="*/ 1534381 h 3601237"/>
                <a:gd name="connsiteX8" fmla="*/ 777662 w 836220"/>
                <a:gd name="connsiteY8" fmla="*/ 810450 h 3601237"/>
                <a:gd name="connsiteX9" fmla="*/ 762241 w 836220"/>
                <a:gd name="connsiteY9" fmla="*/ 218440 h 3601237"/>
                <a:gd name="connsiteX10" fmla="*/ 220709 w 836220"/>
                <a:gd name="connsiteY10" fmla="*/ 391319 h 3601237"/>
                <a:gd name="connsiteX11" fmla="*/ 94693 w 836220"/>
                <a:gd name="connsiteY11" fmla="*/ 1575342 h 3601237"/>
                <a:gd name="connsiteX12" fmla="*/ 0 w 836220"/>
                <a:gd name="connsiteY12" fmla="*/ 501 h 3601237"/>
                <a:gd name="connsiteX0" fmla="*/ 834285 w 836220"/>
                <a:gd name="connsiteY0" fmla="*/ 3605924 h 3605924"/>
                <a:gd name="connsiteX1" fmla="*/ 833923 w 836220"/>
                <a:gd name="connsiteY1" fmla="*/ 3454850 h 3605924"/>
                <a:gd name="connsiteX2" fmla="*/ 815611 w 836220"/>
                <a:gd name="connsiteY2" fmla="*/ 3289919 h 3605924"/>
                <a:gd name="connsiteX3" fmla="*/ 813562 w 836220"/>
                <a:gd name="connsiteY3" fmla="*/ 3133906 h 3605924"/>
                <a:gd name="connsiteX4" fmla="*/ 823321 w 836220"/>
                <a:gd name="connsiteY4" fmla="*/ 2940665 h 3605924"/>
                <a:gd name="connsiteX5" fmla="*/ 797420 w 836220"/>
                <a:gd name="connsiteY5" fmla="*/ 2594061 h 3605924"/>
                <a:gd name="connsiteX6" fmla="*/ 797420 w 836220"/>
                <a:gd name="connsiteY6" fmla="*/ 2145053 h 3605924"/>
                <a:gd name="connsiteX7" fmla="*/ 803323 w 836220"/>
                <a:gd name="connsiteY7" fmla="*/ 1539068 h 3605924"/>
                <a:gd name="connsiteX8" fmla="*/ 777662 w 836220"/>
                <a:gd name="connsiteY8" fmla="*/ 815137 h 3605924"/>
                <a:gd name="connsiteX9" fmla="*/ 762241 w 836220"/>
                <a:gd name="connsiteY9" fmla="*/ 223127 h 3605924"/>
                <a:gd name="connsiteX10" fmla="*/ 220709 w 836220"/>
                <a:gd name="connsiteY10" fmla="*/ 396006 h 3605924"/>
                <a:gd name="connsiteX11" fmla="*/ 182157 w 836220"/>
                <a:gd name="connsiteY11" fmla="*/ 164697 h 3605924"/>
                <a:gd name="connsiteX12" fmla="*/ 0 w 836220"/>
                <a:gd name="connsiteY12" fmla="*/ 5188 h 3605924"/>
                <a:gd name="connsiteX0" fmla="*/ 834285 w 836220"/>
                <a:gd name="connsiteY0" fmla="*/ 3605216 h 3605216"/>
                <a:gd name="connsiteX1" fmla="*/ 833923 w 836220"/>
                <a:gd name="connsiteY1" fmla="*/ 3454142 h 3605216"/>
                <a:gd name="connsiteX2" fmla="*/ 815611 w 836220"/>
                <a:gd name="connsiteY2" fmla="*/ 3289211 h 3605216"/>
                <a:gd name="connsiteX3" fmla="*/ 813562 w 836220"/>
                <a:gd name="connsiteY3" fmla="*/ 3133198 h 3605216"/>
                <a:gd name="connsiteX4" fmla="*/ 823321 w 836220"/>
                <a:gd name="connsiteY4" fmla="*/ 2939957 h 3605216"/>
                <a:gd name="connsiteX5" fmla="*/ 797420 w 836220"/>
                <a:gd name="connsiteY5" fmla="*/ 2593353 h 3605216"/>
                <a:gd name="connsiteX6" fmla="*/ 797420 w 836220"/>
                <a:gd name="connsiteY6" fmla="*/ 2144345 h 3605216"/>
                <a:gd name="connsiteX7" fmla="*/ 803323 w 836220"/>
                <a:gd name="connsiteY7" fmla="*/ 1538360 h 3605216"/>
                <a:gd name="connsiteX8" fmla="*/ 777662 w 836220"/>
                <a:gd name="connsiteY8" fmla="*/ 814429 h 3605216"/>
                <a:gd name="connsiteX9" fmla="*/ 762241 w 836220"/>
                <a:gd name="connsiteY9" fmla="*/ 222419 h 3605216"/>
                <a:gd name="connsiteX10" fmla="*/ 332027 w 836220"/>
                <a:gd name="connsiteY10" fmla="*/ 244223 h 3605216"/>
                <a:gd name="connsiteX11" fmla="*/ 182157 w 836220"/>
                <a:gd name="connsiteY11" fmla="*/ 163989 h 3605216"/>
                <a:gd name="connsiteX12" fmla="*/ 0 w 836220"/>
                <a:gd name="connsiteY12" fmla="*/ 4480 h 3605216"/>
                <a:gd name="connsiteX0" fmla="*/ 834285 w 836220"/>
                <a:gd name="connsiteY0" fmla="*/ 3605216 h 3605216"/>
                <a:gd name="connsiteX1" fmla="*/ 833923 w 836220"/>
                <a:gd name="connsiteY1" fmla="*/ 3454142 h 3605216"/>
                <a:gd name="connsiteX2" fmla="*/ 815611 w 836220"/>
                <a:gd name="connsiteY2" fmla="*/ 3289211 h 3605216"/>
                <a:gd name="connsiteX3" fmla="*/ 813562 w 836220"/>
                <a:gd name="connsiteY3" fmla="*/ 3133198 h 3605216"/>
                <a:gd name="connsiteX4" fmla="*/ 823321 w 836220"/>
                <a:gd name="connsiteY4" fmla="*/ 2939957 h 3605216"/>
                <a:gd name="connsiteX5" fmla="*/ 797420 w 836220"/>
                <a:gd name="connsiteY5" fmla="*/ 2593353 h 3605216"/>
                <a:gd name="connsiteX6" fmla="*/ 797420 w 836220"/>
                <a:gd name="connsiteY6" fmla="*/ 2144345 h 3605216"/>
                <a:gd name="connsiteX7" fmla="*/ 803323 w 836220"/>
                <a:gd name="connsiteY7" fmla="*/ 1538360 h 3605216"/>
                <a:gd name="connsiteX8" fmla="*/ 777662 w 836220"/>
                <a:gd name="connsiteY8" fmla="*/ 814429 h 3605216"/>
                <a:gd name="connsiteX9" fmla="*/ 794047 w 836220"/>
                <a:gd name="connsiteY9" fmla="*/ 397347 h 3605216"/>
                <a:gd name="connsiteX10" fmla="*/ 332027 w 836220"/>
                <a:gd name="connsiteY10" fmla="*/ 244223 h 3605216"/>
                <a:gd name="connsiteX11" fmla="*/ 182157 w 836220"/>
                <a:gd name="connsiteY11" fmla="*/ 163989 h 3605216"/>
                <a:gd name="connsiteX12" fmla="*/ 0 w 836220"/>
                <a:gd name="connsiteY12" fmla="*/ 4480 h 3605216"/>
                <a:gd name="connsiteX0" fmla="*/ 834285 w 836220"/>
                <a:gd name="connsiteY0" fmla="*/ 3605216 h 3605216"/>
                <a:gd name="connsiteX1" fmla="*/ 833923 w 836220"/>
                <a:gd name="connsiteY1" fmla="*/ 3454142 h 3605216"/>
                <a:gd name="connsiteX2" fmla="*/ 815611 w 836220"/>
                <a:gd name="connsiteY2" fmla="*/ 3289211 h 3605216"/>
                <a:gd name="connsiteX3" fmla="*/ 813562 w 836220"/>
                <a:gd name="connsiteY3" fmla="*/ 3133198 h 3605216"/>
                <a:gd name="connsiteX4" fmla="*/ 823321 w 836220"/>
                <a:gd name="connsiteY4" fmla="*/ 2939957 h 3605216"/>
                <a:gd name="connsiteX5" fmla="*/ 797420 w 836220"/>
                <a:gd name="connsiteY5" fmla="*/ 2593353 h 3605216"/>
                <a:gd name="connsiteX6" fmla="*/ 797420 w 836220"/>
                <a:gd name="connsiteY6" fmla="*/ 2144345 h 3605216"/>
                <a:gd name="connsiteX7" fmla="*/ 803323 w 836220"/>
                <a:gd name="connsiteY7" fmla="*/ 1538360 h 3605216"/>
                <a:gd name="connsiteX8" fmla="*/ 777662 w 836220"/>
                <a:gd name="connsiteY8" fmla="*/ 814429 h 3605216"/>
                <a:gd name="connsiteX9" fmla="*/ 762241 w 836220"/>
                <a:gd name="connsiteY9" fmla="*/ 397347 h 3605216"/>
                <a:gd name="connsiteX10" fmla="*/ 332027 w 836220"/>
                <a:gd name="connsiteY10" fmla="*/ 244223 h 3605216"/>
                <a:gd name="connsiteX11" fmla="*/ 182157 w 836220"/>
                <a:gd name="connsiteY11" fmla="*/ 163989 h 3605216"/>
                <a:gd name="connsiteX12" fmla="*/ 0 w 836220"/>
                <a:gd name="connsiteY12" fmla="*/ 4480 h 360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6220" h="3605216">
                  <a:moveTo>
                    <a:pt x="834285" y="3605216"/>
                  </a:moveTo>
                  <a:cubicBezTo>
                    <a:pt x="836815" y="3517751"/>
                    <a:pt x="837035" y="3506810"/>
                    <a:pt x="833923" y="3454142"/>
                  </a:cubicBezTo>
                  <a:cubicBezTo>
                    <a:pt x="830811" y="3401474"/>
                    <a:pt x="819004" y="3342702"/>
                    <a:pt x="815611" y="3289211"/>
                  </a:cubicBezTo>
                  <a:cubicBezTo>
                    <a:pt x="812218" y="3235720"/>
                    <a:pt x="812277" y="3191407"/>
                    <a:pt x="813562" y="3133198"/>
                  </a:cubicBezTo>
                  <a:cubicBezTo>
                    <a:pt x="814847" y="3074989"/>
                    <a:pt x="826011" y="3029931"/>
                    <a:pt x="823321" y="2939957"/>
                  </a:cubicBezTo>
                  <a:cubicBezTo>
                    <a:pt x="820631" y="2849983"/>
                    <a:pt x="801737" y="2725955"/>
                    <a:pt x="797420" y="2593353"/>
                  </a:cubicBezTo>
                  <a:cubicBezTo>
                    <a:pt x="793103" y="2460751"/>
                    <a:pt x="796436" y="2320177"/>
                    <a:pt x="797420" y="2144345"/>
                  </a:cubicBezTo>
                  <a:cubicBezTo>
                    <a:pt x="798404" y="1968513"/>
                    <a:pt x="806616" y="1760013"/>
                    <a:pt x="803323" y="1538360"/>
                  </a:cubicBezTo>
                  <a:cubicBezTo>
                    <a:pt x="800030" y="1316707"/>
                    <a:pt x="784509" y="1004598"/>
                    <a:pt x="777662" y="814429"/>
                  </a:cubicBezTo>
                  <a:cubicBezTo>
                    <a:pt x="770815" y="624260"/>
                    <a:pt x="836513" y="492381"/>
                    <a:pt x="762241" y="397347"/>
                  </a:cubicBezTo>
                  <a:cubicBezTo>
                    <a:pt x="687969" y="302313"/>
                    <a:pt x="428708" y="283116"/>
                    <a:pt x="332027" y="244223"/>
                  </a:cubicBezTo>
                  <a:cubicBezTo>
                    <a:pt x="235346" y="205330"/>
                    <a:pt x="237495" y="203946"/>
                    <a:pt x="182157" y="163989"/>
                  </a:cubicBezTo>
                  <a:cubicBezTo>
                    <a:pt x="126819" y="124032"/>
                    <a:pt x="46182" y="-27847"/>
                    <a:pt x="0" y="4480"/>
                  </a:cubicBezTo>
                </a:path>
              </a:pathLst>
            </a:custGeom>
            <a:ln w="22225"/>
          </p:spPr>
          <p:style>
            <a:lnRef idx="1">
              <a:schemeClr val="accent3"/>
            </a:lnRef>
            <a:fillRef idx="0">
              <a:schemeClr val="accent3"/>
            </a:fillRef>
            <a:effectRef idx="0">
              <a:schemeClr val="accent3"/>
            </a:effectRef>
            <a:fontRef idx="minor">
              <a:schemeClr val="tx1"/>
            </a:fontRef>
          </p:style>
          <p:txBody>
            <a:bodyPr rtlCol="0" anchor="ctr"/>
            <a:lstStyle/>
            <a:p>
              <a:pPr algn="ctr"/>
              <a:endParaRPr lang="de-CH"/>
            </a:p>
          </p:txBody>
        </p:sp>
      </p:grpSp>
      <p:grpSp>
        <p:nvGrpSpPr>
          <p:cNvPr id="49" name="Gruppieren 48"/>
          <p:cNvGrpSpPr/>
          <p:nvPr/>
        </p:nvGrpSpPr>
        <p:grpSpPr>
          <a:xfrm>
            <a:off x="2918209" y="1913441"/>
            <a:ext cx="1779852" cy="1659951"/>
            <a:chOff x="2918209" y="1913441"/>
            <a:chExt cx="1779852" cy="1659951"/>
          </a:xfrm>
        </p:grpSpPr>
        <p:sp>
          <p:nvSpPr>
            <p:cNvPr id="38" name="Ellipse 37"/>
            <p:cNvSpPr/>
            <p:nvPr/>
          </p:nvSpPr>
          <p:spPr>
            <a:xfrm>
              <a:off x="3475096" y="3172602"/>
              <a:ext cx="72000" cy="72000"/>
            </a:xfrm>
            <a:prstGeom prst="ellipse">
              <a:avLst/>
            </a:prstGeom>
            <a:solidFill>
              <a:schemeClr val="accent1">
                <a:lumMod val="60000"/>
                <a:lumOff val="40000"/>
              </a:schemeClr>
            </a:solidFill>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39" name="Ellipse 38"/>
            <p:cNvSpPr/>
            <p:nvPr/>
          </p:nvSpPr>
          <p:spPr>
            <a:xfrm>
              <a:off x="2918209" y="3501392"/>
              <a:ext cx="72000" cy="72000"/>
            </a:xfrm>
            <a:prstGeom prst="ellipse">
              <a:avLst/>
            </a:prstGeom>
            <a:solidFill>
              <a:schemeClr val="accent1">
                <a:lumMod val="60000"/>
                <a:lumOff val="40000"/>
              </a:schemeClr>
            </a:solidFill>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41" name="Ellipse 40"/>
            <p:cNvSpPr/>
            <p:nvPr/>
          </p:nvSpPr>
          <p:spPr>
            <a:xfrm>
              <a:off x="3311819" y="3416307"/>
              <a:ext cx="72000" cy="72000"/>
            </a:xfrm>
            <a:prstGeom prst="ellipse">
              <a:avLst/>
            </a:prstGeom>
            <a:solidFill>
              <a:schemeClr val="accent1">
                <a:lumMod val="60000"/>
                <a:lumOff val="40000"/>
              </a:schemeClr>
            </a:solidFill>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42" name="Ellipse 41"/>
            <p:cNvSpPr/>
            <p:nvPr/>
          </p:nvSpPr>
          <p:spPr>
            <a:xfrm>
              <a:off x="3933090" y="3181008"/>
              <a:ext cx="72000" cy="72000"/>
            </a:xfrm>
            <a:prstGeom prst="ellipse">
              <a:avLst/>
            </a:prstGeom>
            <a:solidFill>
              <a:schemeClr val="accent1">
                <a:lumMod val="60000"/>
                <a:lumOff val="40000"/>
              </a:schemeClr>
            </a:solidFill>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43" name="Ellipse 42"/>
            <p:cNvSpPr/>
            <p:nvPr/>
          </p:nvSpPr>
          <p:spPr>
            <a:xfrm>
              <a:off x="4012790" y="2167524"/>
              <a:ext cx="72000" cy="72000"/>
            </a:xfrm>
            <a:prstGeom prst="ellipse">
              <a:avLst/>
            </a:prstGeom>
            <a:solidFill>
              <a:schemeClr val="accent1">
                <a:lumMod val="60000"/>
                <a:lumOff val="40000"/>
              </a:schemeClr>
            </a:solidFill>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44" name="Ellipse 43"/>
            <p:cNvSpPr/>
            <p:nvPr/>
          </p:nvSpPr>
          <p:spPr>
            <a:xfrm>
              <a:off x="4626061" y="1913441"/>
              <a:ext cx="72000" cy="72000"/>
            </a:xfrm>
            <a:prstGeom prst="ellipse">
              <a:avLst/>
            </a:prstGeom>
            <a:solidFill>
              <a:schemeClr val="accent1">
                <a:lumMod val="60000"/>
                <a:lumOff val="40000"/>
              </a:schemeClr>
            </a:solidFill>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45" name="Ellipse 44"/>
            <p:cNvSpPr/>
            <p:nvPr/>
          </p:nvSpPr>
          <p:spPr>
            <a:xfrm>
              <a:off x="4149402" y="2694049"/>
              <a:ext cx="72000" cy="72000"/>
            </a:xfrm>
            <a:prstGeom prst="ellipse">
              <a:avLst/>
            </a:prstGeom>
            <a:solidFill>
              <a:schemeClr val="accent1">
                <a:lumMod val="60000"/>
                <a:lumOff val="40000"/>
              </a:schemeClr>
            </a:solidFill>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47" name="Ellipse 46"/>
            <p:cNvSpPr/>
            <p:nvPr/>
          </p:nvSpPr>
          <p:spPr>
            <a:xfrm>
              <a:off x="3689201" y="2501995"/>
              <a:ext cx="72000" cy="72000"/>
            </a:xfrm>
            <a:prstGeom prst="ellipse">
              <a:avLst/>
            </a:prstGeom>
            <a:solidFill>
              <a:schemeClr val="accent1">
                <a:lumMod val="60000"/>
                <a:lumOff val="40000"/>
              </a:schemeClr>
            </a:solidFill>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grpSp>
      <p:grpSp>
        <p:nvGrpSpPr>
          <p:cNvPr id="54" name="Gruppieren 53"/>
          <p:cNvGrpSpPr/>
          <p:nvPr/>
        </p:nvGrpSpPr>
        <p:grpSpPr>
          <a:xfrm>
            <a:off x="5322205" y="1160862"/>
            <a:ext cx="3299840" cy="4474271"/>
            <a:chOff x="5322205" y="1160862"/>
            <a:chExt cx="3299840" cy="4474271"/>
          </a:xfrm>
        </p:grpSpPr>
        <p:pic>
          <p:nvPicPr>
            <p:cNvPr id="50" name="Inhaltsplatzhalter 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322205" y="1511651"/>
              <a:ext cx="3299840" cy="4123482"/>
            </a:xfrm>
            <a:prstGeom prst="rect">
              <a:avLst/>
            </a:prstGeom>
          </p:spPr>
        </p:pic>
        <p:sp>
          <p:nvSpPr>
            <p:cNvPr id="52" name="Ellipse 51"/>
            <p:cNvSpPr/>
            <p:nvPr/>
          </p:nvSpPr>
          <p:spPr>
            <a:xfrm>
              <a:off x="5861916" y="1160862"/>
              <a:ext cx="1140111" cy="5581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3" name="Rechteck 52"/>
            <p:cNvSpPr/>
            <p:nvPr/>
          </p:nvSpPr>
          <p:spPr>
            <a:xfrm>
              <a:off x="8539800" y="2918976"/>
              <a:ext cx="82245" cy="1068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nvGrpSpPr>
          <p:cNvPr id="51" name="Gruppieren 50"/>
          <p:cNvGrpSpPr/>
          <p:nvPr/>
        </p:nvGrpSpPr>
        <p:grpSpPr>
          <a:xfrm>
            <a:off x="6102017" y="3879005"/>
            <a:ext cx="1692018" cy="1080012"/>
            <a:chOff x="6102017" y="3879005"/>
            <a:chExt cx="1692018" cy="1080012"/>
          </a:xfrm>
        </p:grpSpPr>
        <p:sp>
          <p:nvSpPr>
            <p:cNvPr id="26" name="Ellipse 25"/>
            <p:cNvSpPr/>
            <p:nvPr/>
          </p:nvSpPr>
          <p:spPr>
            <a:xfrm>
              <a:off x="7362031" y="3969006"/>
              <a:ext cx="72000" cy="72000"/>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27" name="Ellipse 26"/>
            <p:cNvSpPr/>
            <p:nvPr/>
          </p:nvSpPr>
          <p:spPr>
            <a:xfrm>
              <a:off x="7362031" y="4887017"/>
              <a:ext cx="72000" cy="72000"/>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28" name="Ellipse 27"/>
            <p:cNvSpPr/>
            <p:nvPr/>
          </p:nvSpPr>
          <p:spPr>
            <a:xfrm>
              <a:off x="7722035" y="4527013"/>
              <a:ext cx="72000" cy="72000"/>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29" name="Ellipse 28"/>
            <p:cNvSpPr/>
            <p:nvPr/>
          </p:nvSpPr>
          <p:spPr>
            <a:xfrm>
              <a:off x="7200030" y="3987007"/>
              <a:ext cx="72000" cy="72000"/>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30" name="Ellipse 29"/>
            <p:cNvSpPr/>
            <p:nvPr/>
          </p:nvSpPr>
          <p:spPr>
            <a:xfrm>
              <a:off x="6102017" y="3879005"/>
              <a:ext cx="72000" cy="72000"/>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31" name="Ellipse 30"/>
            <p:cNvSpPr/>
            <p:nvPr/>
          </p:nvSpPr>
          <p:spPr>
            <a:xfrm>
              <a:off x="6282019" y="4077008"/>
              <a:ext cx="72000" cy="72000"/>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32" name="Ellipse 31"/>
            <p:cNvSpPr/>
            <p:nvPr/>
          </p:nvSpPr>
          <p:spPr>
            <a:xfrm>
              <a:off x="7452032" y="4599013"/>
              <a:ext cx="72000" cy="72000"/>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34" name="Ellipse 33"/>
            <p:cNvSpPr/>
            <p:nvPr/>
          </p:nvSpPr>
          <p:spPr>
            <a:xfrm>
              <a:off x="6102017" y="4167009"/>
              <a:ext cx="72000" cy="72000"/>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grpSp>
    </p:spTree>
    <p:extLst>
      <p:ext uri="{BB962C8B-B14F-4D97-AF65-F5344CB8AC3E}">
        <p14:creationId xmlns:p14="http://schemas.microsoft.com/office/powerpoint/2010/main" val="36463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1956" y="1178975"/>
            <a:ext cx="8477319" cy="4590051"/>
          </a:xfrm>
          <a:prstGeom prst="rect">
            <a:avLst/>
          </a:prstGeom>
        </p:spPr>
      </p:pic>
      <p:sp>
        <p:nvSpPr>
          <p:cNvPr id="5" name="Foliennummernplatzhalter 3"/>
          <p:cNvSpPr txBox="1">
            <a:spLocks/>
          </p:cNvSpPr>
          <p:nvPr/>
        </p:nvSpPr>
        <p:spPr>
          <a:xfrm>
            <a:off x="8294688" y="6494463"/>
            <a:ext cx="508000" cy="287337"/>
          </a:xfrm>
          <a:prstGeom prst="rect">
            <a:avLst/>
          </a:prstGeom>
        </p:spPr>
        <p:txBody>
          <a:bodyPr/>
          <a:lstStyle>
            <a:defPPr>
              <a:defRPr lang="de-CH"/>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457200" rtl="0" eaLnBrk="1" latinLnBrk="0" hangingPunct="1">
              <a:defRPr sz="2400" b="1" kern="1200">
                <a:solidFill>
                  <a:schemeClr val="tx1"/>
                </a:solidFill>
                <a:latin typeface="Arial" charset="0"/>
                <a:ea typeface="+mn-ea"/>
                <a:cs typeface="+mn-cs"/>
              </a:defRPr>
            </a:lvl6pPr>
            <a:lvl7pPr marL="2743200" algn="l" defTabSz="457200" rtl="0" eaLnBrk="1" latinLnBrk="0" hangingPunct="1">
              <a:defRPr sz="2400" b="1" kern="1200">
                <a:solidFill>
                  <a:schemeClr val="tx1"/>
                </a:solidFill>
                <a:latin typeface="Arial" charset="0"/>
                <a:ea typeface="+mn-ea"/>
                <a:cs typeface="+mn-cs"/>
              </a:defRPr>
            </a:lvl7pPr>
            <a:lvl8pPr marL="3200400" algn="l" defTabSz="457200" rtl="0" eaLnBrk="1" latinLnBrk="0" hangingPunct="1">
              <a:defRPr sz="2400" b="1" kern="1200">
                <a:solidFill>
                  <a:schemeClr val="tx1"/>
                </a:solidFill>
                <a:latin typeface="Arial" charset="0"/>
                <a:ea typeface="+mn-ea"/>
                <a:cs typeface="+mn-cs"/>
              </a:defRPr>
            </a:lvl8pPr>
            <a:lvl9pPr marL="3657600" algn="l" defTabSz="457200" rtl="0" eaLnBrk="1" latinLnBrk="0" hangingPunct="1">
              <a:defRPr sz="2400" b="1" kern="1200">
                <a:solidFill>
                  <a:schemeClr val="tx1"/>
                </a:solidFill>
                <a:latin typeface="Arial" charset="0"/>
                <a:ea typeface="+mn-ea"/>
                <a:cs typeface="+mn-cs"/>
              </a:defRPr>
            </a:lvl9pPr>
          </a:lstStyle>
          <a:p>
            <a:pPr>
              <a:defRPr/>
            </a:pPr>
            <a:fld id="{E807130A-017D-4A97-80D7-1690E5258BC9}" type="slidenum">
              <a:rPr lang="de-DE" sz="1300" b="0" smtClean="0"/>
              <a:pPr>
                <a:defRPr/>
              </a:pPr>
              <a:t>6</a:t>
            </a:fld>
            <a:endParaRPr lang="de-DE" sz="1300" b="0" dirty="0"/>
          </a:p>
        </p:txBody>
      </p:sp>
      <p:sp>
        <p:nvSpPr>
          <p:cNvPr id="7" name="Titel 1"/>
          <p:cNvSpPr txBox="1">
            <a:spLocks/>
          </p:cNvSpPr>
          <p:nvPr/>
        </p:nvSpPr>
        <p:spPr>
          <a:xfrm>
            <a:off x="521955" y="369273"/>
            <a:ext cx="7908549" cy="629700"/>
          </a:xfrm>
          <a:prstGeom prst="rect">
            <a:avLst/>
          </a:prstGeom>
        </p:spPr>
        <p:txBody>
          <a:bodyPr/>
          <a:lstStyle>
            <a:lvl1pPr algn="l" defTabSz="685800" rtl="0" eaLnBrk="1" latinLnBrk="0" hangingPunct="1">
              <a:lnSpc>
                <a:spcPct val="90000"/>
              </a:lnSpc>
              <a:spcBef>
                <a:spcPct val="0"/>
              </a:spcBef>
              <a:buNone/>
              <a:defRPr sz="2400" b="1" kern="1200" spc="0" baseline="0">
                <a:solidFill>
                  <a:schemeClr val="tx1"/>
                </a:solidFill>
                <a:latin typeface="+mj-lt"/>
                <a:ea typeface="+mj-ea"/>
                <a:cs typeface="+mj-cs"/>
              </a:defRPr>
            </a:lvl1pPr>
          </a:lstStyle>
          <a:p>
            <a:r>
              <a:rPr lang="de-CH" dirty="0"/>
              <a:t>Pflanzenschutzstrategie Bio</a:t>
            </a:r>
          </a:p>
        </p:txBody>
      </p:sp>
      <p:cxnSp>
        <p:nvCxnSpPr>
          <p:cNvPr id="6" name="Gerade Verbindung mit Pfeil 5"/>
          <p:cNvCxnSpPr/>
          <p:nvPr/>
        </p:nvCxnSpPr>
        <p:spPr bwMode="auto">
          <a:xfrm>
            <a:off x="107504" y="3519001"/>
            <a:ext cx="1645840" cy="0"/>
          </a:xfrm>
          <a:prstGeom prst="straightConnector1">
            <a:avLst/>
          </a:prstGeom>
          <a:solidFill>
            <a:schemeClr val="accent1"/>
          </a:solidFill>
          <a:ln w="142875"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1246580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Beispiel: funktionelle Biodiversität</a:t>
            </a:r>
            <a:r>
              <a:rPr lang="de-CH" dirty="0"/>
              <a:t/>
            </a:r>
            <a:br>
              <a:rPr lang="de-CH" dirty="0"/>
            </a:br>
            <a:endParaRPr lang="de-CH" dirty="0"/>
          </a:p>
        </p:txBody>
      </p:sp>
      <p:sp>
        <p:nvSpPr>
          <p:cNvPr id="3" name="Inhaltsplatzhalter 2"/>
          <p:cNvSpPr>
            <a:spLocks noGrp="1"/>
          </p:cNvSpPr>
          <p:nvPr>
            <p:ph idx="1"/>
          </p:nvPr>
        </p:nvSpPr>
        <p:spPr/>
        <p:txBody>
          <a:bodyPr/>
          <a:lstStyle/>
          <a:p>
            <a:endParaRPr lang="de-CH"/>
          </a:p>
        </p:txBody>
      </p:sp>
      <p:sp>
        <p:nvSpPr>
          <p:cNvPr id="4" name="Foliennummernplatzhalter 3"/>
          <p:cNvSpPr>
            <a:spLocks noGrp="1"/>
          </p:cNvSpPr>
          <p:nvPr>
            <p:ph type="sldNum" sz="quarter" idx="4"/>
          </p:nvPr>
        </p:nvSpPr>
        <p:spPr/>
        <p:txBody>
          <a:bodyPr/>
          <a:lstStyle/>
          <a:p>
            <a:fld id="{B295DEAF-E952-4796-AAEE-4201E40CA590}" type="slidenum">
              <a:rPr lang="de-CH" smtClean="0"/>
              <a:pPr/>
              <a:t>7</a:t>
            </a:fld>
            <a:endParaRPr lang="de-CH" dirty="0"/>
          </a:p>
        </p:txBody>
      </p:sp>
      <p:pic>
        <p:nvPicPr>
          <p:cNvPr id="6" name="Inhaltsplatzhalt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703" y="1088974"/>
            <a:ext cx="7662334" cy="4310063"/>
          </a:xfrm>
          <a:prstGeom prst="rect">
            <a:avLst/>
          </a:prstGeom>
        </p:spPr>
      </p:pic>
      <p:pic>
        <p:nvPicPr>
          <p:cNvPr id="7" name="Picture 8"/>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92228" y="3210747"/>
            <a:ext cx="2160024"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03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1956" y="1178975"/>
            <a:ext cx="8477319" cy="4590051"/>
          </a:xfrm>
          <a:prstGeom prst="rect">
            <a:avLst/>
          </a:prstGeom>
        </p:spPr>
      </p:pic>
      <p:sp>
        <p:nvSpPr>
          <p:cNvPr id="5" name="Foliennummernplatzhalter 3"/>
          <p:cNvSpPr txBox="1">
            <a:spLocks/>
          </p:cNvSpPr>
          <p:nvPr/>
        </p:nvSpPr>
        <p:spPr>
          <a:xfrm>
            <a:off x="8294688" y="6494463"/>
            <a:ext cx="508000" cy="287337"/>
          </a:xfrm>
          <a:prstGeom prst="rect">
            <a:avLst/>
          </a:prstGeom>
        </p:spPr>
        <p:txBody>
          <a:bodyPr/>
          <a:lstStyle>
            <a:defPPr>
              <a:defRPr lang="de-CH"/>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457200" rtl="0" eaLnBrk="1" latinLnBrk="0" hangingPunct="1">
              <a:defRPr sz="2400" b="1" kern="1200">
                <a:solidFill>
                  <a:schemeClr val="tx1"/>
                </a:solidFill>
                <a:latin typeface="Arial" charset="0"/>
                <a:ea typeface="+mn-ea"/>
                <a:cs typeface="+mn-cs"/>
              </a:defRPr>
            </a:lvl6pPr>
            <a:lvl7pPr marL="2743200" algn="l" defTabSz="457200" rtl="0" eaLnBrk="1" latinLnBrk="0" hangingPunct="1">
              <a:defRPr sz="2400" b="1" kern="1200">
                <a:solidFill>
                  <a:schemeClr val="tx1"/>
                </a:solidFill>
                <a:latin typeface="Arial" charset="0"/>
                <a:ea typeface="+mn-ea"/>
                <a:cs typeface="+mn-cs"/>
              </a:defRPr>
            </a:lvl7pPr>
            <a:lvl8pPr marL="3200400" algn="l" defTabSz="457200" rtl="0" eaLnBrk="1" latinLnBrk="0" hangingPunct="1">
              <a:defRPr sz="2400" b="1" kern="1200">
                <a:solidFill>
                  <a:schemeClr val="tx1"/>
                </a:solidFill>
                <a:latin typeface="Arial" charset="0"/>
                <a:ea typeface="+mn-ea"/>
                <a:cs typeface="+mn-cs"/>
              </a:defRPr>
            </a:lvl8pPr>
            <a:lvl9pPr marL="3657600" algn="l" defTabSz="457200" rtl="0" eaLnBrk="1" latinLnBrk="0" hangingPunct="1">
              <a:defRPr sz="2400" b="1" kern="1200">
                <a:solidFill>
                  <a:schemeClr val="tx1"/>
                </a:solidFill>
                <a:latin typeface="Arial" charset="0"/>
                <a:ea typeface="+mn-ea"/>
                <a:cs typeface="+mn-cs"/>
              </a:defRPr>
            </a:lvl9pPr>
          </a:lstStyle>
          <a:p>
            <a:pPr>
              <a:defRPr/>
            </a:pPr>
            <a:fld id="{E807130A-017D-4A97-80D7-1690E5258BC9}" type="slidenum">
              <a:rPr lang="de-DE" sz="1300" b="0" smtClean="0"/>
              <a:pPr>
                <a:defRPr/>
              </a:pPr>
              <a:t>8</a:t>
            </a:fld>
            <a:endParaRPr lang="de-DE" sz="1300" b="0" dirty="0"/>
          </a:p>
        </p:txBody>
      </p:sp>
      <p:sp>
        <p:nvSpPr>
          <p:cNvPr id="7" name="Titel 1"/>
          <p:cNvSpPr txBox="1">
            <a:spLocks/>
          </p:cNvSpPr>
          <p:nvPr/>
        </p:nvSpPr>
        <p:spPr>
          <a:xfrm>
            <a:off x="521955" y="369273"/>
            <a:ext cx="7908549" cy="629700"/>
          </a:xfrm>
          <a:prstGeom prst="rect">
            <a:avLst/>
          </a:prstGeom>
        </p:spPr>
        <p:txBody>
          <a:bodyPr/>
          <a:lstStyle>
            <a:lvl1pPr algn="l" defTabSz="685800" rtl="0" eaLnBrk="1" latinLnBrk="0" hangingPunct="1">
              <a:lnSpc>
                <a:spcPct val="90000"/>
              </a:lnSpc>
              <a:spcBef>
                <a:spcPct val="0"/>
              </a:spcBef>
              <a:buNone/>
              <a:defRPr sz="2400" b="1" kern="1200" spc="0" baseline="0">
                <a:solidFill>
                  <a:schemeClr val="tx1"/>
                </a:solidFill>
                <a:latin typeface="+mj-lt"/>
                <a:ea typeface="+mj-ea"/>
                <a:cs typeface="+mj-cs"/>
              </a:defRPr>
            </a:lvl1pPr>
          </a:lstStyle>
          <a:p>
            <a:r>
              <a:rPr lang="de-CH" dirty="0"/>
              <a:t>Pflanzenschutzstrategie Bio</a:t>
            </a:r>
          </a:p>
        </p:txBody>
      </p:sp>
      <p:cxnSp>
        <p:nvCxnSpPr>
          <p:cNvPr id="6" name="Gerade Verbindung mit Pfeil 5"/>
          <p:cNvCxnSpPr/>
          <p:nvPr/>
        </p:nvCxnSpPr>
        <p:spPr bwMode="auto">
          <a:xfrm>
            <a:off x="136129" y="1718981"/>
            <a:ext cx="1645840" cy="0"/>
          </a:xfrm>
          <a:prstGeom prst="straightConnector1">
            <a:avLst/>
          </a:prstGeom>
          <a:solidFill>
            <a:schemeClr val="accent1"/>
          </a:solidFill>
          <a:ln w="142875" cap="flat" cmpd="sng" algn="ctr">
            <a:solidFill>
              <a:srgbClr val="FF0000"/>
            </a:solidFill>
            <a:prstDash val="solid"/>
            <a:round/>
            <a:headEnd type="none" w="sm" len="sm"/>
            <a:tailEnd type="arrow"/>
          </a:ln>
          <a:effectLst/>
        </p:spPr>
      </p:cxnSp>
      <p:cxnSp>
        <p:nvCxnSpPr>
          <p:cNvPr id="8" name="Gerade Verbindung mit Pfeil 7"/>
          <p:cNvCxnSpPr/>
          <p:nvPr/>
        </p:nvCxnSpPr>
        <p:spPr bwMode="auto">
          <a:xfrm>
            <a:off x="136129" y="2528990"/>
            <a:ext cx="1645840" cy="0"/>
          </a:xfrm>
          <a:prstGeom prst="straightConnector1">
            <a:avLst/>
          </a:prstGeom>
          <a:solidFill>
            <a:schemeClr val="accent1"/>
          </a:solidFill>
          <a:ln w="142875"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3551766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Beispiel: Direkter Pflanzenschutz</a:t>
            </a:r>
            <a:endParaRPr lang="de-CH" dirty="0"/>
          </a:p>
        </p:txBody>
      </p:sp>
      <p:sp>
        <p:nvSpPr>
          <p:cNvPr id="4" name="Foliennummernplatzhalter 3"/>
          <p:cNvSpPr>
            <a:spLocks noGrp="1"/>
          </p:cNvSpPr>
          <p:nvPr>
            <p:ph type="sldNum" sz="quarter" idx="4"/>
          </p:nvPr>
        </p:nvSpPr>
        <p:spPr/>
        <p:txBody>
          <a:bodyPr/>
          <a:lstStyle/>
          <a:p>
            <a:fld id="{B295DEAF-E952-4796-AAEE-4201E40CA590}" type="slidenum">
              <a:rPr lang="de-CH" smtClean="0"/>
              <a:pPr/>
              <a:t>9</a:t>
            </a:fld>
            <a:endParaRPr lang="de-CH" dirty="0"/>
          </a:p>
        </p:txBody>
      </p:sp>
      <p:pic>
        <p:nvPicPr>
          <p:cNvPr id="5" name="Picture 3" descr="DSC0314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1951" y="1448978"/>
            <a:ext cx="4339245" cy="3681256"/>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6" name="Picture 4" descr="http://www.agrocampus-ouest.fr/infoglueDeliverLive/digitalAssets/47647_Dr.JPG">
            <a:hlinkClick r:id="rId4"/>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17573" y="1460235"/>
            <a:ext cx="4358793" cy="3647885"/>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1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iBL_farben">
      <a:dk1>
        <a:sysClr val="windowText" lastClr="000000"/>
      </a:dk1>
      <a:lt1>
        <a:sysClr val="window" lastClr="FFFFFF"/>
      </a:lt1>
      <a:dk2>
        <a:srgbClr val="44546A"/>
      </a:dk2>
      <a:lt2>
        <a:srgbClr val="E7E6E6"/>
      </a:lt2>
      <a:accent1>
        <a:srgbClr val="006C8E"/>
      </a:accent1>
      <a:accent2>
        <a:srgbClr val="5998A1"/>
      </a:accent2>
      <a:accent3>
        <a:srgbClr val="F5A74C"/>
      </a:accent3>
      <a:accent4>
        <a:srgbClr val="AEA74C"/>
      </a:accent4>
      <a:accent5>
        <a:srgbClr val="45B5A0"/>
      </a:accent5>
      <a:accent6>
        <a:srgbClr val="64827E"/>
      </a:accent6>
      <a:hlink>
        <a:srgbClr val="646464"/>
      </a:hlink>
      <a:folHlink>
        <a:srgbClr val="969696"/>
      </a:folHlink>
    </a:clrScheme>
    <a:fontScheme name="FiBL_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prache xmlns="dd18740c-b141-4d05-9751-e9f3dcf7e76f">Deutsch</Sprache>
    <TranslationStateDownloadLink xmlns="http://schemas.microsoft.com/sharepoint/v3">
      <Url xsi:nil="true"/>
      <Description xsi:nil="true"/>
    </TranslationStateDownloadLink>
    <Download_x0020_a_x0020_copy xmlns="926ccd4c-651f-4ccc-af87-3950eef9fdad" xsi:nil="true"/>
    <Kategorie xmlns="dd18740c-b141-4d05-9751-e9f3dcf7e76f">Folie</Kategorie>
    <FiBL_x002d_Standort xmlns="926ccd4c-651f-4ccc-af87-3950eef9fdad">FiBL CH</FiBL_x002d_Standor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8CE18F8DE21746B13E196ECDFF44C0" ma:contentTypeVersion="5" ma:contentTypeDescription="Create a new document." ma:contentTypeScope="" ma:versionID="07f4112c0cc06fef842c0b17ca85a02f">
  <xsd:schema xmlns:xsd="http://www.w3.org/2001/XMLSchema" xmlns:xs="http://www.w3.org/2001/XMLSchema" xmlns:p="http://schemas.microsoft.com/office/2006/metadata/properties" xmlns:ns1="http://schemas.microsoft.com/sharepoint/v3" xmlns:ns2="dd18740c-b141-4d05-9751-e9f3dcf7e76f" xmlns:ns3="926ccd4c-651f-4ccc-af87-3950eef9fdad" targetNamespace="http://schemas.microsoft.com/office/2006/metadata/properties" ma:root="true" ma:fieldsID="6ba44c34f892142cc0a0dbbf99c5ad0f" ns1:_="" ns2:_="" ns3:_="">
    <xsd:import namespace="http://schemas.microsoft.com/sharepoint/v3"/>
    <xsd:import namespace="dd18740c-b141-4d05-9751-e9f3dcf7e76f"/>
    <xsd:import namespace="926ccd4c-651f-4ccc-af87-3950eef9fdad"/>
    <xsd:element name="properties">
      <xsd:complexType>
        <xsd:sequence>
          <xsd:element name="documentManagement">
            <xsd:complexType>
              <xsd:all>
                <xsd:element ref="ns2:Kategorie"/>
                <xsd:element ref="ns2:Sprache" minOccurs="0"/>
                <xsd:element ref="ns3:FiBL_x002d_Standort" minOccurs="0"/>
                <xsd:element ref="ns1:TranslationStateDownloadLink" minOccurs="0"/>
                <xsd:element ref="ns3:Download_x0020_a_x0020_cop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ranslationStateDownloadLink" ma:index="11" nillable="true" ma:displayName="Download Link" ma:internalName="TranslationStateDownloa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18740c-b141-4d05-9751-e9f3dcf7e76f" elementFormDefault="qualified">
    <xsd:import namespace="http://schemas.microsoft.com/office/2006/documentManagement/types"/>
    <xsd:import namespace="http://schemas.microsoft.com/office/infopath/2007/PartnerControls"/>
    <xsd:element name="Kategorie" ma:index="2" ma:displayName="Kategorie" ma:default="Bericht" ma:format="Dropdown" ma:indexed="true" ma:internalName="Kategorie">
      <xsd:simpleType>
        <xsd:restriction base="dms:Choice">
          <xsd:enumeration value="Bericht"/>
          <xsd:enumeration value="Brief/ Fax"/>
          <xsd:enumeration value="Corporate Identity (CI)"/>
          <xsd:enumeration value="EU-Bericht"/>
          <xsd:enumeration value="Folie"/>
          <xsd:enumeration value="Kurse"/>
          <xsd:enumeration value="Logo"/>
          <xsd:enumeration value="Medienmitteilung"/>
          <xsd:enumeration value="Ordnerrücken"/>
          <xsd:enumeration value="Praktikums-/ Semester- /Diplomarbeiten"/>
          <xsd:enumeration value="Sonderformate"/>
          <xsd:enumeration value="Protokolle"/>
        </xsd:restriction>
      </xsd:simpleType>
    </xsd:element>
    <xsd:element name="Sprache" ma:index="3" nillable="true" ma:displayName="Sprache" ma:default="Deutsch" ma:format="Dropdown" ma:internalName="Sprache">
      <xsd:simpleType>
        <xsd:restriction base="dms:Choice">
          <xsd:enumeration value="Deutsch"/>
          <xsd:enumeration value="Englisch"/>
          <xsd:enumeration value="Französisch"/>
          <xsd:enumeration value="Italienisch"/>
          <xsd:enumeration value="Spanisch"/>
        </xsd:restriction>
      </xsd:simpleType>
    </xsd:element>
  </xsd:schema>
  <xsd:schema xmlns:xsd="http://www.w3.org/2001/XMLSchema" xmlns:xs="http://www.w3.org/2001/XMLSchema" xmlns:dms="http://schemas.microsoft.com/office/2006/documentManagement/types" xmlns:pc="http://schemas.microsoft.com/office/infopath/2007/PartnerControls" targetNamespace="926ccd4c-651f-4ccc-af87-3950eef9fdad" elementFormDefault="qualified">
    <xsd:import namespace="http://schemas.microsoft.com/office/2006/documentManagement/types"/>
    <xsd:import namespace="http://schemas.microsoft.com/office/infopath/2007/PartnerControls"/>
    <xsd:element name="FiBL_x002d_Standort" ma:index="4" nillable="true" ma:displayName="FiBL-Standort" ma:default="All FiBL" ma:format="Dropdown" ma:internalName="FiBL_x002d_Standort">
      <xsd:simpleType>
        <xsd:restriction base="dms:Choice">
          <xsd:enumeration value="All FiBL"/>
          <xsd:enumeration value="FiBL CH"/>
          <xsd:enumeration value="FiBL DE"/>
          <xsd:enumeration value="FiBL AT"/>
          <xsd:enumeration value="FiBL EU"/>
          <xsd:enumeration value="Team FiBL France"/>
        </xsd:restriction>
      </xsd:simpleType>
    </xsd:element>
    <xsd:element name="Download_x0020_a_x0020_copy" ma:index="12" nillable="true" ma:displayName="Download a copy" ma:internalName="Download_x0020_a_x0020_cop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5CF6B6-F600-4DF9-A534-F9E4E16E99A6}">
  <ds:schemaRefs>
    <ds:schemaRef ds:uri="http://schemas.microsoft.com/sharepoint/v3/contenttype/forms"/>
  </ds:schemaRefs>
</ds:datastoreItem>
</file>

<file path=customXml/itemProps2.xml><?xml version="1.0" encoding="utf-8"?>
<ds:datastoreItem xmlns:ds="http://schemas.openxmlformats.org/officeDocument/2006/customXml" ds:itemID="{3B1F0389-DCC4-4552-AF62-62FC06389D97}">
  <ds:schemaRefs>
    <ds:schemaRef ds:uri="http://schemas.microsoft.com/office/2006/documentManagement/types"/>
    <ds:schemaRef ds:uri="http://purl.org/dc/terms/"/>
    <ds:schemaRef ds:uri="http://purl.org/dc/dcmitype/"/>
    <ds:schemaRef ds:uri="926ccd4c-651f-4ccc-af87-3950eef9fdad"/>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dd18740c-b141-4d05-9751-e9f3dcf7e76f"/>
    <ds:schemaRef ds:uri="http://schemas.microsoft.com/sharepoint/v3"/>
    <ds:schemaRef ds:uri="http://www.w3.org/XML/1998/namespace"/>
  </ds:schemaRefs>
</ds:datastoreItem>
</file>

<file path=customXml/itemProps3.xml><?xml version="1.0" encoding="utf-8"?>
<ds:datastoreItem xmlns:ds="http://schemas.openxmlformats.org/officeDocument/2006/customXml" ds:itemID="{A32E53B8-1BA8-4532-9066-20E1565AF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18740c-b141-4d05-9751-e9f3dcf7e76f"/>
    <ds:schemaRef ds:uri="926ccd4c-651f-4ccc-af87-3950eef9fd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1098</Words>
  <Application>Microsoft Office PowerPoint</Application>
  <PresentationFormat>Bildschirmpräsentation (4:3)</PresentationFormat>
  <Paragraphs>61</Paragraphs>
  <Slides>11</Slides>
  <Notes>11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11</vt:i4>
      </vt:variant>
    </vt:vector>
  </HeadingPairs>
  <TitlesOfParts>
    <vt:vector size="19" baseType="lpstr">
      <vt:lpstr>MS PGothic</vt:lpstr>
      <vt:lpstr>Arial</vt:lpstr>
      <vt:lpstr>Arial Black</vt:lpstr>
      <vt:lpstr>Calibri</vt:lpstr>
      <vt:lpstr>Gill Sans MT</vt:lpstr>
      <vt:lpstr>Symbol</vt:lpstr>
      <vt:lpstr>Times New Roman</vt:lpstr>
      <vt:lpstr>Office Theme</vt:lpstr>
      <vt:lpstr>PowerPoint-Präsentation</vt:lpstr>
      <vt:lpstr>PowerPoint-Präsentation</vt:lpstr>
      <vt:lpstr>Extensivierung,  Aufwertung der Landschaft</vt:lpstr>
      <vt:lpstr>PowerPoint-Präsentation</vt:lpstr>
      <vt:lpstr>Beispiel: Kulturmassnahmen</vt:lpstr>
      <vt:lpstr>PowerPoint-Präsentation</vt:lpstr>
      <vt:lpstr>Beispiel: funktionelle Biodiversität </vt:lpstr>
      <vt:lpstr>PowerPoint-Präsentation</vt:lpstr>
      <vt:lpstr>Beispiel: Direkter Pflanzenschutz</vt:lpstr>
      <vt:lpstr>PowerPoint-Präsentation</vt:lpstr>
      <vt:lpstr>Danke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Vorlage für PowerPoint-Präsentationen</dc:title>
  <dc:creator>Bissig Simone</dc:creator>
  <cp:lastModifiedBy>Basler Andreas</cp:lastModifiedBy>
  <cp:revision>242</cp:revision>
  <cp:lastPrinted>2019-06-27T11:20:22Z</cp:lastPrinted>
  <dcterms:created xsi:type="dcterms:W3CDTF">2017-07-05T11:54:42Z</dcterms:created>
  <dcterms:modified xsi:type="dcterms:W3CDTF">2019-07-02T06:33:13Z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0x010100038CE18F8DE21746B13E196ECDFF44C0</vt:lpwstr>
  </property>
</Properties>
</file>